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3" r:id="rId3"/>
    <p:sldId id="264" r:id="rId4"/>
    <p:sldId id="268" r:id="rId5"/>
    <p:sldId id="266" r:id="rId6"/>
    <p:sldId id="265" r:id="rId7"/>
    <p:sldId id="267" r:id="rId8"/>
    <p:sldId id="270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2.wmf"/><Relationship Id="rId26" Type="http://schemas.openxmlformats.org/officeDocument/2006/relationships/oleObject" Target="../embeddings/oleObject13.bin"/><Relationship Id="rId3" Type="http://schemas.openxmlformats.org/officeDocument/2006/relationships/oleObject" Target="../embeddings/oleObject2.bin"/><Relationship Id="rId21" Type="http://schemas.openxmlformats.org/officeDocument/2006/relationships/image" Target="../media/image13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9.bin"/><Relationship Id="rId25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2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image" Target="../media/image14.wmf"/><Relationship Id="rId28" Type="http://schemas.openxmlformats.org/officeDocument/2006/relationships/oleObject" Target="../embeddings/oleObject14.bin"/><Relationship Id="rId10" Type="http://schemas.openxmlformats.org/officeDocument/2006/relationships/image" Target="../media/image8.wmf"/><Relationship Id="rId19" Type="http://schemas.openxmlformats.org/officeDocument/2006/relationships/image" Target="../media/image18.wmf"/><Relationship Id="rId31" Type="http://schemas.openxmlformats.org/officeDocument/2006/relationships/image" Target="../media/image20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0.wmf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6.wmf"/><Relationship Id="rId30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 rot="1100030">
            <a:off x="1593669" y="2795453"/>
            <a:ext cx="5630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dirty="0" smtClean="0">
                <a:latin typeface="Arial Black" panose="020B0A04020102020204" pitchFamily="34" charset="0"/>
              </a:rPr>
              <a:t>AUTOESTIMA</a:t>
            </a:r>
            <a:endParaRPr lang="en-US" sz="5400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737225"/>
              </p:ext>
            </p:extLst>
          </p:nvPr>
        </p:nvGraphicFramePr>
        <p:xfrm>
          <a:off x="7497279" y="1528354"/>
          <a:ext cx="2890708" cy="3827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n de mapa de bits" r:id="rId3" imgW="3104762" imgH="3734321" progId="Paint.Picture">
                  <p:embed/>
                </p:oleObj>
              </mc:Choice>
              <mc:Fallback>
                <p:oleObj name="Imagen de mapa de bits" r:id="rId3" imgW="3104762" imgH="3734321" progId="Paint.Picture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279" y="1528354"/>
                        <a:ext cx="2890708" cy="3827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1" y="5639616"/>
            <a:ext cx="955915" cy="80037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67096" y="5855135"/>
            <a:ext cx="158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Orientación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312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32857" y="1992814"/>
            <a:ext cx="8987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define la autoestima como los pensamientos que uno tiene sobre sí mismo, la satisfacción personal 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la persona </a:t>
            </a:r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consigo 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misma. </a:t>
            </a:r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Estos pensamientos son el centro organizador de todos los sentimientos.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9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85108" y="2104551"/>
            <a:ext cx="8882743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MX" altLang="en-US" sz="2800" kern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 quererse a uno mismo y </a:t>
            </a:r>
            <a:r>
              <a:rPr lang="es-MX" altLang="en-US" sz="2800" u="sng" kern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querer</a:t>
            </a:r>
            <a:r>
              <a:rPr lang="es-MX" altLang="en-US" sz="2800" kern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los</a:t>
            </a:r>
          </a:p>
          <a:p>
            <a:pPr marL="342900" lvl="0" indent="-34290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MX" altLang="en-US" sz="2800" kern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demás. </a:t>
            </a:r>
          </a:p>
          <a:p>
            <a:pPr marL="342900" lvl="0" indent="-34290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MX" altLang="en-US" sz="2800" kern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Significa saber que eres valiosa digna que </a:t>
            </a:r>
            <a:r>
              <a:rPr lang="es-MX" altLang="en-US" sz="2800" u="sng" kern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vales</a:t>
            </a:r>
            <a:endParaRPr lang="es-MX" altLang="en-US" sz="2800" kern="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MX" altLang="en-US" sz="2800" kern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es-MX" altLang="en-US" sz="2800" kern="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pena, </a:t>
            </a:r>
            <a:r>
              <a:rPr lang="es-MX" altLang="en-US" sz="2800" kern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 eres capaz y afirmarlo. </a:t>
            </a:r>
          </a:p>
          <a:p>
            <a:pPr marL="342900" lvl="0" indent="-34290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MX" altLang="en-US" sz="2800" kern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Implica </a:t>
            </a:r>
            <a:r>
              <a:rPr lang="es-MX" altLang="en-US" sz="2800" u="sng" kern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respetarte</a:t>
            </a:r>
            <a:r>
              <a:rPr lang="es-MX" altLang="en-US" sz="2800" kern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ti misma enseñar a los</a:t>
            </a:r>
          </a:p>
          <a:p>
            <a:pPr marL="342900" lvl="0" indent="-34290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MX" altLang="en-US" sz="2800" kern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demás hacerlo.</a:t>
            </a:r>
            <a:endParaRPr lang="en-US" sz="2800" kern="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5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51268" y="1333842"/>
            <a:ext cx="173736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2800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IMPLICA</a:t>
            </a:r>
            <a:endParaRPr lang="en-US" sz="2800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98616" y="2102506"/>
            <a:ext cx="858229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Autoconocimiento </a:t>
            </a:r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  Es conocer las partes que componen el yo. Cuáles son sus manifestaciones, necesidades y habilidades: los papeles que vive el individuo y a través de los cuales ES. Conocer por qué y cómo actúa y siente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.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4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51268" y="1333842"/>
            <a:ext cx="173736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2800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IMPLICA</a:t>
            </a:r>
            <a:endParaRPr lang="en-US" sz="2800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56953" y="2267133"/>
            <a:ext cx="87259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err="1" smtClean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Autoconcepto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:</a:t>
            </a: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 </a:t>
            </a:r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 Es una serie de creencias que se tiene acerca de sí mismo, que se manifiesta en la conducta. Si alguien se </a:t>
            </a:r>
            <a:r>
              <a:rPr lang="es-ES" sz="3200" dirty="0" err="1" smtClean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cre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 </a:t>
            </a:r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tonto, actuará como tal; si se cree inteligente o apto, actuará de la misma manera.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51268" y="1333842"/>
            <a:ext cx="173736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2800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IMPLICA</a:t>
            </a:r>
            <a:endParaRPr lang="en-US" sz="2800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65662" y="2114419"/>
            <a:ext cx="87085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 </a:t>
            </a:r>
            <a:r>
              <a:rPr lang="es-ES" sz="3200" b="1" dirty="0" err="1" smtClean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Autoaceptación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: </a:t>
            </a:r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  Es admitir y reconocer todas las partes de sí mismo como la forma de ser y sentir, ya que sólo a través de la aceptación se puede transformar lo que es susceptible de ello.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51268" y="1333842"/>
            <a:ext cx="173736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2800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IMPLICA</a:t>
            </a:r>
            <a:endParaRPr lang="en-US" sz="2800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37359" y="2179733"/>
            <a:ext cx="89480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Autoevaluación</a:t>
            </a:r>
            <a:r>
              <a:rPr lang="es-ES" sz="3200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   Es la capacidad interna de evaluar las 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cosas que hacemos como buenas o malas en cuanto nos hacen crecer, no nos hacen daño, son beneficiosas para nuestro cuerpo y para nuestro espíritu.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2" name="Line 4"/>
          <p:cNvSpPr>
            <a:spLocks noChangeShapeType="1"/>
          </p:cNvSpPr>
          <p:nvPr/>
        </p:nvSpPr>
        <p:spPr bwMode="auto">
          <a:xfrm>
            <a:off x="1068847" y="2189164"/>
            <a:ext cx="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718147"/>
              </p:ext>
            </p:extLst>
          </p:nvPr>
        </p:nvGraphicFramePr>
        <p:xfrm flipH="1">
          <a:off x="4312419" y="4536597"/>
          <a:ext cx="2441575" cy="216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CorelDRAW" r:id="rId3" imgW="1412640" imgH="1160280" progId="CorelDRAW.Graphic.12">
                  <p:embed/>
                </p:oleObj>
              </mc:Choice>
              <mc:Fallback>
                <p:oleObj name="CorelDRAW" r:id="rId3" imgW="1412640" imgH="1160280" progId="CorelDRAW.Graphic.12">
                  <p:embed/>
                  <p:pic>
                    <p:nvPicPr>
                      <p:cNvPr id="24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4312419" y="4536597"/>
                        <a:ext cx="2441575" cy="216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4" name="Freeform 6"/>
          <p:cNvSpPr>
            <a:spLocks/>
          </p:cNvSpPr>
          <p:nvPr/>
        </p:nvSpPr>
        <p:spPr bwMode="auto">
          <a:xfrm>
            <a:off x="9207501" y="1992313"/>
            <a:ext cx="17463" cy="12700"/>
          </a:xfrm>
          <a:custGeom>
            <a:avLst/>
            <a:gdLst>
              <a:gd name="T0" fmla="*/ 0 w 11"/>
              <a:gd name="T1" fmla="*/ 8 h 8"/>
              <a:gd name="T2" fmla="*/ 11 w 11"/>
              <a:gd name="T3" fmla="*/ 0 h 8"/>
              <a:gd name="T4" fmla="*/ 11 w 11"/>
              <a:gd name="T5" fmla="*/ 4 h 8"/>
              <a:gd name="T6" fmla="*/ 0 w 11"/>
              <a:gd name="T7" fmla="*/ 8 h 8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8"/>
              <a:gd name="T14" fmla="*/ 11 w 11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8">
                <a:moveTo>
                  <a:pt x="0" y="8"/>
                </a:moveTo>
                <a:lnTo>
                  <a:pt x="11" y="0"/>
                </a:lnTo>
                <a:lnTo>
                  <a:pt x="11" y="4"/>
                </a:lnTo>
                <a:lnTo>
                  <a:pt x="0" y="8"/>
                </a:lnTo>
                <a:close/>
              </a:path>
            </a:pathLst>
          </a:custGeom>
          <a:solidFill>
            <a:srgbClr val="59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MX" altLang="en-US"/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18552"/>
              </p:ext>
            </p:extLst>
          </p:nvPr>
        </p:nvGraphicFramePr>
        <p:xfrm>
          <a:off x="9269487" y="3785056"/>
          <a:ext cx="2228850" cy="24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orelDRAW" r:id="rId5" imgW="1180440" imgH="1317240" progId="CorelDRAW.Graphic.12">
                  <p:embed/>
                </p:oleObj>
              </mc:Choice>
              <mc:Fallback>
                <p:oleObj name="CorelDRAW" r:id="rId5" imgW="1180440" imgH="1317240" progId="CorelDRAW.Graphic.12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9487" y="3785056"/>
                        <a:ext cx="2228850" cy="248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3681414" y="2438401"/>
          <a:ext cx="4700587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orelDRAW" r:id="rId7" imgW="3860280" imgH="1357920" progId="CorelDRAW.Graphic.12">
                  <p:embed/>
                </p:oleObj>
              </mc:Choice>
              <mc:Fallback>
                <p:oleObj name="CorelDRAW" r:id="rId7" imgW="3860280" imgH="1357920" progId="CorelDRAW.Graphic.12">
                  <p:embed/>
                  <p:pic>
                    <p:nvPicPr>
                      <p:cNvPr id="20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4" y="2438401"/>
                        <a:ext cx="4700587" cy="179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0215"/>
              </p:ext>
            </p:extLst>
          </p:nvPr>
        </p:nvGraphicFramePr>
        <p:xfrm>
          <a:off x="9138050" y="2738449"/>
          <a:ext cx="2209800" cy="1134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orelDRAW" r:id="rId9" imgW="874440" imgH="554760" progId="CorelDRAW.Graphic.12">
                  <p:embed/>
                </p:oleObj>
              </mc:Choice>
              <mc:Fallback>
                <p:oleObj name="CorelDRAW" r:id="rId9" imgW="874440" imgH="554760" progId="CorelDRAW.Graphic.12">
                  <p:embed/>
                  <p:pic>
                    <p:nvPicPr>
                      <p:cNvPr id="245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8050" y="2738449"/>
                        <a:ext cx="2209800" cy="1134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608467"/>
              </p:ext>
            </p:extLst>
          </p:nvPr>
        </p:nvGraphicFramePr>
        <p:xfrm>
          <a:off x="8721772" y="267836"/>
          <a:ext cx="3243263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orelDRAW" r:id="rId11" imgW="1303920" imgH="488880" progId="CorelDRAW.Graphic.12">
                  <p:embed/>
                </p:oleObj>
              </mc:Choice>
              <mc:Fallback>
                <p:oleObj name="CorelDRAW" r:id="rId11" imgW="1303920" imgH="488880" progId="CorelDRAW.Graphic.12">
                  <p:embed/>
                  <p:pic>
                    <p:nvPicPr>
                      <p:cNvPr id="245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1772" y="267836"/>
                        <a:ext cx="3243263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8986839" y="764723"/>
            <a:ext cx="2262188" cy="2038350"/>
            <a:chOff x="3834" y="444"/>
            <a:chExt cx="1425" cy="1284"/>
          </a:xfrm>
        </p:grpSpPr>
        <p:grpSp>
          <p:nvGrpSpPr>
            <p:cNvPr id="2147" name="Group 12"/>
            <p:cNvGrpSpPr>
              <a:grpSpLocks/>
            </p:cNvGrpSpPr>
            <p:nvPr/>
          </p:nvGrpSpPr>
          <p:grpSpPr bwMode="auto">
            <a:xfrm>
              <a:off x="4539" y="444"/>
              <a:ext cx="720" cy="768"/>
              <a:chOff x="4884" y="240"/>
              <a:chExt cx="573" cy="595"/>
            </a:xfrm>
          </p:grpSpPr>
          <p:sp>
            <p:nvSpPr>
              <p:cNvPr id="2763" name="Freeform 13"/>
              <p:cNvSpPr>
                <a:spLocks/>
              </p:cNvSpPr>
              <p:nvPr/>
            </p:nvSpPr>
            <p:spPr bwMode="auto">
              <a:xfrm>
                <a:off x="4922" y="638"/>
                <a:ext cx="126" cy="82"/>
              </a:xfrm>
              <a:custGeom>
                <a:avLst/>
                <a:gdLst>
                  <a:gd name="T0" fmla="*/ 0 w 126"/>
                  <a:gd name="T1" fmla="*/ 82 h 82"/>
                  <a:gd name="T2" fmla="*/ 0 w 126"/>
                  <a:gd name="T3" fmla="*/ 67 h 82"/>
                  <a:gd name="T4" fmla="*/ 11 w 126"/>
                  <a:gd name="T5" fmla="*/ 67 h 82"/>
                  <a:gd name="T6" fmla="*/ 22 w 126"/>
                  <a:gd name="T7" fmla="*/ 67 h 82"/>
                  <a:gd name="T8" fmla="*/ 22 w 126"/>
                  <a:gd name="T9" fmla="*/ 52 h 82"/>
                  <a:gd name="T10" fmla="*/ 33 w 126"/>
                  <a:gd name="T11" fmla="*/ 52 h 82"/>
                  <a:gd name="T12" fmla="*/ 22 w 126"/>
                  <a:gd name="T13" fmla="*/ 52 h 82"/>
                  <a:gd name="T14" fmla="*/ 11 w 126"/>
                  <a:gd name="T15" fmla="*/ 67 h 82"/>
                  <a:gd name="T16" fmla="*/ 0 w 126"/>
                  <a:gd name="T17" fmla="*/ 52 h 82"/>
                  <a:gd name="T18" fmla="*/ 0 w 126"/>
                  <a:gd name="T19" fmla="*/ 33 h 82"/>
                  <a:gd name="T20" fmla="*/ 11 w 126"/>
                  <a:gd name="T21" fmla="*/ 33 h 82"/>
                  <a:gd name="T22" fmla="*/ 22 w 126"/>
                  <a:gd name="T23" fmla="*/ 33 h 82"/>
                  <a:gd name="T24" fmla="*/ 33 w 126"/>
                  <a:gd name="T25" fmla="*/ 33 h 82"/>
                  <a:gd name="T26" fmla="*/ 48 w 126"/>
                  <a:gd name="T27" fmla="*/ 18 h 82"/>
                  <a:gd name="T28" fmla="*/ 59 w 126"/>
                  <a:gd name="T29" fmla="*/ 18 h 82"/>
                  <a:gd name="T30" fmla="*/ 70 w 126"/>
                  <a:gd name="T31" fmla="*/ 18 h 82"/>
                  <a:gd name="T32" fmla="*/ 81 w 126"/>
                  <a:gd name="T33" fmla="*/ 18 h 82"/>
                  <a:gd name="T34" fmla="*/ 93 w 126"/>
                  <a:gd name="T35" fmla="*/ 0 h 82"/>
                  <a:gd name="T36" fmla="*/ 104 w 126"/>
                  <a:gd name="T37" fmla="*/ 0 h 82"/>
                  <a:gd name="T38" fmla="*/ 115 w 126"/>
                  <a:gd name="T39" fmla="*/ 0 h 82"/>
                  <a:gd name="T40" fmla="*/ 126 w 126"/>
                  <a:gd name="T41" fmla="*/ 0 h 82"/>
                  <a:gd name="T42" fmla="*/ 126 w 126"/>
                  <a:gd name="T43" fmla="*/ 15 h 82"/>
                  <a:gd name="T44" fmla="*/ 115 w 126"/>
                  <a:gd name="T45" fmla="*/ 33 h 82"/>
                  <a:gd name="T46" fmla="*/ 104 w 126"/>
                  <a:gd name="T47" fmla="*/ 33 h 82"/>
                  <a:gd name="T48" fmla="*/ 93 w 126"/>
                  <a:gd name="T49" fmla="*/ 33 h 82"/>
                  <a:gd name="T50" fmla="*/ 81 w 126"/>
                  <a:gd name="T51" fmla="*/ 33 h 82"/>
                  <a:gd name="T52" fmla="*/ 81 w 126"/>
                  <a:gd name="T53" fmla="*/ 48 h 82"/>
                  <a:gd name="T54" fmla="*/ 70 w 126"/>
                  <a:gd name="T55" fmla="*/ 48 h 82"/>
                  <a:gd name="T56" fmla="*/ 59 w 126"/>
                  <a:gd name="T57" fmla="*/ 48 h 82"/>
                  <a:gd name="T58" fmla="*/ 59 w 126"/>
                  <a:gd name="T59" fmla="*/ 67 h 82"/>
                  <a:gd name="T60" fmla="*/ 48 w 126"/>
                  <a:gd name="T61" fmla="*/ 67 h 82"/>
                  <a:gd name="T62" fmla="*/ 33 w 126"/>
                  <a:gd name="T63" fmla="*/ 67 h 82"/>
                  <a:gd name="T64" fmla="*/ 33 w 126"/>
                  <a:gd name="T65" fmla="*/ 82 h 82"/>
                  <a:gd name="T66" fmla="*/ 22 w 126"/>
                  <a:gd name="T67" fmla="*/ 82 h 82"/>
                  <a:gd name="T68" fmla="*/ 11 w 126"/>
                  <a:gd name="T69" fmla="*/ 82 h 82"/>
                  <a:gd name="T70" fmla="*/ 0 w 126"/>
                  <a:gd name="T71" fmla="*/ 82 h 8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6"/>
                  <a:gd name="T109" fmla="*/ 0 h 82"/>
                  <a:gd name="T110" fmla="*/ 126 w 126"/>
                  <a:gd name="T111" fmla="*/ 82 h 8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6" h="82">
                    <a:moveTo>
                      <a:pt x="0" y="82"/>
                    </a:moveTo>
                    <a:lnTo>
                      <a:pt x="0" y="67"/>
                    </a:lnTo>
                    <a:lnTo>
                      <a:pt x="11" y="67"/>
                    </a:lnTo>
                    <a:lnTo>
                      <a:pt x="22" y="67"/>
                    </a:lnTo>
                    <a:lnTo>
                      <a:pt x="22" y="52"/>
                    </a:lnTo>
                    <a:lnTo>
                      <a:pt x="33" y="52"/>
                    </a:lnTo>
                    <a:lnTo>
                      <a:pt x="22" y="52"/>
                    </a:lnTo>
                    <a:lnTo>
                      <a:pt x="11" y="67"/>
                    </a:lnTo>
                    <a:lnTo>
                      <a:pt x="0" y="52"/>
                    </a:lnTo>
                    <a:lnTo>
                      <a:pt x="0" y="33"/>
                    </a:lnTo>
                    <a:lnTo>
                      <a:pt x="11" y="33"/>
                    </a:lnTo>
                    <a:lnTo>
                      <a:pt x="22" y="33"/>
                    </a:lnTo>
                    <a:lnTo>
                      <a:pt x="33" y="33"/>
                    </a:lnTo>
                    <a:lnTo>
                      <a:pt x="48" y="18"/>
                    </a:lnTo>
                    <a:lnTo>
                      <a:pt x="59" y="18"/>
                    </a:lnTo>
                    <a:lnTo>
                      <a:pt x="70" y="18"/>
                    </a:lnTo>
                    <a:lnTo>
                      <a:pt x="81" y="18"/>
                    </a:lnTo>
                    <a:lnTo>
                      <a:pt x="93" y="0"/>
                    </a:lnTo>
                    <a:lnTo>
                      <a:pt x="104" y="0"/>
                    </a:lnTo>
                    <a:lnTo>
                      <a:pt x="115" y="0"/>
                    </a:lnTo>
                    <a:lnTo>
                      <a:pt x="126" y="0"/>
                    </a:lnTo>
                    <a:lnTo>
                      <a:pt x="126" y="15"/>
                    </a:lnTo>
                    <a:lnTo>
                      <a:pt x="115" y="33"/>
                    </a:lnTo>
                    <a:lnTo>
                      <a:pt x="104" y="33"/>
                    </a:lnTo>
                    <a:lnTo>
                      <a:pt x="93" y="33"/>
                    </a:lnTo>
                    <a:lnTo>
                      <a:pt x="81" y="33"/>
                    </a:lnTo>
                    <a:lnTo>
                      <a:pt x="81" y="48"/>
                    </a:lnTo>
                    <a:lnTo>
                      <a:pt x="70" y="48"/>
                    </a:lnTo>
                    <a:lnTo>
                      <a:pt x="59" y="48"/>
                    </a:lnTo>
                    <a:lnTo>
                      <a:pt x="59" y="67"/>
                    </a:lnTo>
                    <a:lnTo>
                      <a:pt x="48" y="67"/>
                    </a:lnTo>
                    <a:lnTo>
                      <a:pt x="33" y="67"/>
                    </a:lnTo>
                    <a:lnTo>
                      <a:pt x="33" y="82"/>
                    </a:lnTo>
                    <a:lnTo>
                      <a:pt x="22" y="82"/>
                    </a:lnTo>
                    <a:lnTo>
                      <a:pt x="11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64" name="Freeform 14"/>
              <p:cNvSpPr>
                <a:spLocks/>
              </p:cNvSpPr>
              <p:nvPr/>
            </p:nvSpPr>
            <p:spPr bwMode="auto">
              <a:xfrm>
                <a:off x="5130" y="240"/>
                <a:ext cx="44" cy="134"/>
              </a:xfrm>
              <a:custGeom>
                <a:avLst/>
                <a:gdLst>
                  <a:gd name="T0" fmla="*/ 11 w 44"/>
                  <a:gd name="T1" fmla="*/ 134 h 134"/>
                  <a:gd name="T2" fmla="*/ 0 w 44"/>
                  <a:gd name="T3" fmla="*/ 52 h 134"/>
                  <a:gd name="T4" fmla="*/ 0 w 44"/>
                  <a:gd name="T5" fmla="*/ 33 h 134"/>
                  <a:gd name="T6" fmla="*/ 0 w 44"/>
                  <a:gd name="T7" fmla="*/ 18 h 134"/>
                  <a:gd name="T8" fmla="*/ 11 w 44"/>
                  <a:gd name="T9" fmla="*/ 4 h 134"/>
                  <a:gd name="T10" fmla="*/ 22 w 44"/>
                  <a:gd name="T11" fmla="*/ 0 h 134"/>
                  <a:gd name="T12" fmla="*/ 33 w 44"/>
                  <a:gd name="T13" fmla="*/ 18 h 134"/>
                  <a:gd name="T14" fmla="*/ 33 w 44"/>
                  <a:gd name="T15" fmla="*/ 33 h 134"/>
                  <a:gd name="T16" fmla="*/ 33 w 44"/>
                  <a:gd name="T17" fmla="*/ 52 h 134"/>
                  <a:gd name="T18" fmla="*/ 33 w 44"/>
                  <a:gd name="T19" fmla="*/ 67 h 134"/>
                  <a:gd name="T20" fmla="*/ 33 w 44"/>
                  <a:gd name="T21" fmla="*/ 85 h 134"/>
                  <a:gd name="T22" fmla="*/ 33 w 44"/>
                  <a:gd name="T23" fmla="*/ 100 h 134"/>
                  <a:gd name="T24" fmla="*/ 44 w 44"/>
                  <a:gd name="T25" fmla="*/ 115 h 134"/>
                  <a:gd name="T26" fmla="*/ 33 w 44"/>
                  <a:gd name="T27" fmla="*/ 115 h 134"/>
                  <a:gd name="T28" fmla="*/ 44 w 44"/>
                  <a:gd name="T29" fmla="*/ 115 h 134"/>
                  <a:gd name="T30" fmla="*/ 33 w 44"/>
                  <a:gd name="T31" fmla="*/ 115 h 134"/>
                  <a:gd name="T32" fmla="*/ 33 w 44"/>
                  <a:gd name="T33" fmla="*/ 134 h 134"/>
                  <a:gd name="T34" fmla="*/ 22 w 44"/>
                  <a:gd name="T35" fmla="*/ 134 h 134"/>
                  <a:gd name="T36" fmla="*/ 11 w 44"/>
                  <a:gd name="T37" fmla="*/ 134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"/>
                  <a:gd name="T58" fmla="*/ 0 h 134"/>
                  <a:gd name="T59" fmla="*/ 44 w 44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" h="134">
                    <a:moveTo>
                      <a:pt x="11" y="134"/>
                    </a:moveTo>
                    <a:lnTo>
                      <a:pt x="0" y="52"/>
                    </a:lnTo>
                    <a:lnTo>
                      <a:pt x="0" y="33"/>
                    </a:lnTo>
                    <a:lnTo>
                      <a:pt x="0" y="18"/>
                    </a:lnTo>
                    <a:lnTo>
                      <a:pt x="11" y="4"/>
                    </a:lnTo>
                    <a:lnTo>
                      <a:pt x="22" y="0"/>
                    </a:lnTo>
                    <a:lnTo>
                      <a:pt x="33" y="18"/>
                    </a:lnTo>
                    <a:lnTo>
                      <a:pt x="33" y="33"/>
                    </a:lnTo>
                    <a:lnTo>
                      <a:pt x="33" y="52"/>
                    </a:lnTo>
                    <a:lnTo>
                      <a:pt x="33" y="67"/>
                    </a:lnTo>
                    <a:lnTo>
                      <a:pt x="33" y="85"/>
                    </a:lnTo>
                    <a:lnTo>
                      <a:pt x="33" y="100"/>
                    </a:lnTo>
                    <a:lnTo>
                      <a:pt x="44" y="115"/>
                    </a:lnTo>
                    <a:lnTo>
                      <a:pt x="33" y="115"/>
                    </a:lnTo>
                    <a:lnTo>
                      <a:pt x="44" y="115"/>
                    </a:lnTo>
                    <a:lnTo>
                      <a:pt x="33" y="115"/>
                    </a:lnTo>
                    <a:lnTo>
                      <a:pt x="33" y="134"/>
                    </a:lnTo>
                    <a:lnTo>
                      <a:pt x="22" y="134"/>
                    </a:lnTo>
                    <a:lnTo>
                      <a:pt x="11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65" name="Freeform 15"/>
              <p:cNvSpPr>
                <a:spLocks/>
              </p:cNvSpPr>
              <p:nvPr/>
            </p:nvSpPr>
            <p:spPr bwMode="auto">
              <a:xfrm>
                <a:off x="5245" y="273"/>
                <a:ext cx="60" cy="101"/>
              </a:xfrm>
              <a:custGeom>
                <a:avLst/>
                <a:gdLst>
                  <a:gd name="T0" fmla="*/ 22 w 60"/>
                  <a:gd name="T1" fmla="*/ 101 h 101"/>
                  <a:gd name="T2" fmla="*/ 11 w 60"/>
                  <a:gd name="T3" fmla="*/ 101 h 101"/>
                  <a:gd name="T4" fmla="*/ 0 w 60"/>
                  <a:gd name="T5" fmla="*/ 101 h 101"/>
                  <a:gd name="T6" fmla="*/ 0 w 60"/>
                  <a:gd name="T7" fmla="*/ 82 h 101"/>
                  <a:gd name="T8" fmla="*/ 11 w 60"/>
                  <a:gd name="T9" fmla="*/ 67 h 101"/>
                  <a:gd name="T10" fmla="*/ 11 w 60"/>
                  <a:gd name="T11" fmla="*/ 49 h 101"/>
                  <a:gd name="T12" fmla="*/ 22 w 60"/>
                  <a:gd name="T13" fmla="*/ 34 h 101"/>
                  <a:gd name="T14" fmla="*/ 22 w 60"/>
                  <a:gd name="T15" fmla="*/ 15 h 101"/>
                  <a:gd name="T16" fmla="*/ 34 w 60"/>
                  <a:gd name="T17" fmla="*/ 0 h 101"/>
                  <a:gd name="T18" fmla="*/ 45 w 60"/>
                  <a:gd name="T19" fmla="*/ 0 h 101"/>
                  <a:gd name="T20" fmla="*/ 60 w 60"/>
                  <a:gd name="T21" fmla="*/ 15 h 101"/>
                  <a:gd name="T22" fmla="*/ 60 w 60"/>
                  <a:gd name="T23" fmla="*/ 34 h 101"/>
                  <a:gd name="T24" fmla="*/ 45 w 60"/>
                  <a:gd name="T25" fmla="*/ 49 h 101"/>
                  <a:gd name="T26" fmla="*/ 45 w 60"/>
                  <a:gd name="T27" fmla="*/ 67 h 101"/>
                  <a:gd name="T28" fmla="*/ 34 w 60"/>
                  <a:gd name="T29" fmla="*/ 82 h 101"/>
                  <a:gd name="T30" fmla="*/ 22 w 60"/>
                  <a:gd name="T31" fmla="*/ 101 h 1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"/>
                  <a:gd name="T49" fmla="*/ 0 h 101"/>
                  <a:gd name="T50" fmla="*/ 60 w 60"/>
                  <a:gd name="T51" fmla="*/ 101 h 1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" h="101">
                    <a:moveTo>
                      <a:pt x="22" y="101"/>
                    </a:moveTo>
                    <a:lnTo>
                      <a:pt x="11" y="101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11" y="67"/>
                    </a:lnTo>
                    <a:lnTo>
                      <a:pt x="11" y="49"/>
                    </a:lnTo>
                    <a:lnTo>
                      <a:pt x="22" y="34"/>
                    </a:lnTo>
                    <a:lnTo>
                      <a:pt x="22" y="15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60" y="15"/>
                    </a:lnTo>
                    <a:lnTo>
                      <a:pt x="60" y="34"/>
                    </a:lnTo>
                    <a:lnTo>
                      <a:pt x="45" y="49"/>
                    </a:lnTo>
                    <a:lnTo>
                      <a:pt x="45" y="67"/>
                    </a:lnTo>
                    <a:lnTo>
                      <a:pt x="34" y="82"/>
                    </a:lnTo>
                    <a:lnTo>
                      <a:pt x="22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66" name="Freeform 16"/>
              <p:cNvSpPr>
                <a:spLocks/>
              </p:cNvSpPr>
              <p:nvPr/>
            </p:nvSpPr>
            <p:spPr bwMode="auto">
              <a:xfrm>
                <a:off x="5026" y="307"/>
                <a:ext cx="82" cy="115"/>
              </a:xfrm>
              <a:custGeom>
                <a:avLst/>
                <a:gdLst>
                  <a:gd name="T0" fmla="*/ 70 w 82"/>
                  <a:gd name="T1" fmla="*/ 115 h 115"/>
                  <a:gd name="T2" fmla="*/ 55 w 82"/>
                  <a:gd name="T3" fmla="*/ 115 h 115"/>
                  <a:gd name="T4" fmla="*/ 55 w 82"/>
                  <a:gd name="T5" fmla="*/ 100 h 115"/>
                  <a:gd name="T6" fmla="*/ 44 w 82"/>
                  <a:gd name="T7" fmla="*/ 100 h 115"/>
                  <a:gd name="T8" fmla="*/ 44 w 82"/>
                  <a:gd name="T9" fmla="*/ 85 h 115"/>
                  <a:gd name="T10" fmla="*/ 33 w 82"/>
                  <a:gd name="T11" fmla="*/ 85 h 115"/>
                  <a:gd name="T12" fmla="*/ 22 w 82"/>
                  <a:gd name="T13" fmla="*/ 67 h 115"/>
                  <a:gd name="T14" fmla="*/ 11 w 82"/>
                  <a:gd name="T15" fmla="*/ 52 h 115"/>
                  <a:gd name="T16" fmla="*/ 11 w 82"/>
                  <a:gd name="T17" fmla="*/ 33 h 115"/>
                  <a:gd name="T18" fmla="*/ 0 w 82"/>
                  <a:gd name="T19" fmla="*/ 18 h 115"/>
                  <a:gd name="T20" fmla="*/ 11 w 82"/>
                  <a:gd name="T21" fmla="*/ 18 h 115"/>
                  <a:gd name="T22" fmla="*/ 11 w 82"/>
                  <a:gd name="T23" fmla="*/ 4 h 115"/>
                  <a:gd name="T24" fmla="*/ 22 w 82"/>
                  <a:gd name="T25" fmla="*/ 4 h 115"/>
                  <a:gd name="T26" fmla="*/ 33 w 82"/>
                  <a:gd name="T27" fmla="*/ 0 h 115"/>
                  <a:gd name="T28" fmla="*/ 33 w 82"/>
                  <a:gd name="T29" fmla="*/ 18 h 115"/>
                  <a:gd name="T30" fmla="*/ 44 w 82"/>
                  <a:gd name="T31" fmla="*/ 18 h 115"/>
                  <a:gd name="T32" fmla="*/ 44 w 82"/>
                  <a:gd name="T33" fmla="*/ 33 h 115"/>
                  <a:gd name="T34" fmla="*/ 44 w 82"/>
                  <a:gd name="T35" fmla="*/ 52 h 115"/>
                  <a:gd name="T36" fmla="*/ 55 w 82"/>
                  <a:gd name="T37" fmla="*/ 52 h 115"/>
                  <a:gd name="T38" fmla="*/ 55 w 82"/>
                  <a:gd name="T39" fmla="*/ 67 h 115"/>
                  <a:gd name="T40" fmla="*/ 67 w 82"/>
                  <a:gd name="T41" fmla="*/ 67 h 115"/>
                  <a:gd name="T42" fmla="*/ 67 w 82"/>
                  <a:gd name="T43" fmla="*/ 82 h 115"/>
                  <a:gd name="T44" fmla="*/ 82 w 82"/>
                  <a:gd name="T45" fmla="*/ 82 h 115"/>
                  <a:gd name="T46" fmla="*/ 82 w 82"/>
                  <a:gd name="T47" fmla="*/ 100 h 115"/>
                  <a:gd name="T48" fmla="*/ 82 w 82"/>
                  <a:gd name="T49" fmla="*/ 115 h 115"/>
                  <a:gd name="T50" fmla="*/ 70 w 82"/>
                  <a:gd name="T51" fmla="*/ 115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115"/>
                  <a:gd name="T80" fmla="*/ 82 w 82"/>
                  <a:gd name="T81" fmla="*/ 115 h 1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115">
                    <a:moveTo>
                      <a:pt x="70" y="115"/>
                    </a:moveTo>
                    <a:lnTo>
                      <a:pt x="55" y="115"/>
                    </a:lnTo>
                    <a:lnTo>
                      <a:pt x="55" y="100"/>
                    </a:lnTo>
                    <a:lnTo>
                      <a:pt x="44" y="100"/>
                    </a:lnTo>
                    <a:lnTo>
                      <a:pt x="44" y="85"/>
                    </a:lnTo>
                    <a:lnTo>
                      <a:pt x="33" y="85"/>
                    </a:lnTo>
                    <a:lnTo>
                      <a:pt x="22" y="67"/>
                    </a:lnTo>
                    <a:lnTo>
                      <a:pt x="11" y="52"/>
                    </a:lnTo>
                    <a:lnTo>
                      <a:pt x="11" y="33"/>
                    </a:lnTo>
                    <a:lnTo>
                      <a:pt x="0" y="18"/>
                    </a:lnTo>
                    <a:lnTo>
                      <a:pt x="11" y="18"/>
                    </a:lnTo>
                    <a:lnTo>
                      <a:pt x="11" y="4"/>
                    </a:lnTo>
                    <a:lnTo>
                      <a:pt x="22" y="4"/>
                    </a:lnTo>
                    <a:lnTo>
                      <a:pt x="33" y="0"/>
                    </a:lnTo>
                    <a:lnTo>
                      <a:pt x="33" y="18"/>
                    </a:lnTo>
                    <a:lnTo>
                      <a:pt x="44" y="18"/>
                    </a:lnTo>
                    <a:lnTo>
                      <a:pt x="44" y="33"/>
                    </a:lnTo>
                    <a:lnTo>
                      <a:pt x="44" y="52"/>
                    </a:lnTo>
                    <a:lnTo>
                      <a:pt x="55" y="52"/>
                    </a:lnTo>
                    <a:lnTo>
                      <a:pt x="55" y="67"/>
                    </a:lnTo>
                    <a:lnTo>
                      <a:pt x="67" y="67"/>
                    </a:lnTo>
                    <a:lnTo>
                      <a:pt x="67" y="82"/>
                    </a:lnTo>
                    <a:lnTo>
                      <a:pt x="82" y="82"/>
                    </a:lnTo>
                    <a:lnTo>
                      <a:pt x="82" y="100"/>
                    </a:lnTo>
                    <a:lnTo>
                      <a:pt x="82" y="115"/>
                    </a:lnTo>
                    <a:lnTo>
                      <a:pt x="70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67" name="Freeform 17"/>
              <p:cNvSpPr>
                <a:spLocks/>
              </p:cNvSpPr>
              <p:nvPr/>
            </p:nvSpPr>
            <p:spPr bwMode="auto">
              <a:xfrm>
                <a:off x="5316" y="370"/>
                <a:ext cx="104" cy="82"/>
              </a:xfrm>
              <a:custGeom>
                <a:avLst/>
                <a:gdLst>
                  <a:gd name="T0" fmla="*/ 22 w 104"/>
                  <a:gd name="T1" fmla="*/ 82 h 82"/>
                  <a:gd name="T2" fmla="*/ 22 w 104"/>
                  <a:gd name="T3" fmla="*/ 67 h 82"/>
                  <a:gd name="T4" fmla="*/ 33 w 104"/>
                  <a:gd name="T5" fmla="*/ 67 h 82"/>
                  <a:gd name="T6" fmla="*/ 33 w 104"/>
                  <a:gd name="T7" fmla="*/ 52 h 82"/>
                  <a:gd name="T8" fmla="*/ 44 w 104"/>
                  <a:gd name="T9" fmla="*/ 48 h 82"/>
                  <a:gd name="T10" fmla="*/ 56 w 104"/>
                  <a:gd name="T11" fmla="*/ 48 h 82"/>
                  <a:gd name="T12" fmla="*/ 44 w 104"/>
                  <a:gd name="T13" fmla="*/ 48 h 82"/>
                  <a:gd name="T14" fmla="*/ 33 w 104"/>
                  <a:gd name="T15" fmla="*/ 52 h 82"/>
                  <a:gd name="T16" fmla="*/ 33 w 104"/>
                  <a:gd name="T17" fmla="*/ 67 h 82"/>
                  <a:gd name="T18" fmla="*/ 22 w 104"/>
                  <a:gd name="T19" fmla="*/ 67 h 82"/>
                  <a:gd name="T20" fmla="*/ 0 w 104"/>
                  <a:gd name="T21" fmla="*/ 67 h 82"/>
                  <a:gd name="T22" fmla="*/ 11 w 104"/>
                  <a:gd name="T23" fmla="*/ 52 h 82"/>
                  <a:gd name="T24" fmla="*/ 22 w 104"/>
                  <a:gd name="T25" fmla="*/ 52 h 82"/>
                  <a:gd name="T26" fmla="*/ 22 w 104"/>
                  <a:gd name="T27" fmla="*/ 34 h 82"/>
                  <a:gd name="T28" fmla="*/ 33 w 104"/>
                  <a:gd name="T29" fmla="*/ 34 h 82"/>
                  <a:gd name="T30" fmla="*/ 44 w 104"/>
                  <a:gd name="T31" fmla="*/ 34 h 82"/>
                  <a:gd name="T32" fmla="*/ 44 w 104"/>
                  <a:gd name="T33" fmla="*/ 19 h 82"/>
                  <a:gd name="T34" fmla="*/ 56 w 104"/>
                  <a:gd name="T35" fmla="*/ 19 h 82"/>
                  <a:gd name="T36" fmla="*/ 70 w 104"/>
                  <a:gd name="T37" fmla="*/ 19 h 82"/>
                  <a:gd name="T38" fmla="*/ 70 w 104"/>
                  <a:gd name="T39" fmla="*/ 0 h 82"/>
                  <a:gd name="T40" fmla="*/ 82 w 104"/>
                  <a:gd name="T41" fmla="*/ 0 h 82"/>
                  <a:gd name="T42" fmla="*/ 93 w 104"/>
                  <a:gd name="T43" fmla="*/ 0 h 82"/>
                  <a:gd name="T44" fmla="*/ 104 w 104"/>
                  <a:gd name="T45" fmla="*/ 0 h 82"/>
                  <a:gd name="T46" fmla="*/ 104 w 104"/>
                  <a:gd name="T47" fmla="*/ 15 h 82"/>
                  <a:gd name="T48" fmla="*/ 104 w 104"/>
                  <a:gd name="T49" fmla="*/ 34 h 82"/>
                  <a:gd name="T50" fmla="*/ 93 w 104"/>
                  <a:gd name="T51" fmla="*/ 34 h 82"/>
                  <a:gd name="T52" fmla="*/ 82 w 104"/>
                  <a:gd name="T53" fmla="*/ 48 h 82"/>
                  <a:gd name="T54" fmla="*/ 70 w 104"/>
                  <a:gd name="T55" fmla="*/ 48 h 82"/>
                  <a:gd name="T56" fmla="*/ 59 w 104"/>
                  <a:gd name="T57" fmla="*/ 67 h 82"/>
                  <a:gd name="T58" fmla="*/ 44 w 104"/>
                  <a:gd name="T59" fmla="*/ 67 h 82"/>
                  <a:gd name="T60" fmla="*/ 44 w 104"/>
                  <a:gd name="T61" fmla="*/ 82 h 82"/>
                  <a:gd name="T62" fmla="*/ 33 w 104"/>
                  <a:gd name="T63" fmla="*/ 82 h 82"/>
                  <a:gd name="T64" fmla="*/ 22 w 104"/>
                  <a:gd name="T65" fmla="*/ 82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4"/>
                  <a:gd name="T100" fmla="*/ 0 h 82"/>
                  <a:gd name="T101" fmla="*/ 104 w 1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4" h="82">
                    <a:moveTo>
                      <a:pt x="22" y="82"/>
                    </a:moveTo>
                    <a:lnTo>
                      <a:pt x="22" y="67"/>
                    </a:lnTo>
                    <a:lnTo>
                      <a:pt x="33" y="67"/>
                    </a:lnTo>
                    <a:lnTo>
                      <a:pt x="33" y="52"/>
                    </a:lnTo>
                    <a:lnTo>
                      <a:pt x="44" y="48"/>
                    </a:lnTo>
                    <a:lnTo>
                      <a:pt x="56" y="48"/>
                    </a:lnTo>
                    <a:lnTo>
                      <a:pt x="44" y="48"/>
                    </a:lnTo>
                    <a:lnTo>
                      <a:pt x="33" y="52"/>
                    </a:lnTo>
                    <a:lnTo>
                      <a:pt x="33" y="67"/>
                    </a:lnTo>
                    <a:lnTo>
                      <a:pt x="22" y="67"/>
                    </a:lnTo>
                    <a:lnTo>
                      <a:pt x="0" y="67"/>
                    </a:lnTo>
                    <a:lnTo>
                      <a:pt x="11" y="52"/>
                    </a:lnTo>
                    <a:lnTo>
                      <a:pt x="22" y="52"/>
                    </a:lnTo>
                    <a:lnTo>
                      <a:pt x="22" y="34"/>
                    </a:lnTo>
                    <a:lnTo>
                      <a:pt x="33" y="34"/>
                    </a:lnTo>
                    <a:lnTo>
                      <a:pt x="44" y="34"/>
                    </a:lnTo>
                    <a:lnTo>
                      <a:pt x="44" y="19"/>
                    </a:lnTo>
                    <a:lnTo>
                      <a:pt x="56" y="19"/>
                    </a:lnTo>
                    <a:lnTo>
                      <a:pt x="70" y="19"/>
                    </a:lnTo>
                    <a:lnTo>
                      <a:pt x="70" y="0"/>
                    </a:lnTo>
                    <a:lnTo>
                      <a:pt x="82" y="0"/>
                    </a:lnTo>
                    <a:lnTo>
                      <a:pt x="93" y="0"/>
                    </a:lnTo>
                    <a:lnTo>
                      <a:pt x="104" y="0"/>
                    </a:lnTo>
                    <a:lnTo>
                      <a:pt x="104" y="15"/>
                    </a:lnTo>
                    <a:lnTo>
                      <a:pt x="104" y="34"/>
                    </a:lnTo>
                    <a:lnTo>
                      <a:pt x="93" y="34"/>
                    </a:lnTo>
                    <a:lnTo>
                      <a:pt x="82" y="48"/>
                    </a:lnTo>
                    <a:lnTo>
                      <a:pt x="70" y="48"/>
                    </a:lnTo>
                    <a:lnTo>
                      <a:pt x="59" y="67"/>
                    </a:lnTo>
                    <a:lnTo>
                      <a:pt x="44" y="67"/>
                    </a:lnTo>
                    <a:lnTo>
                      <a:pt x="44" y="82"/>
                    </a:lnTo>
                    <a:lnTo>
                      <a:pt x="33" y="82"/>
                    </a:lnTo>
                    <a:lnTo>
                      <a:pt x="22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68" name="Freeform 18"/>
              <p:cNvSpPr>
                <a:spLocks/>
              </p:cNvSpPr>
              <p:nvPr/>
            </p:nvSpPr>
            <p:spPr bwMode="auto">
              <a:xfrm>
                <a:off x="4933" y="374"/>
                <a:ext cx="104" cy="100"/>
              </a:xfrm>
              <a:custGeom>
                <a:avLst/>
                <a:gdLst>
                  <a:gd name="T0" fmla="*/ 93 w 104"/>
                  <a:gd name="T1" fmla="*/ 100 h 100"/>
                  <a:gd name="T2" fmla="*/ 33 w 104"/>
                  <a:gd name="T3" fmla="*/ 52 h 100"/>
                  <a:gd name="T4" fmla="*/ 22 w 104"/>
                  <a:gd name="T5" fmla="*/ 52 h 100"/>
                  <a:gd name="T6" fmla="*/ 22 w 104"/>
                  <a:gd name="T7" fmla="*/ 33 h 100"/>
                  <a:gd name="T8" fmla="*/ 11 w 104"/>
                  <a:gd name="T9" fmla="*/ 33 h 100"/>
                  <a:gd name="T10" fmla="*/ 11 w 104"/>
                  <a:gd name="T11" fmla="*/ 18 h 100"/>
                  <a:gd name="T12" fmla="*/ 0 w 104"/>
                  <a:gd name="T13" fmla="*/ 18 h 100"/>
                  <a:gd name="T14" fmla="*/ 0 w 104"/>
                  <a:gd name="T15" fmla="*/ 3 h 100"/>
                  <a:gd name="T16" fmla="*/ 11 w 104"/>
                  <a:gd name="T17" fmla="*/ 3 h 100"/>
                  <a:gd name="T18" fmla="*/ 22 w 104"/>
                  <a:gd name="T19" fmla="*/ 0 h 100"/>
                  <a:gd name="T20" fmla="*/ 33 w 104"/>
                  <a:gd name="T21" fmla="*/ 0 h 100"/>
                  <a:gd name="T22" fmla="*/ 33 w 104"/>
                  <a:gd name="T23" fmla="*/ 18 h 100"/>
                  <a:gd name="T24" fmla="*/ 44 w 104"/>
                  <a:gd name="T25" fmla="*/ 18 h 100"/>
                  <a:gd name="T26" fmla="*/ 56 w 104"/>
                  <a:gd name="T27" fmla="*/ 18 h 100"/>
                  <a:gd name="T28" fmla="*/ 56 w 104"/>
                  <a:gd name="T29" fmla="*/ 33 h 100"/>
                  <a:gd name="T30" fmla="*/ 67 w 104"/>
                  <a:gd name="T31" fmla="*/ 33 h 100"/>
                  <a:gd name="T32" fmla="*/ 70 w 104"/>
                  <a:gd name="T33" fmla="*/ 52 h 100"/>
                  <a:gd name="T34" fmla="*/ 82 w 104"/>
                  <a:gd name="T35" fmla="*/ 52 h 100"/>
                  <a:gd name="T36" fmla="*/ 93 w 104"/>
                  <a:gd name="T37" fmla="*/ 52 h 100"/>
                  <a:gd name="T38" fmla="*/ 93 w 104"/>
                  <a:gd name="T39" fmla="*/ 67 h 100"/>
                  <a:gd name="T40" fmla="*/ 104 w 104"/>
                  <a:gd name="T41" fmla="*/ 67 h 100"/>
                  <a:gd name="T42" fmla="*/ 104 w 104"/>
                  <a:gd name="T43" fmla="*/ 82 h 100"/>
                  <a:gd name="T44" fmla="*/ 104 w 104"/>
                  <a:gd name="T45" fmla="*/ 100 h 100"/>
                  <a:gd name="T46" fmla="*/ 93 w 104"/>
                  <a:gd name="T47" fmla="*/ 100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4"/>
                  <a:gd name="T73" fmla="*/ 0 h 100"/>
                  <a:gd name="T74" fmla="*/ 104 w 104"/>
                  <a:gd name="T75" fmla="*/ 100 h 1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4" h="100">
                    <a:moveTo>
                      <a:pt x="93" y="100"/>
                    </a:moveTo>
                    <a:lnTo>
                      <a:pt x="33" y="52"/>
                    </a:lnTo>
                    <a:lnTo>
                      <a:pt x="22" y="52"/>
                    </a:lnTo>
                    <a:lnTo>
                      <a:pt x="22" y="33"/>
                    </a:lnTo>
                    <a:lnTo>
                      <a:pt x="11" y="33"/>
                    </a:lnTo>
                    <a:lnTo>
                      <a:pt x="11" y="18"/>
                    </a:lnTo>
                    <a:lnTo>
                      <a:pt x="0" y="18"/>
                    </a:lnTo>
                    <a:lnTo>
                      <a:pt x="0" y="3"/>
                    </a:lnTo>
                    <a:lnTo>
                      <a:pt x="11" y="3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8"/>
                    </a:lnTo>
                    <a:lnTo>
                      <a:pt x="44" y="18"/>
                    </a:lnTo>
                    <a:lnTo>
                      <a:pt x="56" y="18"/>
                    </a:lnTo>
                    <a:lnTo>
                      <a:pt x="56" y="33"/>
                    </a:lnTo>
                    <a:lnTo>
                      <a:pt x="67" y="33"/>
                    </a:lnTo>
                    <a:lnTo>
                      <a:pt x="70" y="52"/>
                    </a:lnTo>
                    <a:lnTo>
                      <a:pt x="82" y="52"/>
                    </a:lnTo>
                    <a:lnTo>
                      <a:pt x="93" y="52"/>
                    </a:lnTo>
                    <a:lnTo>
                      <a:pt x="93" y="67"/>
                    </a:lnTo>
                    <a:lnTo>
                      <a:pt x="104" y="67"/>
                    </a:lnTo>
                    <a:lnTo>
                      <a:pt x="104" y="82"/>
                    </a:lnTo>
                    <a:lnTo>
                      <a:pt x="104" y="100"/>
                    </a:lnTo>
                    <a:lnTo>
                      <a:pt x="93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69" name="Freeform 19"/>
              <p:cNvSpPr>
                <a:spLocks/>
              </p:cNvSpPr>
              <p:nvPr/>
            </p:nvSpPr>
            <p:spPr bwMode="auto">
              <a:xfrm>
                <a:off x="5059" y="389"/>
                <a:ext cx="246" cy="67"/>
              </a:xfrm>
              <a:custGeom>
                <a:avLst/>
                <a:gdLst>
                  <a:gd name="T0" fmla="*/ 0 w 246"/>
                  <a:gd name="T1" fmla="*/ 67 h 67"/>
                  <a:gd name="T2" fmla="*/ 11 w 246"/>
                  <a:gd name="T3" fmla="*/ 67 h 67"/>
                  <a:gd name="T4" fmla="*/ 11 w 246"/>
                  <a:gd name="T5" fmla="*/ 52 h 67"/>
                  <a:gd name="T6" fmla="*/ 22 w 246"/>
                  <a:gd name="T7" fmla="*/ 52 h 67"/>
                  <a:gd name="T8" fmla="*/ 37 w 246"/>
                  <a:gd name="T9" fmla="*/ 33 h 67"/>
                  <a:gd name="T10" fmla="*/ 49 w 246"/>
                  <a:gd name="T11" fmla="*/ 33 h 67"/>
                  <a:gd name="T12" fmla="*/ 60 w 246"/>
                  <a:gd name="T13" fmla="*/ 33 h 67"/>
                  <a:gd name="T14" fmla="*/ 60 w 246"/>
                  <a:gd name="T15" fmla="*/ 18 h 67"/>
                  <a:gd name="T16" fmla="*/ 71 w 246"/>
                  <a:gd name="T17" fmla="*/ 18 h 67"/>
                  <a:gd name="T18" fmla="*/ 82 w 246"/>
                  <a:gd name="T19" fmla="*/ 18 h 67"/>
                  <a:gd name="T20" fmla="*/ 93 w 246"/>
                  <a:gd name="T21" fmla="*/ 0 h 67"/>
                  <a:gd name="T22" fmla="*/ 104 w 246"/>
                  <a:gd name="T23" fmla="*/ 0 h 67"/>
                  <a:gd name="T24" fmla="*/ 115 w 246"/>
                  <a:gd name="T25" fmla="*/ 0 h 67"/>
                  <a:gd name="T26" fmla="*/ 127 w 246"/>
                  <a:gd name="T27" fmla="*/ 0 h 67"/>
                  <a:gd name="T28" fmla="*/ 142 w 246"/>
                  <a:gd name="T29" fmla="*/ 0 h 67"/>
                  <a:gd name="T30" fmla="*/ 153 w 246"/>
                  <a:gd name="T31" fmla="*/ 0 h 67"/>
                  <a:gd name="T32" fmla="*/ 164 w 246"/>
                  <a:gd name="T33" fmla="*/ 0 h 67"/>
                  <a:gd name="T34" fmla="*/ 175 w 246"/>
                  <a:gd name="T35" fmla="*/ 0 h 67"/>
                  <a:gd name="T36" fmla="*/ 186 w 246"/>
                  <a:gd name="T37" fmla="*/ 15 h 67"/>
                  <a:gd name="T38" fmla="*/ 197 w 246"/>
                  <a:gd name="T39" fmla="*/ 15 h 67"/>
                  <a:gd name="T40" fmla="*/ 208 w 246"/>
                  <a:gd name="T41" fmla="*/ 15 h 67"/>
                  <a:gd name="T42" fmla="*/ 208 w 246"/>
                  <a:gd name="T43" fmla="*/ 33 h 67"/>
                  <a:gd name="T44" fmla="*/ 220 w 246"/>
                  <a:gd name="T45" fmla="*/ 33 h 67"/>
                  <a:gd name="T46" fmla="*/ 234 w 246"/>
                  <a:gd name="T47" fmla="*/ 48 h 67"/>
                  <a:gd name="T48" fmla="*/ 246 w 246"/>
                  <a:gd name="T49" fmla="*/ 67 h 67"/>
                  <a:gd name="T50" fmla="*/ 223 w 246"/>
                  <a:gd name="T51" fmla="*/ 67 h 67"/>
                  <a:gd name="T52" fmla="*/ 208 w 246"/>
                  <a:gd name="T53" fmla="*/ 67 h 67"/>
                  <a:gd name="T54" fmla="*/ 208 w 246"/>
                  <a:gd name="T55" fmla="*/ 48 h 67"/>
                  <a:gd name="T56" fmla="*/ 197 w 246"/>
                  <a:gd name="T57" fmla="*/ 48 h 67"/>
                  <a:gd name="T58" fmla="*/ 186 w 246"/>
                  <a:gd name="T59" fmla="*/ 48 h 67"/>
                  <a:gd name="T60" fmla="*/ 197 w 246"/>
                  <a:gd name="T61" fmla="*/ 48 h 67"/>
                  <a:gd name="T62" fmla="*/ 197 w 246"/>
                  <a:gd name="T63" fmla="*/ 67 h 67"/>
                  <a:gd name="T64" fmla="*/ 208 w 246"/>
                  <a:gd name="T65" fmla="*/ 67 h 67"/>
                  <a:gd name="T66" fmla="*/ 197 w 246"/>
                  <a:gd name="T67" fmla="*/ 67 h 67"/>
                  <a:gd name="T68" fmla="*/ 197 w 246"/>
                  <a:gd name="T69" fmla="*/ 48 h 67"/>
                  <a:gd name="T70" fmla="*/ 186 w 246"/>
                  <a:gd name="T71" fmla="*/ 48 h 67"/>
                  <a:gd name="T72" fmla="*/ 175 w 246"/>
                  <a:gd name="T73" fmla="*/ 48 h 67"/>
                  <a:gd name="T74" fmla="*/ 175 w 246"/>
                  <a:gd name="T75" fmla="*/ 33 h 67"/>
                  <a:gd name="T76" fmla="*/ 175 w 246"/>
                  <a:gd name="T77" fmla="*/ 48 h 67"/>
                  <a:gd name="T78" fmla="*/ 186 w 246"/>
                  <a:gd name="T79" fmla="*/ 48 h 67"/>
                  <a:gd name="T80" fmla="*/ 197 w 246"/>
                  <a:gd name="T81" fmla="*/ 48 h 67"/>
                  <a:gd name="T82" fmla="*/ 197 w 246"/>
                  <a:gd name="T83" fmla="*/ 67 h 67"/>
                  <a:gd name="T84" fmla="*/ 186 w 246"/>
                  <a:gd name="T85" fmla="*/ 67 h 67"/>
                  <a:gd name="T86" fmla="*/ 186 w 246"/>
                  <a:gd name="T87" fmla="*/ 48 h 67"/>
                  <a:gd name="T88" fmla="*/ 175 w 246"/>
                  <a:gd name="T89" fmla="*/ 48 h 67"/>
                  <a:gd name="T90" fmla="*/ 164 w 246"/>
                  <a:gd name="T91" fmla="*/ 48 h 67"/>
                  <a:gd name="T92" fmla="*/ 164 w 246"/>
                  <a:gd name="T93" fmla="*/ 33 h 67"/>
                  <a:gd name="T94" fmla="*/ 153 w 246"/>
                  <a:gd name="T95" fmla="*/ 33 h 67"/>
                  <a:gd name="T96" fmla="*/ 142 w 246"/>
                  <a:gd name="T97" fmla="*/ 33 h 67"/>
                  <a:gd name="T98" fmla="*/ 127 w 246"/>
                  <a:gd name="T99" fmla="*/ 33 h 67"/>
                  <a:gd name="T100" fmla="*/ 115 w 246"/>
                  <a:gd name="T101" fmla="*/ 33 h 67"/>
                  <a:gd name="T102" fmla="*/ 104 w 246"/>
                  <a:gd name="T103" fmla="*/ 33 h 67"/>
                  <a:gd name="T104" fmla="*/ 93 w 246"/>
                  <a:gd name="T105" fmla="*/ 33 h 67"/>
                  <a:gd name="T106" fmla="*/ 82 w 246"/>
                  <a:gd name="T107" fmla="*/ 52 h 67"/>
                  <a:gd name="T108" fmla="*/ 71 w 246"/>
                  <a:gd name="T109" fmla="*/ 52 h 67"/>
                  <a:gd name="T110" fmla="*/ 60 w 246"/>
                  <a:gd name="T111" fmla="*/ 52 h 67"/>
                  <a:gd name="T112" fmla="*/ 49 w 246"/>
                  <a:gd name="T113" fmla="*/ 67 h 67"/>
                  <a:gd name="T114" fmla="*/ 37 w 246"/>
                  <a:gd name="T115" fmla="*/ 67 h 67"/>
                  <a:gd name="T116" fmla="*/ 0 w 246"/>
                  <a:gd name="T117" fmla="*/ 67 h 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46"/>
                  <a:gd name="T178" fmla="*/ 0 h 67"/>
                  <a:gd name="T179" fmla="*/ 246 w 246"/>
                  <a:gd name="T180" fmla="*/ 67 h 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46" h="67">
                    <a:moveTo>
                      <a:pt x="0" y="67"/>
                    </a:moveTo>
                    <a:lnTo>
                      <a:pt x="11" y="67"/>
                    </a:lnTo>
                    <a:lnTo>
                      <a:pt x="11" y="52"/>
                    </a:lnTo>
                    <a:lnTo>
                      <a:pt x="22" y="52"/>
                    </a:lnTo>
                    <a:lnTo>
                      <a:pt x="37" y="33"/>
                    </a:lnTo>
                    <a:lnTo>
                      <a:pt x="49" y="33"/>
                    </a:lnTo>
                    <a:lnTo>
                      <a:pt x="60" y="33"/>
                    </a:lnTo>
                    <a:lnTo>
                      <a:pt x="60" y="18"/>
                    </a:lnTo>
                    <a:lnTo>
                      <a:pt x="71" y="18"/>
                    </a:lnTo>
                    <a:lnTo>
                      <a:pt x="82" y="18"/>
                    </a:lnTo>
                    <a:lnTo>
                      <a:pt x="93" y="0"/>
                    </a:lnTo>
                    <a:lnTo>
                      <a:pt x="104" y="0"/>
                    </a:lnTo>
                    <a:lnTo>
                      <a:pt x="115" y="0"/>
                    </a:lnTo>
                    <a:lnTo>
                      <a:pt x="127" y="0"/>
                    </a:lnTo>
                    <a:lnTo>
                      <a:pt x="142" y="0"/>
                    </a:lnTo>
                    <a:lnTo>
                      <a:pt x="153" y="0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6" y="15"/>
                    </a:lnTo>
                    <a:lnTo>
                      <a:pt x="197" y="15"/>
                    </a:lnTo>
                    <a:lnTo>
                      <a:pt x="208" y="15"/>
                    </a:lnTo>
                    <a:lnTo>
                      <a:pt x="208" y="33"/>
                    </a:lnTo>
                    <a:lnTo>
                      <a:pt x="220" y="33"/>
                    </a:lnTo>
                    <a:lnTo>
                      <a:pt x="234" y="48"/>
                    </a:lnTo>
                    <a:lnTo>
                      <a:pt x="246" y="67"/>
                    </a:lnTo>
                    <a:lnTo>
                      <a:pt x="223" y="67"/>
                    </a:lnTo>
                    <a:lnTo>
                      <a:pt x="208" y="67"/>
                    </a:lnTo>
                    <a:lnTo>
                      <a:pt x="208" y="48"/>
                    </a:lnTo>
                    <a:lnTo>
                      <a:pt x="197" y="48"/>
                    </a:lnTo>
                    <a:lnTo>
                      <a:pt x="186" y="48"/>
                    </a:lnTo>
                    <a:lnTo>
                      <a:pt x="197" y="48"/>
                    </a:lnTo>
                    <a:lnTo>
                      <a:pt x="197" y="67"/>
                    </a:lnTo>
                    <a:lnTo>
                      <a:pt x="208" y="67"/>
                    </a:lnTo>
                    <a:lnTo>
                      <a:pt x="197" y="67"/>
                    </a:lnTo>
                    <a:lnTo>
                      <a:pt x="197" y="48"/>
                    </a:lnTo>
                    <a:lnTo>
                      <a:pt x="186" y="48"/>
                    </a:lnTo>
                    <a:lnTo>
                      <a:pt x="175" y="48"/>
                    </a:lnTo>
                    <a:lnTo>
                      <a:pt x="175" y="33"/>
                    </a:lnTo>
                    <a:lnTo>
                      <a:pt x="175" y="48"/>
                    </a:lnTo>
                    <a:lnTo>
                      <a:pt x="186" y="48"/>
                    </a:lnTo>
                    <a:lnTo>
                      <a:pt x="197" y="48"/>
                    </a:lnTo>
                    <a:lnTo>
                      <a:pt x="197" y="67"/>
                    </a:lnTo>
                    <a:lnTo>
                      <a:pt x="186" y="67"/>
                    </a:lnTo>
                    <a:lnTo>
                      <a:pt x="186" y="48"/>
                    </a:lnTo>
                    <a:lnTo>
                      <a:pt x="175" y="48"/>
                    </a:lnTo>
                    <a:lnTo>
                      <a:pt x="164" y="48"/>
                    </a:lnTo>
                    <a:lnTo>
                      <a:pt x="164" y="33"/>
                    </a:lnTo>
                    <a:lnTo>
                      <a:pt x="153" y="33"/>
                    </a:lnTo>
                    <a:lnTo>
                      <a:pt x="142" y="33"/>
                    </a:lnTo>
                    <a:lnTo>
                      <a:pt x="127" y="33"/>
                    </a:lnTo>
                    <a:lnTo>
                      <a:pt x="115" y="33"/>
                    </a:lnTo>
                    <a:lnTo>
                      <a:pt x="104" y="33"/>
                    </a:lnTo>
                    <a:lnTo>
                      <a:pt x="93" y="33"/>
                    </a:lnTo>
                    <a:lnTo>
                      <a:pt x="82" y="52"/>
                    </a:lnTo>
                    <a:lnTo>
                      <a:pt x="71" y="52"/>
                    </a:lnTo>
                    <a:lnTo>
                      <a:pt x="60" y="52"/>
                    </a:lnTo>
                    <a:lnTo>
                      <a:pt x="49" y="67"/>
                    </a:lnTo>
                    <a:lnTo>
                      <a:pt x="37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70" name="Freeform 20"/>
              <p:cNvSpPr>
                <a:spLocks/>
              </p:cNvSpPr>
              <p:nvPr/>
            </p:nvSpPr>
            <p:spPr bwMode="auto">
              <a:xfrm>
                <a:off x="5037" y="474"/>
                <a:ext cx="82" cy="145"/>
              </a:xfrm>
              <a:custGeom>
                <a:avLst/>
                <a:gdLst>
                  <a:gd name="T0" fmla="*/ 22 w 82"/>
                  <a:gd name="T1" fmla="*/ 145 h 145"/>
                  <a:gd name="T2" fmla="*/ 11 w 82"/>
                  <a:gd name="T3" fmla="*/ 130 h 145"/>
                  <a:gd name="T4" fmla="*/ 11 w 82"/>
                  <a:gd name="T5" fmla="*/ 116 h 145"/>
                  <a:gd name="T6" fmla="*/ 0 w 82"/>
                  <a:gd name="T7" fmla="*/ 97 h 145"/>
                  <a:gd name="T8" fmla="*/ 0 w 82"/>
                  <a:gd name="T9" fmla="*/ 82 h 145"/>
                  <a:gd name="T10" fmla="*/ 0 w 82"/>
                  <a:gd name="T11" fmla="*/ 63 h 145"/>
                  <a:gd name="T12" fmla="*/ 0 w 82"/>
                  <a:gd name="T13" fmla="*/ 49 h 145"/>
                  <a:gd name="T14" fmla="*/ 0 w 82"/>
                  <a:gd name="T15" fmla="*/ 34 h 145"/>
                  <a:gd name="T16" fmla="*/ 11 w 82"/>
                  <a:gd name="T17" fmla="*/ 34 h 145"/>
                  <a:gd name="T18" fmla="*/ 11 w 82"/>
                  <a:gd name="T19" fmla="*/ 15 h 145"/>
                  <a:gd name="T20" fmla="*/ 22 w 82"/>
                  <a:gd name="T21" fmla="*/ 15 h 145"/>
                  <a:gd name="T22" fmla="*/ 22 w 82"/>
                  <a:gd name="T23" fmla="*/ 0 h 145"/>
                  <a:gd name="T24" fmla="*/ 59 w 82"/>
                  <a:gd name="T25" fmla="*/ 0 h 145"/>
                  <a:gd name="T26" fmla="*/ 59 w 82"/>
                  <a:gd name="T27" fmla="*/ 15 h 145"/>
                  <a:gd name="T28" fmla="*/ 44 w 82"/>
                  <a:gd name="T29" fmla="*/ 15 h 145"/>
                  <a:gd name="T30" fmla="*/ 48 w 82"/>
                  <a:gd name="T31" fmla="*/ 30 h 145"/>
                  <a:gd name="T32" fmla="*/ 33 w 82"/>
                  <a:gd name="T33" fmla="*/ 49 h 145"/>
                  <a:gd name="T34" fmla="*/ 33 w 82"/>
                  <a:gd name="T35" fmla="*/ 63 h 145"/>
                  <a:gd name="T36" fmla="*/ 33 w 82"/>
                  <a:gd name="T37" fmla="*/ 82 h 145"/>
                  <a:gd name="T38" fmla="*/ 33 w 82"/>
                  <a:gd name="T39" fmla="*/ 97 h 145"/>
                  <a:gd name="T40" fmla="*/ 37 w 82"/>
                  <a:gd name="T41" fmla="*/ 116 h 145"/>
                  <a:gd name="T42" fmla="*/ 48 w 82"/>
                  <a:gd name="T43" fmla="*/ 116 h 145"/>
                  <a:gd name="T44" fmla="*/ 59 w 82"/>
                  <a:gd name="T45" fmla="*/ 116 h 145"/>
                  <a:gd name="T46" fmla="*/ 59 w 82"/>
                  <a:gd name="T47" fmla="*/ 130 h 145"/>
                  <a:gd name="T48" fmla="*/ 71 w 82"/>
                  <a:gd name="T49" fmla="*/ 130 h 145"/>
                  <a:gd name="T50" fmla="*/ 71 w 82"/>
                  <a:gd name="T51" fmla="*/ 145 h 145"/>
                  <a:gd name="T52" fmla="*/ 82 w 82"/>
                  <a:gd name="T53" fmla="*/ 145 h 145"/>
                  <a:gd name="T54" fmla="*/ 59 w 82"/>
                  <a:gd name="T55" fmla="*/ 145 h 145"/>
                  <a:gd name="T56" fmla="*/ 59 w 82"/>
                  <a:gd name="T57" fmla="*/ 130 h 145"/>
                  <a:gd name="T58" fmla="*/ 48 w 82"/>
                  <a:gd name="T59" fmla="*/ 130 h 145"/>
                  <a:gd name="T60" fmla="*/ 37 w 82"/>
                  <a:gd name="T61" fmla="*/ 130 h 145"/>
                  <a:gd name="T62" fmla="*/ 48 w 82"/>
                  <a:gd name="T63" fmla="*/ 145 h 145"/>
                  <a:gd name="T64" fmla="*/ 22 w 82"/>
                  <a:gd name="T65" fmla="*/ 145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145"/>
                  <a:gd name="T101" fmla="*/ 82 w 82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145">
                    <a:moveTo>
                      <a:pt x="22" y="145"/>
                    </a:moveTo>
                    <a:lnTo>
                      <a:pt x="11" y="130"/>
                    </a:lnTo>
                    <a:lnTo>
                      <a:pt x="11" y="116"/>
                    </a:lnTo>
                    <a:lnTo>
                      <a:pt x="0" y="97"/>
                    </a:lnTo>
                    <a:lnTo>
                      <a:pt x="0" y="82"/>
                    </a:lnTo>
                    <a:lnTo>
                      <a:pt x="0" y="63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11" y="34"/>
                    </a:lnTo>
                    <a:lnTo>
                      <a:pt x="11" y="15"/>
                    </a:lnTo>
                    <a:lnTo>
                      <a:pt x="22" y="15"/>
                    </a:lnTo>
                    <a:lnTo>
                      <a:pt x="22" y="0"/>
                    </a:lnTo>
                    <a:lnTo>
                      <a:pt x="59" y="0"/>
                    </a:lnTo>
                    <a:lnTo>
                      <a:pt x="59" y="15"/>
                    </a:lnTo>
                    <a:lnTo>
                      <a:pt x="44" y="15"/>
                    </a:lnTo>
                    <a:lnTo>
                      <a:pt x="48" y="30"/>
                    </a:lnTo>
                    <a:lnTo>
                      <a:pt x="33" y="49"/>
                    </a:lnTo>
                    <a:lnTo>
                      <a:pt x="33" y="63"/>
                    </a:lnTo>
                    <a:lnTo>
                      <a:pt x="33" y="82"/>
                    </a:lnTo>
                    <a:lnTo>
                      <a:pt x="33" y="97"/>
                    </a:lnTo>
                    <a:lnTo>
                      <a:pt x="37" y="116"/>
                    </a:lnTo>
                    <a:lnTo>
                      <a:pt x="48" y="116"/>
                    </a:lnTo>
                    <a:lnTo>
                      <a:pt x="59" y="116"/>
                    </a:lnTo>
                    <a:lnTo>
                      <a:pt x="59" y="130"/>
                    </a:lnTo>
                    <a:lnTo>
                      <a:pt x="71" y="130"/>
                    </a:lnTo>
                    <a:lnTo>
                      <a:pt x="71" y="145"/>
                    </a:lnTo>
                    <a:lnTo>
                      <a:pt x="82" y="145"/>
                    </a:lnTo>
                    <a:lnTo>
                      <a:pt x="59" y="145"/>
                    </a:lnTo>
                    <a:lnTo>
                      <a:pt x="59" y="130"/>
                    </a:lnTo>
                    <a:lnTo>
                      <a:pt x="48" y="130"/>
                    </a:lnTo>
                    <a:lnTo>
                      <a:pt x="37" y="130"/>
                    </a:lnTo>
                    <a:lnTo>
                      <a:pt x="48" y="145"/>
                    </a:lnTo>
                    <a:lnTo>
                      <a:pt x="22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71" name="Freeform 21"/>
              <p:cNvSpPr>
                <a:spLocks/>
              </p:cNvSpPr>
              <p:nvPr/>
            </p:nvSpPr>
            <p:spPr bwMode="auto">
              <a:xfrm>
                <a:off x="5245" y="470"/>
                <a:ext cx="82" cy="149"/>
              </a:xfrm>
              <a:custGeom>
                <a:avLst/>
                <a:gdLst>
                  <a:gd name="T0" fmla="*/ 0 w 82"/>
                  <a:gd name="T1" fmla="*/ 149 h 149"/>
                  <a:gd name="T2" fmla="*/ 15 w 82"/>
                  <a:gd name="T3" fmla="*/ 149 h 149"/>
                  <a:gd name="T4" fmla="*/ 15 w 82"/>
                  <a:gd name="T5" fmla="*/ 131 h 149"/>
                  <a:gd name="T6" fmla="*/ 26 w 82"/>
                  <a:gd name="T7" fmla="*/ 131 h 149"/>
                  <a:gd name="T8" fmla="*/ 37 w 82"/>
                  <a:gd name="T9" fmla="*/ 116 h 149"/>
                  <a:gd name="T10" fmla="*/ 48 w 82"/>
                  <a:gd name="T11" fmla="*/ 97 h 149"/>
                  <a:gd name="T12" fmla="*/ 48 w 82"/>
                  <a:gd name="T13" fmla="*/ 82 h 149"/>
                  <a:gd name="T14" fmla="*/ 48 w 82"/>
                  <a:gd name="T15" fmla="*/ 67 h 149"/>
                  <a:gd name="T16" fmla="*/ 37 w 82"/>
                  <a:gd name="T17" fmla="*/ 49 h 149"/>
                  <a:gd name="T18" fmla="*/ 37 w 82"/>
                  <a:gd name="T19" fmla="*/ 34 h 149"/>
                  <a:gd name="T20" fmla="*/ 22 w 82"/>
                  <a:gd name="T21" fmla="*/ 34 h 149"/>
                  <a:gd name="T22" fmla="*/ 22 w 82"/>
                  <a:gd name="T23" fmla="*/ 15 h 149"/>
                  <a:gd name="T24" fmla="*/ 11 w 82"/>
                  <a:gd name="T25" fmla="*/ 15 h 149"/>
                  <a:gd name="T26" fmla="*/ 11 w 82"/>
                  <a:gd name="T27" fmla="*/ 0 h 149"/>
                  <a:gd name="T28" fmla="*/ 0 w 82"/>
                  <a:gd name="T29" fmla="*/ 0 h 149"/>
                  <a:gd name="T30" fmla="*/ 11 w 82"/>
                  <a:gd name="T31" fmla="*/ 0 h 149"/>
                  <a:gd name="T32" fmla="*/ 11 w 82"/>
                  <a:gd name="T33" fmla="*/ 15 h 149"/>
                  <a:gd name="T34" fmla="*/ 22 w 82"/>
                  <a:gd name="T35" fmla="*/ 15 h 149"/>
                  <a:gd name="T36" fmla="*/ 37 w 82"/>
                  <a:gd name="T37" fmla="*/ 15 h 149"/>
                  <a:gd name="T38" fmla="*/ 37 w 82"/>
                  <a:gd name="T39" fmla="*/ 34 h 149"/>
                  <a:gd name="T40" fmla="*/ 48 w 82"/>
                  <a:gd name="T41" fmla="*/ 49 h 149"/>
                  <a:gd name="T42" fmla="*/ 48 w 82"/>
                  <a:gd name="T43" fmla="*/ 34 h 149"/>
                  <a:gd name="T44" fmla="*/ 37 w 82"/>
                  <a:gd name="T45" fmla="*/ 34 h 149"/>
                  <a:gd name="T46" fmla="*/ 37 w 82"/>
                  <a:gd name="T47" fmla="*/ 15 h 149"/>
                  <a:gd name="T48" fmla="*/ 22 w 82"/>
                  <a:gd name="T49" fmla="*/ 15 h 149"/>
                  <a:gd name="T50" fmla="*/ 11 w 82"/>
                  <a:gd name="T51" fmla="*/ 0 h 149"/>
                  <a:gd name="T52" fmla="*/ 22 w 82"/>
                  <a:gd name="T53" fmla="*/ 0 h 149"/>
                  <a:gd name="T54" fmla="*/ 22 w 82"/>
                  <a:gd name="T55" fmla="*/ 15 h 149"/>
                  <a:gd name="T56" fmla="*/ 37 w 82"/>
                  <a:gd name="T57" fmla="*/ 15 h 149"/>
                  <a:gd name="T58" fmla="*/ 37 w 82"/>
                  <a:gd name="T59" fmla="*/ 0 h 149"/>
                  <a:gd name="T60" fmla="*/ 60 w 82"/>
                  <a:gd name="T61" fmla="*/ 0 h 149"/>
                  <a:gd name="T62" fmla="*/ 71 w 82"/>
                  <a:gd name="T63" fmla="*/ 15 h 149"/>
                  <a:gd name="T64" fmla="*/ 71 w 82"/>
                  <a:gd name="T65" fmla="*/ 34 h 149"/>
                  <a:gd name="T66" fmla="*/ 82 w 82"/>
                  <a:gd name="T67" fmla="*/ 49 h 149"/>
                  <a:gd name="T68" fmla="*/ 82 w 82"/>
                  <a:gd name="T69" fmla="*/ 67 h 149"/>
                  <a:gd name="T70" fmla="*/ 82 w 82"/>
                  <a:gd name="T71" fmla="*/ 82 h 149"/>
                  <a:gd name="T72" fmla="*/ 82 w 82"/>
                  <a:gd name="T73" fmla="*/ 97 h 149"/>
                  <a:gd name="T74" fmla="*/ 71 w 82"/>
                  <a:gd name="T75" fmla="*/ 97 h 149"/>
                  <a:gd name="T76" fmla="*/ 71 w 82"/>
                  <a:gd name="T77" fmla="*/ 116 h 149"/>
                  <a:gd name="T78" fmla="*/ 71 w 82"/>
                  <a:gd name="T79" fmla="*/ 131 h 149"/>
                  <a:gd name="T80" fmla="*/ 60 w 82"/>
                  <a:gd name="T81" fmla="*/ 131 h 149"/>
                  <a:gd name="T82" fmla="*/ 60 w 82"/>
                  <a:gd name="T83" fmla="*/ 149 h 149"/>
                  <a:gd name="T84" fmla="*/ 37 w 82"/>
                  <a:gd name="T85" fmla="*/ 149 h 149"/>
                  <a:gd name="T86" fmla="*/ 48 w 82"/>
                  <a:gd name="T87" fmla="*/ 149 h 149"/>
                  <a:gd name="T88" fmla="*/ 48 w 82"/>
                  <a:gd name="T89" fmla="*/ 131 h 149"/>
                  <a:gd name="T90" fmla="*/ 60 w 82"/>
                  <a:gd name="T91" fmla="*/ 131 h 149"/>
                  <a:gd name="T92" fmla="*/ 48 w 82"/>
                  <a:gd name="T93" fmla="*/ 131 h 149"/>
                  <a:gd name="T94" fmla="*/ 48 w 82"/>
                  <a:gd name="T95" fmla="*/ 149 h 149"/>
                  <a:gd name="T96" fmla="*/ 37 w 82"/>
                  <a:gd name="T97" fmla="*/ 149 h 149"/>
                  <a:gd name="T98" fmla="*/ 26 w 82"/>
                  <a:gd name="T99" fmla="*/ 149 h 149"/>
                  <a:gd name="T100" fmla="*/ 37 w 82"/>
                  <a:gd name="T101" fmla="*/ 131 h 149"/>
                  <a:gd name="T102" fmla="*/ 48 w 82"/>
                  <a:gd name="T103" fmla="*/ 131 h 149"/>
                  <a:gd name="T104" fmla="*/ 48 w 82"/>
                  <a:gd name="T105" fmla="*/ 116 h 149"/>
                  <a:gd name="T106" fmla="*/ 60 w 82"/>
                  <a:gd name="T107" fmla="*/ 97 h 149"/>
                  <a:gd name="T108" fmla="*/ 48 w 82"/>
                  <a:gd name="T109" fmla="*/ 116 h 149"/>
                  <a:gd name="T110" fmla="*/ 37 w 82"/>
                  <a:gd name="T111" fmla="*/ 131 h 149"/>
                  <a:gd name="T112" fmla="*/ 26 w 82"/>
                  <a:gd name="T113" fmla="*/ 149 h 149"/>
                  <a:gd name="T114" fmla="*/ 0 w 82"/>
                  <a:gd name="T115" fmla="*/ 149 h 14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2"/>
                  <a:gd name="T175" fmla="*/ 0 h 149"/>
                  <a:gd name="T176" fmla="*/ 82 w 82"/>
                  <a:gd name="T177" fmla="*/ 149 h 14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2" h="149">
                    <a:moveTo>
                      <a:pt x="0" y="149"/>
                    </a:moveTo>
                    <a:lnTo>
                      <a:pt x="15" y="149"/>
                    </a:lnTo>
                    <a:lnTo>
                      <a:pt x="15" y="131"/>
                    </a:lnTo>
                    <a:lnTo>
                      <a:pt x="26" y="131"/>
                    </a:lnTo>
                    <a:lnTo>
                      <a:pt x="37" y="116"/>
                    </a:lnTo>
                    <a:lnTo>
                      <a:pt x="48" y="97"/>
                    </a:lnTo>
                    <a:lnTo>
                      <a:pt x="48" y="82"/>
                    </a:lnTo>
                    <a:lnTo>
                      <a:pt x="48" y="67"/>
                    </a:lnTo>
                    <a:lnTo>
                      <a:pt x="37" y="49"/>
                    </a:lnTo>
                    <a:lnTo>
                      <a:pt x="37" y="34"/>
                    </a:lnTo>
                    <a:lnTo>
                      <a:pt x="22" y="34"/>
                    </a:lnTo>
                    <a:lnTo>
                      <a:pt x="22" y="15"/>
                    </a:lnTo>
                    <a:lnTo>
                      <a:pt x="11" y="15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5"/>
                    </a:lnTo>
                    <a:lnTo>
                      <a:pt x="22" y="15"/>
                    </a:lnTo>
                    <a:lnTo>
                      <a:pt x="37" y="15"/>
                    </a:lnTo>
                    <a:lnTo>
                      <a:pt x="37" y="34"/>
                    </a:lnTo>
                    <a:lnTo>
                      <a:pt x="48" y="49"/>
                    </a:lnTo>
                    <a:lnTo>
                      <a:pt x="48" y="34"/>
                    </a:lnTo>
                    <a:lnTo>
                      <a:pt x="37" y="34"/>
                    </a:lnTo>
                    <a:lnTo>
                      <a:pt x="37" y="15"/>
                    </a:lnTo>
                    <a:lnTo>
                      <a:pt x="22" y="15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37" y="15"/>
                    </a:lnTo>
                    <a:lnTo>
                      <a:pt x="37" y="0"/>
                    </a:lnTo>
                    <a:lnTo>
                      <a:pt x="60" y="0"/>
                    </a:lnTo>
                    <a:lnTo>
                      <a:pt x="71" y="15"/>
                    </a:lnTo>
                    <a:lnTo>
                      <a:pt x="71" y="34"/>
                    </a:lnTo>
                    <a:lnTo>
                      <a:pt x="82" y="49"/>
                    </a:lnTo>
                    <a:lnTo>
                      <a:pt x="82" y="67"/>
                    </a:lnTo>
                    <a:lnTo>
                      <a:pt x="82" y="82"/>
                    </a:lnTo>
                    <a:lnTo>
                      <a:pt x="82" y="97"/>
                    </a:lnTo>
                    <a:lnTo>
                      <a:pt x="71" y="97"/>
                    </a:lnTo>
                    <a:lnTo>
                      <a:pt x="71" y="116"/>
                    </a:lnTo>
                    <a:lnTo>
                      <a:pt x="71" y="131"/>
                    </a:lnTo>
                    <a:lnTo>
                      <a:pt x="60" y="131"/>
                    </a:lnTo>
                    <a:lnTo>
                      <a:pt x="60" y="149"/>
                    </a:lnTo>
                    <a:lnTo>
                      <a:pt x="37" y="149"/>
                    </a:lnTo>
                    <a:lnTo>
                      <a:pt x="48" y="149"/>
                    </a:lnTo>
                    <a:lnTo>
                      <a:pt x="48" y="131"/>
                    </a:lnTo>
                    <a:lnTo>
                      <a:pt x="60" y="131"/>
                    </a:lnTo>
                    <a:lnTo>
                      <a:pt x="48" y="131"/>
                    </a:lnTo>
                    <a:lnTo>
                      <a:pt x="48" y="149"/>
                    </a:lnTo>
                    <a:lnTo>
                      <a:pt x="37" y="149"/>
                    </a:lnTo>
                    <a:lnTo>
                      <a:pt x="26" y="149"/>
                    </a:lnTo>
                    <a:lnTo>
                      <a:pt x="37" y="131"/>
                    </a:lnTo>
                    <a:lnTo>
                      <a:pt x="48" y="131"/>
                    </a:lnTo>
                    <a:lnTo>
                      <a:pt x="48" y="116"/>
                    </a:lnTo>
                    <a:lnTo>
                      <a:pt x="60" y="97"/>
                    </a:lnTo>
                    <a:lnTo>
                      <a:pt x="48" y="116"/>
                    </a:lnTo>
                    <a:lnTo>
                      <a:pt x="37" y="131"/>
                    </a:lnTo>
                    <a:lnTo>
                      <a:pt x="26" y="14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72" name="Freeform 22"/>
              <p:cNvSpPr>
                <a:spLocks/>
              </p:cNvSpPr>
              <p:nvPr/>
            </p:nvSpPr>
            <p:spPr bwMode="auto">
              <a:xfrm>
                <a:off x="5059" y="601"/>
                <a:ext cx="246" cy="67"/>
              </a:xfrm>
              <a:custGeom>
                <a:avLst/>
                <a:gdLst>
                  <a:gd name="T0" fmla="*/ 0 w 246"/>
                  <a:gd name="T1" fmla="*/ 3 h 67"/>
                  <a:gd name="T2" fmla="*/ 0 w 246"/>
                  <a:gd name="T3" fmla="*/ 18 h 67"/>
                  <a:gd name="T4" fmla="*/ 15 w 246"/>
                  <a:gd name="T5" fmla="*/ 18 h 67"/>
                  <a:gd name="T6" fmla="*/ 15 w 246"/>
                  <a:gd name="T7" fmla="*/ 37 h 67"/>
                  <a:gd name="T8" fmla="*/ 26 w 246"/>
                  <a:gd name="T9" fmla="*/ 37 h 67"/>
                  <a:gd name="T10" fmla="*/ 37 w 246"/>
                  <a:gd name="T11" fmla="*/ 52 h 67"/>
                  <a:gd name="T12" fmla="*/ 49 w 246"/>
                  <a:gd name="T13" fmla="*/ 52 h 67"/>
                  <a:gd name="T14" fmla="*/ 60 w 246"/>
                  <a:gd name="T15" fmla="*/ 52 h 67"/>
                  <a:gd name="T16" fmla="*/ 71 w 246"/>
                  <a:gd name="T17" fmla="*/ 52 h 67"/>
                  <a:gd name="T18" fmla="*/ 82 w 246"/>
                  <a:gd name="T19" fmla="*/ 52 h 67"/>
                  <a:gd name="T20" fmla="*/ 82 w 246"/>
                  <a:gd name="T21" fmla="*/ 67 h 67"/>
                  <a:gd name="T22" fmla="*/ 97 w 246"/>
                  <a:gd name="T23" fmla="*/ 67 h 67"/>
                  <a:gd name="T24" fmla="*/ 108 w 246"/>
                  <a:gd name="T25" fmla="*/ 67 h 67"/>
                  <a:gd name="T26" fmla="*/ 119 w 246"/>
                  <a:gd name="T27" fmla="*/ 67 h 67"/>
                  <a:gd name="T28" fmla="*/ 130 w 246"/>
                  <a:gd name="T29" fmla="*/ 67 h 67"/>
                  <a:gd name="T30" fmla="*/ 142 w 246"/>
                  <a:gd name="T31" fmla="*/ 67 h 67"/>
                  <a:gd name="T32" fmla="*/ 153 w 246"/>
                  <a:gd name="T33" fmla="*/ 67 h 67"/>
                  <a:gd name="T34" fmla="*/ 164 w 246"/>
                  <a:gd name="T35" fmla="*/ 67 h 67"/>
                  <a:gd name="T36" fmla="*/ 175 w 246"/>
                  <a:gd name="T37" fmla="*/ 52 h 67"/>
                  <a:gd name="T38" fmla="*/ 186 w 246"/>
                  <a:gd name="T39" fmla="*/ 52 h 67"/>
                  <a:gd name="T40" fmla="*/ 201 w 246"/>
                  <a:gd name="T41" fmla="*/ 52 h 67"/>
                  <a:gd name="T42" fmla="*/ 201 w 246"/>
                  <a:gd name="T43" fmla="*/ 33 h 67"/>
                  <a:gd name="T44" fmla="*/ 212 w 246"/>
                  <a:gd name="T45" fmla="*/ 33 h 67"/>
                  <a:gd name="T46" fmla="*/ 223 w 246"/>
                  <a:gd name="T47" fmla="*/ 18 h 67"/>
                  <a:gd name="T48" fmla="*/ 234 w 246"/>
                  <a:gd name="T49" fmla="*/ 18 h 67"/>
                  <a:gd name="T50" fmla="*/ 234 w 246"/>
                  <a:gd name="T51" fmla="*/ 0 h 67"/>
                  <a:gd name="T52" fmla="*/ 246 w 246"/>
                  <a:gd name="T53" fmla="*/ 0 h 67"/>
                  <a:gd name="T54" fmla="*/ 223 w 246"/>
                  <a:gd name="T55" fmla="*/ 0 h 67"/>
                  <a:gd name="T56" fmla="*/ 223 w 246"/>
                  <a:gd name="T57" fmla="*/ 18 h 67"/>
                  <a:gd name="T58" fmla="*/ 212 w 246"/>
                  <a:gd name="T59" fmla="*/ 18 h 67"/>
                  <a:gd name="T60" fmla="*/ 201 w 246"/>
                  <a:gd name="T61" fmla="*/ 33 h 67"/>
                  <a:gd name="T62" fmla="*/ 186 w 246"/>
                  <a:gd name="T63" fmla="*/ 33 h 67"/>
                  <a:gd name="T64" fmla="*/ 201 w 246"/>
                  <a:gd name="T65" fmla="*/ 33 h 67"/>
                  <a:gd name="T66" fmla="*/ 201 w 246"/>
                  <a:gd name="T67" fmla="*/ 18 h 67"/>
                  <a:gd name="T68" fmla="*/ 212 w 246"/>
                  <a:gd name="T69" fmla="*/ 18 h 67"/>
                  <a:gd name="T70" fmla="*/ 223 w 246"/>
                  <a:gd name="T71" fmla="*/ 0 h 67"/>
                  <a:gd name="T72" fmla="*/ 212 w 246"/>
                  <a:gd name="T73" fmla="*/ 0 h 67"/>
                  <a:gd name="T74" fmla="*/ 201 w 246"/>
                  <a:gd name="T75" fmla="*/ 18 h 67"/>
                  <a:gd name="T76" fmla="*/ 186 w 246"/>
                  <a:gd name="T77" fmla="*/ 18 h 67"/>
                  <a:gd name="T78" fmla="*/ 175 w 246"/>
                  <a:gd name="T79" fmla="*/ 18 h 67"/>
                  <a:gd name="T80" fmla="*/ 175 w 246"/>
                  <a:gd name="T81" fmla="*/ 33 h 67"/>
                  <a:gd name="T82" fmla="*/ 164 w 246"/>
                  <a:gd name="T83" fmla="*/ 33 h 67"/>
                  <a:gd name="T84" fmla="*/ 153 w 246"/>
                  <a:gd name="T85" fmla="*/ 33 h 67"/>
                  <a:gd name="T86" fmla="*/ 142 w 246"/>
                  <a:gd name="T87" fmla="*/ 33 h 67"/>
                  <a:gd name="T88" fmla="*/ 130 w 246"/>
                  <a:gd name="T89" fmla="*/ 37 h 67"/>
                  <a:gd name="T90" fmla="*/ 119 w 246"/>
                  <a:gd name="T91" fmla="*/ 37 h 67"/>
                  <a:gd name="T92" fmla="*/ 108 w 246"/>
                  <a:gd name="T93" fmla="*/ 37 h 67"/>
                  <a:gd name="T94" fmla="*/ 93 w 246"/>
                  <a:gd name="T95" fmla="*/ 37 h 67"/>
                  <a:gd name="T96" fmla="*/ 82 w 246"/>
                  <a:gd name="T97" fmla="*/ 37 h 67"/>
                  <a:gd name="T98" fmla="*/ 71 w 246"/>
                  <a:gd name="T99" fmla="*/ 37 h 67"/>
                  <a:gd name="T100" fmla="*/ 60 w 246"/>
                  <a:gd name="T101" fmla="*/ 37 h 67"/>
                  <a:gd name="T102" fmla="*/ 60 w 246"/>
                  <a:gd name="T103" fmla="*/ 18 h 67"/>
                  <a:gd name="T104" fmla="*/ 49 w 246"/>
                  <a:gd name="T105" fmla="*/ 18 h 67"/>
                  <a:gd name="T106" fmla="*/ 37 w 246"/>
                  <a:gd name="T107" fmla="*/ 18 h 67"/>
                  <a:gd name="T108" fmla="*/ 26 w 246"/>
                  <a:gd name="T109" fmla="*/ 3 h 67"/>
                  <a:gd name="T110" fmla="*/ 0 w 246"/>
                  <a:gd name="T111" fmla="*/ 3 h 6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6"/>
                  <a:gd name="T169" fmla="*/ 0 h 67"/>
                  <a:gd name="T170" fmla="*/ 246 w 246"/>
                  <a:gd name="T171" fmla="*/ 67 h 6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6" h="67">
                    <a:moveTo>
                      <a:pt x="0" y="3"/>
                    </a:moveTo>
                    <a:lnTo>
                      <a:pt x="0" y="18"/>
                    </a:lnTo>
                    <a:lnTo>
                      <a:pt x="15" y="18"/>
                    </a:lnTo>
                    <a:lnTo>
                      <a:pt x="15" y="37"/>
                    </a:lnTo>
                    <a:lnTo>
                      <a:pt x="26" y="37"/>
                    </a:lnTo>
                    <a:lnTo>
                      <a:pt x="37" y="52"/>
                    </a:lnTo>
                    <a:lnTo>
                      <a:pt x="49" y="52"/>
                    </a:lnTo>
                    <a:lnTo>
                      <a:pt x="60" y="52"/>
                    </a:lnTo>
                    <a:lnTo>
                      <a:pt x="71" y="52"/>
                    </a:lnTo>
                    <a:lnTo>
                      <a:pt x="82" y="52"/>
                    </a:lnTo>
                    <a:lnTo>
                      <a:pt x="82" y="67"/>
                    </a:lnTo>
                    <a:lnTo>
                      <a:pt x="97" y="67"/>
                    </a:lnTo>
                    <a:lnTo>
                      <a:pt x="108" y="67"/>
                    </a:lnTo>
                    <a:lnTo>
                      <a:pt x="119" y="67"/>
                    </a:lnTo>
                    <a:lnTo>
                      <a:pt x="130" y="67"/>
                    </a:lnTo>
                    <a:lnTo>
                      <a:pt x="142" y="67"/>
                    </a:lnTo>
                    <a:lnTo>
                      <a:pt x="153" y="67"/>
                    </a:lnTo>
                    <a:lnTo>
                      <a:pt x="164" y="67"/>
                    </a:lnTo>
                    <a:lnTo>
                      <a:pt x="175" y="52"/>
                    </a:lnTo>
                    <a:lnTo>
                      <a:pt x="186" y="52"/>
                    </a:lnTo>
                    <a:lnTo>
                      <a:pt x="201" y="52"/>
                    </a:lnTo>
                    <a:lnTo>
                      <a:pt x="201" y="33"/>
                    </a:lnTo>
                    <a:lnTo>
                      <a:pt x="212" y="33"/>
                    </a:lnTo>
                    <a:lnTo>
                      <a:pt x="223" y="18"/>
                    </a:lnTo>
                    <a:lnTo>
                      <a:pt x="234" y="18"/>
                    </a:lnTo>
                    <a:lnTo>
                      <a:pt x="234" y="0"/>
                    </a:lnTo>
                    <a:lnTo>
                      <a:pt x="246" y="0"/>
                    </a:lnTo>
                    <a:lnTo>
                      <a:pt x="223" y="0"/>
                    </a:lnTo>
                    <a:lnTo>
                      <a:pt x="223" y="18"/>
                    </a:lnTo>
                    <a:lnTo>
                      <a:pt x="212" y="18"/>
                    </a:lnTo>
                    <a:lnTo>
                      <a:pt x="201" y="33"/>
                    </a:lnTo>
                    <a:lnTo>
                      <a:pt x="186" y="33"/>
                    </a:lnTo>
                    <a:lnTo>
                      <a:pt x="201" y="33"/>
                    </a:lnTo>
                    <a:lnTo>
                      <a:pt x="201" y="18"/>
                    </a:lnTo>
                    <a:lnTo>
                      <a:pt x="212" y="18"/>
                    </a:lnTo>
                    <a:lnTo>
                      <a:pt x="223" y="0"/>
                    </a:lnTo>
                    <a:lnTo>
                      <a:pt x="212" y="0"/>
                    </a:lnTo>
                    <a:lnTo>
                      <a:pt x="201" y="18"/>
                    </a:lnTo>
                    <a:lnTo>
                      <a:pt x="186" y="18"/>
                    </a:lnTo>
                    <a:lnTo>
                      <a:pt x="175" y="18"/>
                    </a:lnTo>
                    <a:lnTo>
                      <a:pt x="175" y="33"/>
                    </a:lnTo>
                    <a:lnTo>
                      <a:pt x="164" y="33"/>
                    </a:lnTo>
                    <a:lnTo>
                      <a:pt x="153" y="33"/>
                    </a:lnTo>
                    <a:lnTo>
                      <a:pt x="142" y="33"/>
                    </a:lnTo>
                    <a:lnTo>
                      <a:pt x="130" y="37"/>
                    </a:lnTo>
                    <a:lnTo>
                      <a:pt x="119" y="37"/>
                    </a:lnTo>
                    <a:lnTo>
                      <a:pt x="108" y="37"/>
                    </a:lnTo>
                    <a:lnTo>
                      <a:pt x="93" y="37"/>
                    </a:lnTo>
                    <a:lnTo>
                      <a:pt x="82" y="37"/>
                    </a:lnTo>
                    <a:lnTo>
                      <a:pt x="71" y="37"/>
                    </a:lnTo>
                    <a:lnTo>
                      <a:pt x="60" y="37"/>
                    </a:lnTo>
                    <a:lnTo>
                      <a:pt x="60" y="18"/>
                    </a:lnTo>
                    <a:lnTo>
                      <a:pt x="49" y="18"/>
                    </a:lnTo>
                    <a:lnTo>
                      <a:pt x="37" y="18"/>
                    </a:lnTo>
                    <a:lnTo>
                      <a:pt x="2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73" name="Freeform 23"/>
              <p:cNvSpPr>
                <a:spLocks/>
              </p:cNvSpPr>
              <p:nvPr/>
            </p:nvSpPr>
            <p:spPr bwMode="auto">
              <a:xfrm>
                <a:off x="5096" y="601"/>
                <a:ext cx="164" cy="37"/>
              </a:xfrm>
              <a:custGeom>
                <a:avLst/>
                <a:gdLst>
                  <a:gd name="T0" fmla="*/ 0 w 164"/>
                  <a:gd name="T1" fmla="*/ 3 h 37"/>
                  <a:gd name="T2" fmla="*/ 12 w 164"/>
                  <a:gd name="T3" fmla="*/ 3 h 37"/>
                  <a:gd name="T4" fmla="*/ 12 w 164"/>
                  <a:gd name="T5" fmla="*/ 18 h 37"/>
                  <a:gd name="T6" fmla="*/ 23 w 164"/>
                  <a:gd name="T7" fmla="*/ 18 h 37"/>
                  <a:gd name="T8" fmla="*/ 34 w 164"/>
                  <a:gd name="T9" fmla="*/ 18 h 37"/>
                  <a:gd name="T10" fmla="*/ 34 w 164"/>
                  <a:gd name="T11" fmla="*/ 37 h 37"/>
                  <a:gd name="T12" fmla="*/ 45 w 164"/>
                  <a:gd name="T13" fmla="*/ 37 h 37"/>
                  <a:gd name="T14" fmla="*/ 56 w 164"/>
                  <a:gd name="T15" fmla="*/ 37 h 37"/>
                  <a:gd name="T16" fmla="*/ 71 w 164"/>
                  <a:gd name="T17" fmla="*/ 37 h 37"/>
                  <a:gd name="T18" fmla="*/ 82 w 164"/>
                  <a:gd name="T19" fmla="*/ 37 h 37"/>
                  <a:gd name="T20" fmla="*/ 93 w 164"/>
                  <a:gd name="T21" fmla="*/ 37 h 37"/>
                  <a:gd name="T22" fmla="*/ 105 w 164"/>
                  <a:gd name="T23" fmla="*/ 33 h 37"/>
                  <a:gd name="T24" fmla="*/ 116 w 164"/>
                  <a:gd name="T25" fmla="*/ 33 h 37"/>
                  <a:gd name="T26" fmla="*/ 116 w 164"/>
                  <a:gd name="T27" fmla="*/ 18 h 37"/>
                  <a:gd name="T28" fmla="*/ 127 w 164"/>
                  <a:gd name="T29" fmla="*/ 18 h 37"/>
                  <a:gd name="T30" fmla="*/ 138 w 164"/>
                  <a:gd name="T31" fmla="*/ 18 h 37"/>
                  <a:gd name="T32" fmla="*/ 149 w 164"/>
                  <a:gd name="T33" fmla="*/ 0 h 37"/>
                  <a:gd name="T34" fmla="*/ 164 w 164"/>
                  <a:gd name="T35" fmla="*/ 0 h 37"/>
                  <a:gd name="T36" fmla="*/ 149 w 164"/>
                  <a:gd name="T37" fmla="*/ 0 h 37"/>
                  <a:gd name="T38" fmla="*/ 138 w 164"/>
                  <a:gd name="T39" fmla="*/ 3 h 37"/>
                  <a:gd name="T40" fmla="*/ 127 w 164"/>
                  <a:gd name="T41" fmla="*/ 3 h 37"/>
                  <a:gd name="T42" fmla="*/ 127 w 164"/>
                  <a:gd name="T43" fmla="*/ 18 h 37"/>
                  <a:gd name="T44" fmla="*/ 116 w 164"/>
                  <a:gd name="T45" fmla="*/ 18 h 37"/>
                  <a:gd name="T46" fmla="*/ 105 w 164"/>
                  <a:gd name="T47" fmla="*/ 18 h 37"/>
                  <a:gd name="T48" fmla="*/ 93 w 164"/>
                  <a:gd name="T49" fmla="*/ 18 h 37"/>
                  <a:gd name="T50" fmla="*/ 82 w 164"/>
                  <a:gd name="T51" fmla="*/ 18 h 37"/>
                  <a:gd name="T52" fmla="*/ 71 w 164"/>
                  <a:gd name="T53" fmla="*/ 18 h 37"/>
                  <a:gd name="T54" fmla="*/ 56 w 164"/>
                  <a:gd name="T55" fmla="*/ 18 h 37"/>
                  <a:gd name="T56" fmla="*/ 45 w 164"/>
                  <a:gd name="T57" fmla="*/ 18 h 37"/>
                  <a:gd name="T58" fmla="*/ 34 w 164"/>
                  <a:gd name="T59" fmla="*/ 18 h 37"/>
                  <a:gd name="T60" fmla="*/ 23 w 164"/>
                  <a:gd name="T61" fmla="*/ 3 h 37"/>
                  <a:gd name="T62" fmla="*/ 0 w 164"/>
                  <a:gd name="T63" fmla="*/ 3 h 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4"/>
                  <a:gd name="T97" fmla="*/ 0 h 37"/>
                  <a:gd name="T98" fmla="*/ 164 w 164"/>
                  <a:gd name="T99" fmla="*/ 37 h 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4" h="37">
                    <a:moveTo>
                      <a:pt x="0" y="3"/>
                    </a:moveTo>
                    <a:lnTo>
                      <a:pt x="12" y="3"/>
                    </a:lnTo>
                    <a:lnTo>
                      <a:pt x="12" y="18"/>
                    </a:lnTo>
                    <a:lnTo>
                      <a:pt x="23" y="18"/>
                    </a:lnTo>
                    <a:lnTo>
                      <a:pt x="34" y="18"/>
                    </a:lnTo>
                    <a:lnTo>
                      <a:pt x="34" y="37"/>
                    </a:lnTo>
                    <a:lnTo>
                      <a:pt x="45" y="37"/>
                    </a:lnTo>
                    <a:lnTo>
                      <a:pt x="56" y="37"/>
                    </a:lnTo>
                    <a:lnTo>
                      <a:pt x="71" y="37"/>
                    </a:lnTo>
                    <a:lnTo>
                      <a:pt x="82" y="37"/>
                    </a:lnTo>
                    <a:lnTo>
                      <a:pt x="93" y="37"/>
                    </a:lnTo>
                    <a:lnTo>
                      <a:pt x="105" y="33"/>
                    </a:lnTo>
                    <a:lnTo>
                      <a:pt x="116" y="33"/>
                    </a:lnTo>
                    <a:lnTo>
                      <a:pt x="116" y="18"/>
                    </a:lnTo>
                    <a:lnTo>
                      <a:pt x="127" y="18"/>
                    </a:lnTo>
                    <a:lnTo>
                      <a:pt x="138" y="18"/>
                    </a:lnTo>
                    <a:lnTo>
                      <a:pt x="149" y="0"/>
                    </a:lnTo>
                    <a:lnTo>
                      <a:pt x="164" y="0"/>
                    </a:lnTo>
                    <a:lnTo>
                      <a:pt x="149" y="0"/>
                    </a:lnTo>
                    <a:lnTo>
                      <a:pt x="138" y="3"/>
                    </a:lnTo>
                    <a:lnTo>
                      <a:pt x="127" y="3"/>
                    </a:lnTo>
                    <a:lnTo>
                      <a:pt x="127" y="18"/>
                    </a:lnTo>
                    <a:lnTo>
                      <a:pt x="116" y="18"/>
                    </a:lnTo>
                    <a:lnTo>
                      <a:pt x="105" y="18"/>
                    </a:lnTo>
                    <a:lnTo>
                      <a:pt x="93" y="18"/>
                    </a:lnTo>
                    <a:lnTo>
                      <a:pt x="82" y="18"/>
                    </a:lnTo>
                    <a:lnTo>
                      <a:pt x="71" y="18"/>
                    </a:lnTo>
                    <a:lnTo>
                      <a:pt x="56" y="18"/>
                    </a:lnTo>
                    <a:lnTo>
                      <a:pt x="45" y="18"/>
                    </a:lnTo>
                    <a:lnTo>
                      <a:pt x="34" y="18"/>
                    </a:lnTo>
                    <a:lnTo>
                      <a:pt x="2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74" name="Freeform 24"/>
              <p:cNvSpPr>
                <a:spLocks/>
              </p:cNvSpPr>
              <p:nvPr/>
            </p:nvSpPr>
            <p:spPr bwMode="auto">
              <a:xfrm>
                <a:off x="5338" y="485"/>
                <a:ext cx="93" cy="34"/>
              </a:xfrm>
              <a:custGeom>
                <a:avLst/>
                <a:gdLst>
                  <a:gd name="T0" fmla="*/ 11 w 93"/>
                  <a:gd name="T1" fmla="*/ 34 h 34"/>
                  <a:gd name="T2" fmla="*/ 0 w 93"/>
                  <a:gd name="T3" fmla="*/ 34 h 34"/>
                  <a:gd name="T4" fmla="*/ 0 w 93"/>
                  <a:gd name="T5" fmla="*/ 19 h 34"/>
                  <a:gd name="T6" fmla="*/ 0 w 93"/>
                  <a:gd name="T7" fmla="*/ 0 h 34"/>
                  <a:gd name="T8" fmla="*/ 11 w 93"/>
                  <a:gd name="T9" fmla="*/ 0 h 34"/>
                  <a:gd name="T10" fmla="*/ 22 w 93"/>
                  <a:gd name="T11" fmla="*/ 0 h 34"/>
                  <a:gd name="T12" fmla="*/ 37 w 93"/>
                  <a:gd name="T13" fmla="*/ 0 h 34"/>
                  <a:gd name="T14" fmla="*/ 48 w 93"/>
                  <a:gd name="T15" fmla="*/ 0 h 34"/>
                  <a:gd name="T16" fmla="*/ 60 w 93"/>
                  <a:gd name="T17" fmla="*/ 0 h 34"/>
                  <a:gd name="T18" fmla="*/ 71 w 93"/>
                  <a:gd name="T19" fmla="*/ 0 h 34"/>
                  <a:gd name="T20" fmla="*/ 82 w 93"/>
                  <a:gd name="T21" fmla="*/ 0 h 34"/>
                  <a:gd name="T22" fmla="*/ 93 w 93"/>
                  <a:gd name="T23" fmla="*/ 0 h 34"/>
                  <a:gd name="T24" fmla="*/ 93 w 93"/>
                  <a:gd name="T25" fmla="*/ 15 h 34"/>
                  <a:gd name="T26" fmla="*/ 82 w 93"/>
                  <a:gd name="T27" fmla="*/ 15 h 34"/>
                  <a:gd name="T28" fmla="*/ 82 w 93"/>
                  <a:gd name="T29" fmla="*/ 34 h 34"/>
                  <a:gd name="T30" fmla="*/ 71 w 93"/>
                  <a:gd name="T31" fmla="*/ 34 h 34"/>
                  <a:gd name="T32" fmla="*/ 60 w 93"/>
                  <a:gd name="T33" fmla="*/ 34 h 34"/>
                  <a:gd name="T34" fmla="*/ 48 w 93"/>
                  <a:gd name="T35" fmla="*/ 34 h 34"/>
                  <a:gd name="T36" fmla="*/ 37 w 93"/>
                  <a:gd name="T37" fmla="*/ 34 h 34"/>
                  <a:gd name="T38" fmla="*/ 26 w 93"/>
                  <a:gd name="T39" fmla="*/ 34 h 34"/>
                  <a:gd name="T40" fmla="*/ 11 w 93"/>
                  <a:gd name="T41" fmla="*/ 34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34"/>
                  <a:gd name="T65" fmla="*/ 93 w 93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34">
                    <a:moveTo>
                      <a:pt x="11" y="34"/>
                    </a:moveTo>
                    <a:lnTo>
                      <a:pt x="0" y="3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7" y="0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82" y="0"/>
                    </a:lnTo>
                    <a:lnTo>
                      <a:pt x="93" y="0"/>
                    </a:lnTo>
                    <a:lnTo>
                      <a:pt x="93" y="15"/>
                    </a:lnTo>
                    <a:lnTo>
                      <a:pt x="82" y="15"/>
                    </a:lnTo>
                    <a:lnTo>
                      <a:pt x="82" y="34"/>
                    </a:lnTo>
                    <a:lnTo>
                      <a:pt x="71" y="34"/>
                    </a:lnTo>
                    <a:lnTo>
                      <a:pt x="60" y="34"/>
                    </a:lnTo>
                    <a:lnTo>
                      <a:pt x="48" y="34"/>
                    </a:lnTo>
                    <a:lnTo>
                      <a:pt x="37" y="34"/>
                    </a:lnTo>
                    <a:lnTo>
                      <a:pt x="26" y="34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75" name="Freeform 25"/>
              <p:cNvSpPr>
                <a:spLocks/>
              </p:cNvSpPr>
              <p:nvPr/>
            </p:nvSpPr>
            <p:spPr bwMode="auto">
              <a:xfrm>
                <a:off x="4884" y="523"/>
                <a:ext cx="119" cy="52"/>
              </a:xfrm>
              <a:custGeom>
                <a:avLst/>
                <a:gdLst>
                  <a:gd name="T0" fmla="*/ 93 w 119"/>
                  <a:gd name="T1" fmla="*/ 48 h 52"/>
                  <a:gd name="T2" fmla="*/ 71 w 119"/>
                  <a:gd name="T3" fmla="*/ 52 h 52"/>
                  <a:gd name="T4" fmla="*/ 71 w 119"/>
                  <a:gd name="T5" fmla="*/ 33 h 52"/>
                  <a:gd name="T6" fmla="*/ 60 w 119"/>
                  <a:gd name="T7" fmla="*/ 33 h 52"/>
                  <a:gd name="T8" fmla="*/ 49 w 119"/>
                  <a:gd name="T9" fmla="*/ 33 h 52"/>
                  <a:gd name="T10" fmla="*/ 38 w 119"/>
                  <a:gd name="T11" fmla="*/ 33 h 52"/>
                  <a:gd name="T12" fmla="*/ 26 w 119"/>
                  <a:gd name="T13" fmla="*/ 33 h 52"/>
                  <a:gd name="T14" fmla="*/ 15 w 119"/>
                  <a:gd name="T15" fmla="*/ 33 h 52"/>
                  <a:gd name="T16" fmla="*/ 0 w 119"/>
                  <a:gd name="T17" fmla="*/ 33 h 52"/>
                  <a:gd name="T18" fmla="*/ 0 w 119"/>
                  <a:gd name="T19" fmla="*/ 18 h 52"/>
                  <a:gd name="T20" fmla="*/ 15 w 119"/>
                  <a:gd name="T21" fmla="*/ 18 h 52"/>
                  <a:gd name="T22" fmla="*/ 15 w 119"/>
                  <a:gd name="T23" fmla="*/ 0 h 52"/>
                  <a:gd name="T24" fmla="*/ 26 w 119"/>
                  <a:gd name="T25" fmla="*/ 0 h 52"/>
                  <a:gd name="T26" fmla="*/ 38 w 119"/>
                  <a:gd name="T27" fmla="*/ 0 h 52"/>
                  <a:gd name="T28" fmla="*/ 49 w 119"/>
                  <a:gd name="T29" fmla="*/ 0 h 52"/>
                  <a:gd name="T30" fmla="*/ 60 w 119"/>
                  <a:gd name="T31" fmla="*/ 0 h 52"/>
                  <a:gd name="T32" fmla="*/ 71 w 119"/>
                  <a:gd name="T33" fmla="*/ 0 h 52"/>
                  <a:gd name="T34" fmla="*/ 71 w 119"/>
                  <a:gd name="T35" fmla="*/ 18 h 52"/>
                  <a:gd name="T36" fmla="*/ 82 w 119"/>
                  <a:gd name="T37" fmla="*/ 18 h 52"/>
                  <a:gd name="T38" fmla="*/ 93 w 119"/>
                  <a:gd name="T39" fmla="*/ 18 h 52"/>
                  <a:gd name="T40" fmla="*/ 108 w 119"/>
                  <a:gd name="T41" fmla="*/ 18 h 52"/>
                  <a:gd name="T42" fmla="*/ 119 w 119"/>
                  <a:gd name="T43" fmla="*/ 33 h 52"/>
                  <a:gd name="T44" fmla="*/ 108 w 119"/>
                  <a:gd name="T45" fmla="*/ 33 h 52"/>
                  <a:gd name="T46" fmla="*/ 108 w 119"/>
                  <a:gd name="T47" fmla="*/ 48 h 52"/>
                  <a:gd name="T48" fmla="*/ 93 w 119"/>
                  <a:gd name="T49" fmla="*/ 48 h 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9"/>
                  <a:gd name="T76" fmla="*/ 0 h 52"/>
                  <a:gd name="T77" fmla="*/ 119 w 119"/>
                  <a:gd name="T78" fmla="*/ 52 h 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9" h="52">
                    <a:moveTo>
                      <a:pt x="93" y="48"/>
                    </a:moveTo>
                    <a:lnTo>
                      <a:pt x="71" y="52"/>
                    </a:lnTo>
                    <a:lnTo>
                      <a:pt x="71" y="33"/>
                    </a:lnTo>
                    <a:lnTo>
                      <a:pt x="60" y="33"/>
                    </a:lnTo>
                    <a:lnTo>
                      <a:pt x="49" y="33"/>
                    </a:lnTo>
                    <a:lnTo>
                      <a:pt x="38" y="33"/>
                    </a:lnTo>
                    <a:lnTo>
                      <a:pt x="26" y="33"/>
                    </a:lnTo>
                    <a:lnTo>
                      <a:pt x="15" y="33"/>
                    </a:lnTo>
                    <a:lnTo>
                      <a:pt x="0" y="33"/>
                    </a:lnTo>
                    <a:lnTo>
                      <a:pt x="0" y="18"/>
                    </a:lnTo>
                    <a:lnTo>
                      <a:pt x="15" y="18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8" y="0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71" y="18"/>
                    </a:lnTo>
                    <a:lnTo>
                      <a:pt x="82" y="18"/>
                    </a:lnTo>
                    <a:lnTo>
                      <a:pt x="93" y="18"/>
                    </a:lnTo>
                    <a:lnTo>
                      <a:pt x="108" y="18"/>
                    </a:lnTo>
                    <a:lnTo>
                      <a:pt x="119" y="33"/>
                    </a:lnTo>
                    <a:lnTo>
                      <a:pt x="108" y="33"/>
                    </a:lnTo>
                    <a:lnTo>
                      <a:pt x="108" y="48"/>
                    </a:lnTo>
                    <a:lnTo>
                      <a:pt x="93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76" name="Freeform 26"/>
              <p:cNvSpPr>
                <a:spLocks/>
              </p:cNvSpPr>
              <p:nvPr/>
            </p:nvSpPr>
            <p:spPr bwMode="auto">
              <a:xfrm>
                <a:off x="5293" y="601"/>
                <a:ext cx="116" cy="67"/>
              </a:xfrm>
              <a:custGeom>
                <a:avLst/>
                <a:gdLst>
                  <a:gd name="T0" fmla="*/ 93 w 116"/>
                  <a:gd name="T1" fmla="*/ 67 h 67"/>
                  <a:gd name="T2" fmla="*/ 82 w 116"/>
                  <a:gd name="T3" fmla="*/ 67 h 67"/>
                  <a:gd name="T4" fmla="*/ 82 w 116"/>
                  <a:gd name="T5" fmla="*/ 48 h 67"/>
                  <a:gd name="T6" fmla="*/ 71 w 116"/>
                  <a:gd name="T7" fmla="*/ 48 h 67"/>
                  <a:gd name="T8" fmla="*/ 60 w 116"/>
                  <a:gd name="T9" fmla="*/ 48 h 67"/>
                  <a:gd name="T10" fmla="*/ 45 w 116"/>
                  <a:gd name="T11" fmla="*/ 48 h 67"/>
                  <a:gd name="T12" fmla="*/ 34 w 116"/>
                  <a:gd name="T13" fmla="*/ 33 h 67"/>
                  <a:gd name="T14" fmla="*/ 23 w 116"/>
                  <a:gd name="T15" fmla="*/ 33 h 67"/>
                  <a:gd name="T16" fmla="*/ 12 w 116"/>
                  <a:gd name="T17" fmla="*/ 33 h 67"/>
                  <a:gd name="T18" fmla="*/ 0 w 116"/>
                  <a:gd name="T19" fmla="*/ 18 h 67"/>
                  <a:gd name="T20" fmla="*/ 0 w 116"/>
                  <a:gd name="T21" fmla="*/ 0 h 67"/>
                  <a:gd name="T22" fmla="*/ 12 w 116"/>
                  <a:gd name="T23" fmla="*/ 0 h 67"/>
                  <a:gd name="T24" fmla="*/ 23 w 116"/>
                  <a:gd name="T25" fmla="*/ 0 h 67"/>
                  <a:gd name="T26" fmla="*/ 34 w 116"/>
                  <a:gd name="T27" fmla="*/ 18 h 67"/>
                  <a:gd name="T28" fmla="*/ 45 w 116"/>
                  <a:gd name="T29" fmla="*/ 18 h 67"/>
                  <a:gd name="T30" fmla="*/ 60 w 116"/>
                  <a:gd name="T31" fmla="*/ 18 h 67"/>
                  <a:gd name="T32" fmla="*/ 71 w 116"/>
                  <a:gd name="T33" fmla="*/ 33 h 67"/>
                  <a:gd name="T34" fmla="*/ 82 w 116"/>
                  <a:gd name="T35" fmla="*/ 33 h 67"/>
                  <a:gd name="T36" fmla="*/ 93 w 116"/>
                  <a:gd name="T37" fmla="*/ 33 h 67"/>
                  <a:gd name="T38" fmla="*/ 105 w 116"/>
                  <a:gd name="T39" fmla="*/ 33 h 67"/>
                  <a:gd name="T40" fmla="*/ 116 w 116"/>
                  <a:gd name="T41" fmla="*/ 33 h 67"/>
                  <a:gd name="T42" fmla="*/ 116 w 116"/>
                  <a:gd name="T43" fmla="*/ 48 h 67"/>
                  <a:gd name="T44" fmla="*/ 105 w 116"/>
                  <a:gd name="T45" fmla="*/ 48 h 67"/>
                  <a:gd name="T46" fmla="*/ 93 w 116"/>
                  <a:gd name="T47" fmla="*/ 48 h 67"/>
                  <a:gd name="T48" fmla="*/ 105 w 116"/>
                  <a:gd name="T49" fmla="*/ 48 h 67"/>
                  <a:gd name="T50" fmla="*/ 105 w 116"/>
                  <a:gd name="T51" fmla="*/ 67 h 67"/>
                  <a:gd name="T52" fmla="*/ 93 w 116"/>
                  <a:gd name="T53" fmla="*/ 67 h 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6"/>
                  <a:gd name="T82" fmla="*/ 0 h 67"/>
                  <a:gd name="T83" fmla="*/ 116 w 116"/>
                  <a:gd name="T84" fmla="*/ 67 h 6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6" h="67">
                    <a:moveTo>
                      <a:pt x="93" y="67"/>
                    </a:moveTo>
                    <a:lnTo>
                      <a:pt x="82" y="67"/>
                    </a:lnTo>
                    <a:lnTo>
                      <a:pt x="82" y="48"/>
                    </a:lnTo>
                    <a:lnTo>
                      <a:pt x="71" y="48"/>
                    </a:lnTo>
                    <a:lnTo>
                      <a:pt x="60" y="48"/>
                    </a:lnTo>
                    <a:lnTo>
                      <a:pt x="45" y="48"/>
                    </a:lnTo>
                    <a:lnTo>
                      <a:pt x="34" y="33"/>
                    </a:lnTo>
                    <a:lnTo>
                      <a:pt x="23" y="33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4" y="18"/>
                    </a:lnTo>
                    <a:lnTo>
                      <a:pt x="45" y="18"/>
                    </a:lnTo>
                    <a:lnTo>
                      <a:pt x="60" y="18"/>
                    </a:lnTo>
                    <a:lnTo>
                      <a:pt x="71" y="33"/>
                    </a:lnTo>
                    <a:lnTo>
                      <a:pt x="82" y="33"/>
                    </a:lnTo>
                    <a:lnTo>
                      <a:pt x="93" y="33"/>
                    </a:lnTo>
                    <a:lnTo>
                      <a:pt x="105" y="33"/>
                    </a:lnTo>
                    <a:lnTo>
                      <a:pt x="116" y="33"/>
                    </a:lnTo>
                    <a:lnTo>
                      <a:pt x="116" y="48"/>
                    </a:lnTo>
                    <a:lnTo>
                      <a:pt x="105" y="48"/>
                    </a:lnTo>
                    <a:lnTo>
                      <a:pt x="93" y="48"/>
                    </a:lnTo>
                    <a:lnTo>
                      <a:pt x="105" y="48"/>
                    </a:lnTo>
                    <a:lnTo>
                      <a:pt x="105" y="67"/>
                    </a:lnTo>
                    <a:lnTo>
                      <a:pt x="93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77" name="Freeform 27"/>
              <p:cNvSpPr>
                <a:spLocks/>
              </p:cNvSpPr>
              <p:nvPr/>
            </p:nvSpPr>
            <p:spPr bwMode="auto">
              <a:xfrm>
                <a:off x="5037" y="701"/>
                <a:ext cx="71" cy="119"/>
              </a:xfrm>
              <a:custGeom>
                <a:avLst/>
                <a:gdLst>
                  <a:gd name="T0" fmla="*/ 15 w 71"/>
                  <a:gd name="T1" fmla="*/ 119 h 119"/>
                  <a:gd name="T2" fmla="*/ 4 w 71"/>
                  <a:gd name="T3" fmla="*/ 119 h 119"/>
                  <a:gd name="T4" fmla="*/ 0 w 71"/>
                  <a:gd name="T5" fmla="*/ 101 h 119"/>
                  <a:gd name="T6" fmla="*/ 0 w 71"/>
                  <a:gd name="T7" fmla="*/ 86 h 119"/>
                  <a:gd name="T8" fmla="*/ 15 w 71"/>
                  <a:gd name="T9" fmla="*/ 86 h 119"/>
                  <a:gd name="T10" fmla="*/ 15 w 71"/>
                  <a:gd name="T11" fmla="*/ 67 h 119"/>
                  <a:gd name="T12" fmla="*/ 26 w 71"/>
                  <a:gd name="T13" fmla="*/ 67 h 119"/>
                  <a:gd name="T14" fmla="*/ 26 w 71"/>
                  <a:gd name="T15" fmla="*/ 52 h 119"/>
                  <a:gd name="T16" fmla="*/ 37 w 71"/>
                  <a:gd name="T17" fmla="*/ 52 h 119"/>
                  <a:gd name="T18" fmla="*/ 37 w 71"/>
                  <a:gd name="T19" fmla="*/ 34 h 119"/>
                  <a:gd name="T20" fmla="*/ 48 w 71"/>
                  <a:gd name="T21" fmla="*/ 19 h 119"/>
                  <a:gd name="T22" fmla="*/ 48 w 71"/>
                  <a:gd name="T23" fmla="*/ 4 h 119"/>
                  <a:gd name="T24" fmla="*/ 59 w 71"/>
                  <a:gd name="T25" fmla="*/ 0 h 119"/>
                  <a:gd name="T26" fmla="*/ 71 w 71"/>
                  <a:gd name="T27" fmla="*/ 0 h 119"/>
                  <a:gd name="T28" fmla="*/ 71 w 71"/>
                  <a:gd name="T29" fmla="*/ 19 h 119"/>
                  <a:gd name="T30" fmla="*/ 71 w 71"/>
                  <a:gd name="T31" fmla="*/ 34 h 119"/>
                  <a:gd name="T32" fmla="*/ 59 w 71"/>
                  <a:gd name="T33" fmla="*/ 34 h 119"/>
                  <a:gd name="T34" fmla="*/ 59 w 71"/>
                  <a:gd name="T35" fmla="*/ 52 h 119"/>
                  <a:gd name="T36" fmla="*/ 48 w 71"/>
                  <a:gd name="T37" fmla="*/ 52 h 119"/>
                  <a:gd name="T38" fmla="*/ 48 w 71"/>
                  <a:gd name="T39" fmla="*/ 67 h 119"/>
                  <a:gd name="T40" fmla="*/ 37 w 71"/>
                  <a:gd name="T41" fmla="*/ 67 h 119"/>
                  <a:gd name="T42" fmla="*/ 37 w 71"/>
                  <a:gd name="T43" fmla="*/ 86 h 119"/>
                  <a:gd name="T44" fmla="*/ 37 w 71"/>
                  <a:gd name="T45" fmla="*/ 101 h 119"/>
                  <a:gd name="T46" fmla="*/ 26 w 71"/>
                  <a:gd name="T47" fmla="*/ 101 h 119"/>
                  <a:gd name="T48" fmla="*/ 26 w 71"/>
                  <a:gd name="T49" fmla="*/ 119 h 119"/>
                  <a:gd name="T50" fmla="*/ 15 w 71"/>
                  <a:gd name="T51" fmla="*/ 119 h 1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1"/>
                  <a:gd name="T79" fmla="*/ 0 h 119"/>
                  <a:gd name="T80" fmla="*/ 71 w 71"/>
                  <a:gd name="T81" fmla="*/ 119 h 1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1" h="119">
                    <a:moveTo>
                      <a:pt x="15" y="119"/>
                    </a:moveTo>
                    <a:lnTo>
                      <a:pt x="4" y="119"/>
                    </a:lnTo>
                    <a:lnTo>
                      <a:pt x="0" y="101"/>
                    </a:lnTo>
                    <a:lnTo>
                      <a:pt x="0" y="86"/>
                    </a:lnTo>
                    <a:lnTo>
                      <a:pt x="15" y="86"/>
                    </a:lnTo>
                    <a:lnTo>
                      <a:pt x="15" y="67"/>
                    </a:lnTo>
                    <a:lnTo>
                      <a:pt x="26" y="67"/>
                    </a:lnTo>
                    <a:lnTo>
                      <a:pt x="26" y="52"/>
                    </a:lnTo>
                    <a:lnTo>
                      <a:pt x="37" y="52"/>
                    </a:lnTo>
                    <a:lnTo>
                      <a:pt x="37" y="34"/>
                    </a:lnTo>
                    <a:lnTo>
                      <a:pt x="48" y="19"/>
                    </a:lnTo>
                    <a:lnTo>
                      <a:pt x="48" y="4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71" y="19"/>
                    </a:lnTo>
                    <a:lnTo>
                      <a:pt x="71" y="34"/>
                    </a:lnTo>
                    <a:lnTo>
                      <a:pt x="59" y="34"/>
                    </a:lnTo>
                    <a:lnTo>
                      <a:pt x="59" y="52"/>
                    </a:lnTo>
                    <a:lnTo>
                      <a:pt x="48" y="52"/>
                    </a:lnTo>
                    <a:lnTo>
                      <a:pt x="48" y="67"/>
                    </a:lnTo>
                    <a:lnTo>
                      <a:pt x="37" y="67"/>
                    </a:lnTo>
                    <a:lnTo>
                      <a:pt x="37" y="86"/>
                    </a:lnTo>
                    <a:lnTo>
                      <a:pt x="37" y="101"/>
                    </a:lnTo>
                    <a:lnTo>
                      <a:pt x="26" y="101"/>
                    </a:lnTo>
                    <a:lnTo>
                      <a:pt x="26" y="119"/>
                    </a:lnTo>
                    <a:lnTo>
                      <a:pt x="15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78" name="Freeform 28"/>
              <p:cNvSpPr>
                <a:spLocks/>
              </p:cNvSpPr>
              <p:nvPr/>
            </p:nvSpPr>
            <p:spPr bwMode="auto">
              <a:xfrm>
                <a:off x="5189" y="720"/>
                <a:ext cx="23" cy="115"/>
              </a:xfrm>
              <a:custGeom>
                <a:avLst/>
                <a:gdLst>
                  <a:gd name="T0" fmla="*/ 0 w 23"/>
                  <a:gd name="T1" fmla="*/ 115 h 115"/>
                  <a:gd name="T2" fmla="*/ 0 w 23"/>
                  <a:gd name="T3" fmla="*/ 96 h 115"/>
                  <a:gd name="T4" fmla="*/ 0 w 23"/>
                  <a:gd name="T5" fmla="*/ 82 h 115"/>
                  <a:gd name="T6" fmla="*/ 12 w 23"/>
                  <a:gd name="T7" fmla="*/ 63 h 115"/>
                  <a:gd name="T8" fmla="*/ 12 w 23"/>
                  <a:gd name="T9" fmla="*/ 48 h 115"/>
                  <a:gd name="T10" fmla="*/ 12 w 23"/>
                  <a:gd name="T11" fmla="*/ 29 h 115"/>
                  <a:gd name="T12" fmla="*/ 0 w 23"/>
                  <a:gd name="T13" fmla="*/ 15 h 115"/>
                  <a:gd name="T14" fmla="*/ 0 w 23"/>
                  <a:gd name="T15" fmla="*/ 0 h 115"/>
                  <a:gd name="T16" fmla="*/ 12 w 23"/>
                  <a:gd name="T17" fmla="*/ 0 h 115"/>
                  <a:gd name="T18" fmla="*/ 23 w 23"/>
                  <a:gd name="T19" fmla="*/ 0 h 115"/>
                  <a:gd name="T20" fmla="*/ 23 w 23"/>
                  <a:gd name="T21" fmla="*/ 15 h 115"/>
                  <a:gd name="T22" fmla="*/ 23 w 23"/>
                  <a:gd name="T23" fmla="*/ 29 h 115"/>
                  <a:gd name="T24" fmla="*/ 23 w 23"/>
                  <a:gd name="T25" fmla="*/ 48 h 115"/>
                  <a:gd name="T26" fmla="*/ 23 w 23"/>
                  <a:gd name="T27" fmla="*/ 63 h 115"/>
                  <a:gd name="T28" fmla="*/ 23 w 23"/>
                  <a:gd name="T29" fmla="*/ 82 h 115"/>
                  <a:gd name="T30" fmla="*/ 23 w 23"/>
                  <a:gd name="T31" fmla="*/ 96 h 115"/>
                  <a:gd name="T32" fmla="*/ 23 w 23"/>
                  <a:gd name="T33" fmla="*/ 111 h 115"/>
                  <a:gd name="T34" fmla="*/ 12 w 23"/>
                  <a:gd name="T35" fmla="*/ 115 h 115"/>
                  <a:gd name="T36" fmla="*/ 0 w 23"/>
                  <a:gd name="T37" fmla="*/ 115 h 1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115"/>
                  <a:gd name="T59" fmla="*/ 23 w 23"/>
                  <a:gd name="T60" fmla="*/ 115 h 1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115">
                    <a:moveTo>
                      <a:pt x="0" y="115"/>
                    </a:moveTo>
                    <a:lnTo>
                      <a:pt x="0" y="96"/>
                    </a:lnTo>
                    <a:lnTo>
                      <a:pt x="0" y="82"/>
                    </a:lnTo>
                    <a:lnTo>
                      <a:pt x="12" y="63"/>
                    </a:lnTo>
                    <a:lnTo>
                      <a:pt x="12" y="48"/>
                    </a:lnTo>
                    <a:lnTo>
                      <a:pt x="12" y="29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23" y="15"/>
                    </a:lnTo>
                    <a:lnTo>
                      <a:pt x="23" y="29"/>
                    </a:lnTo>
                    <a:lnTo>
                      <a:pt x="23" y="48"/>
                    </a:lnTo>
                    <a:lnTo>
                      <a:pt x="23" y="63"/>
                    </a:lnTo>
                    <a:lnTo>
                      <a:pt x="23" y="82"/>
                    </a:lnTo>
                    <a:lnTo>
                      <a:pt x="23" y="96"/>
                    </a:lnTo>
                    <a:lnTo>
                      <a:pt x="23" y="111"/>
                    </a:lnTo>
                    <a:lnTo>
                      <a:pt x="12" y="115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79" name="Freeform 29"/>
              <p:cNvSpPr>
                <a:spLocks/>
              </p:cNvSpPr>
              <p:nvPr/>
            </p:nvSpPr>
            <p:spPr bwMode="auto">
              <a:xfrm>
                <a:off x="4933" y="619"/>
                <a:ext cx="126" cy="86"/>
              </a:xfrm>
              <a:custGeom>
                <a:avLst/>
                <a:gdLst>
                  <a:gd name="T0" fmla="*/ 0 w 126"/>
                  <a:gd name="T1" fmla="*/ 86 h 86"/>
                  <a:gd name="T2" fmla="*/ 0 w 126"/>
                  <a:gd name="T3" fmla="*/ 71 h 86"/>
                  <a:gd name="T4" fmla="*/ 11 w 126"/>
                  <a:gd name="T5" fmla="*/ 71 h 86"/>
                  <a:gd name="T6" fmla="*/ 22 w 126"/>
                  <a:gd name="T7" fmla="*/ 71 h 86"/>
                  <a:gd name="T8" fmla="*/ 37 w 126"/>
                  <a:gd name="T9" fmla="*/ 52 h 86"/>
                  <a:gd name="T10" fmla="*/ 22 w 126"/>
                  <a:gd name="T11" fmla="*/ 52 h 86"/>
                  <a:gd name="T12" fmla="*/ 22 w 126"/>
                  <a:gd name="T13" fmla="*/ 71 h 86"/>
                  <a:gd name="T14" fmla="*/ 11 w 126"/>
                  <a:gd name="T15" fmla="*/ 71 h 86"/>
                  <a:gd name="T16" fmla="*/ 0 w 126"/>
                  <a:gd name="T17" fmla="*/ 71 h 86"/>
                  <a:gd name="T18" fmla="*/ 0 w 126"/>
                  <a:gd name="T19" fmla="*/ 52 h 86"/>
                  <a:gd name="T20" fmla="*/ 0 w 126"/>
                  <a:gd name="T21" fmla="*/ 37 h 86"/>
                  <a:gd name="T22" fmla="*/ 11 w 126"/>
                  <a:gd name="T23" fmla="*/ 37 h 86"/>
                  <a:gd name="T24" fmla="*/ 22 w 126"/>
                  <a:gd name="T25" fmla="*/ 37 h 86"/>
                  <a:gd name="T26" fmla="*/ 37 w 126"/>
                  <a:gd name="T27" fmla="*/ 37 h 86"/>
                  <a:gd name="T28" fmla="*/ 48 w 126"/>
                  <a:gd name="T29" fmla="*/ 37 h 86"/>
                  <a:gd name="T30" fmla="*/ 48 w 126"/>
                  <a:gd name="T31" fmla="*/ 19 h 86"/>
                  <a:gd name="T32" fmla="*/ 59 w 126"/>
                  <a:gd name="T33" fmla="*/ 19 h 86"/>
                  <a:gd name="T34" fmla="*/ 70 w 126"/>
                  <a:gd name="T35" fmla="*/ 19 h 86"/>
                  <a:gd name="T36" fmla="*/ 82 w 126"/>
                  <a:gd name="T37" fmla="*/ 19 h 86"/>
                  <a:gd name="T38" fmla="*/ 93 w 126"/>
                  <a:gd name="T39" fmla="*/ 19 h 86"/>
                  <a:gd name="T40" fmla="*/ 93 w 126"/>
                  <a:gd name="T41" fmla="*/ 4 h 86"/>
                  <a:gd name="T42" fmla="*/ 104 w 126"/>
                  <a:gd name="T43" fmla="*/ 4 h 86"/>
                  <a:gd name="T44" fmla="*/ 115 w 126"/>
                  <a:gd name="T45" fmla="*/ 4 h 86"/>
                  <a:gd name="T46" fmla="*/ 126 w 126"/>
                  <a:gd name="T47" fmla="*/ 0 h 86"/>
                  <a:gd name="T48" fmla="*/ 126 w 126"/>
                  <a:gd name="T49" fmla="*/ 19 h 86"/>
                  <a:gd name="T50" fmla="*/ 115 w 126"/>
                  <a:gd name="T51" fmla="*/ 34 h 86"/>
                  <a:gd name="T52" fmla="*/ 104 w 126"/>
                  <a:gd name="T53" fmla="*/ 34 h 86"/>
                  <a:gd name="T54" fmla="*/ 93 w 126"/>
                  <a:gd name="T55" fmla="*/ 52 h 86"/>
                  <a:gd name="T56" fmla="*/ 82 w 126"/>
                  <a:gd name="T57" fmla="*/ 52 h 86"/>
                  <a:gd name="T58" fmla="*/ 70 w 126"/>
                  <a:gd name="T59" fmla="*/ 52 h 86"/>
                  <a:gd name="T60" fmla="*/ 70 w 126"/>
                  <a:gd name="T61" fmla="*/ 67 h 86"/>
                  <a:gd name="T62" fmla="*/ 59 w 126"/>
                  <a:gd name="T63" fmla="*/ 67 h 86"/>
                  <a:gd name="T64" fmla="*/ 48 w 126"/>
                  <a:gd name="T65" fmla="*/ 67 h 86"/>
                  <a:gd name="T66" fmla="*/ 37 w 126"/>
                  <a:gd name="T67" fmla="*/ 67 h 86"/>
                  <a:gd name="T68" fmla="*/ 37 w 126"/>
                  <a:gd name="T69" fmla="*/ 86 h 86"/>
                  <a:gd name="T70" fmla="*/ 22 w 126"/>
                  <a:gd name="T71" fmla="*/ 86 h 86"/>
                  <a:gd name="T72" fmla="*/ 11 w 126"/>
                  <a:gd name="T73" fmla="*/ 86 h 86"/>
                  <a:gd name="T74" fmla="*/ 0 w 126"/>
                  <a:gd name="T75" fmla="*/ 86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"/>
                  <a:gd name="T115" fmla="*/ 0 h 86"/>
                  <a:gd name="T116" fmla="*/ 126 w 126"/>
                  <a:gd name="T117" fmla="*/ 86 h 8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" h="86">
                    <a:moveTo>
                      <a:pt x="0" y="86"/>
                    </a:moveTo>
                    <a:lnTo>
                      <a:pt x="0" y="71"/>
                    </a:lnTo>
                    <a:lnTo>
                      <a:pt x="11" y="71"/>
                    </a:lnTo>
                    <a:lnTo>
                      <a:pt x="22" y="71"/>
                    </a:lnTo>
                    <a:lnTo>
                      <a:pt x="37" y="52"/>
                    </a:lnTo>
                    <a:lnTo>
                      <a:pt x="22" y="52"/>
                    </a:lnTo>
                    <a:lnTo>
                      <a:pt x="22" y="71"/>
                    </a:lnTo>
                    <a:lnTo>
                      <a:pt x="11" y="71"/>
                    </a:lnTo>
                    <a:lnTo>
                      <a:pt x="0" y="71"/>
                    </a:lnTo>
                    <a:lnTo>
                      <a:pt x="0" y="52"/>
                    </a:lnTo>
                    <a:lnTo>
                      <a:pt x="0" y="37"/>
                    </a:lnTo>
                    <a:lnTo>
                      <a:pt x="11" y="37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48" y="37"/>
                    </a:lnTo>
                    <a:lnTo>
                      <a:pt x="48" y="19"/>
                    </a:lnTo>
                    <a:lnTo>
                      <a:pt x="59" y="19"/>
                    </a:lnTo>
                    <a:lnTo>
                      <a:pt x="70" y="19"/>
                    </a:lnTo>
                    <a:lnTo>
                      <a:pt x="82" y="19"/>
                    </a:lnTo>
                    <a:lnTo>
                      <a:pt x="93" y="19"/>
                    </a:lnTo>
                    <a:lnTo>
                      <a:pt x="93" y="4"/>
                    </a:lnTo>
                    <a:lnTo>
                      <a:pt x="104" y="4"/>
                    </a:lnTo>
                    <a:lnTo>
                      <a:pt x="115" y="4"/>
                    </a:lnTo>
                    <a:lnTo>
                      <a:pt x="126" y="0"/>
                    </a:lnTo>
                    <a:lnTo>
                      <a:pt x="126" y="19"/>
                    </a:lnTo>
                    <a:lnTo>
                      <a:pt x="115" y="34"/>
                    </a:lnTo>
                    <a:lnTo>
                      <a:pt x="104" y="34"/>
                    </a:lnTo>
                    <a:lnTo>
                      <a:pt x="93" y="52"/>
                    </a:lnTo>
                    <a:lnTo>
                      <a:pt x="82" y="52"/>
                    </a:lnTo>
                    <a:lnTo>
                      <a:pt x="70" y="52"/>
                    </a:lnTo>
                    <a:lnTo>
                      <a:pt x="70" y="67"/>
                    </a:lnTo>
                    <a:lnTo>
                      <a:pt x="59" y="67"/>
                    </a:lnTo>
                    <a:lnTo>
                      <a:pt x="48" y="67"/>
                    </a:lnTo>
                    <a:lnTo>
                      <a:pt x="37" y="67"/>
                    </a:lnTo>
                    <a:lnTo>
                      <a:pt x="37" y="86"/>
                    </a:lnTo>
                    <a:lnTo>
                      <a:pt x="22" y="86"/>
                    </a:lnTo>
                    <a:lnTo>
                      <a:pt x="11" y="8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80" name="Freeform 30"/>
              <p:cNvSpPr>
                <a:spLocks/>
              </p:cNvSpPr>
              <p:nvPr/>
            </p:nvSpPr>
            <p:spPr bwMode="auto">
              <a:xfrm>
                <a:off x="5141" y="258"/>
                <a:ext cx="45" cy="116"/>
              </a:xfrm>
              <a:custGeom>
                <a:avLst/>
                <a:gdLst>
                  <a:gd name="T0" fmla="*/ 11 w 45"/>
                  <a:gd name="T1" fmla="*/ 116 h 116"/>
                  <a:gd name="T2" fmla="*/ 0 w 45"/>
                  <a:gd name="T3" fmla="*/ 34 h 116"/>
                  <a:gd name="T4" fmla="*/ 0 w 45"/>
                  <a:gd name="T5" fmla="*/ 15 h 116"/>
                  <a:gd name="T6" fmla="*/ 11 w 45"/>
                  <a:gd name="T7" fmla="*/ 0 h 116"/>
                  <a:gd name="T8" fmla="*/ 22 w 45"/>
                  <a:gd name="T9" fmla="*/ 0 h 116"/>
                  <a:gd name="T10" fmla="*/ 33 w 45"/>
                  <a:gd name="T11" fmla="*/ 0 h 116"/>
                  <a:gd name="T12" fmla="*/ 33 w 45"/>
                  <a:gd name="T13" fmla="*/ 15 h 116"/>
                  <a:gd name="T14" fmla="*/ 33 w 45"/>
                  <a:gd name="T15" fmla="*/ 34 h 116"/>
                  <a:gd name="T16" fmla="*/ 33 w 45"/>
                  <a:gd name="T17" fmla="*/ 49 h 116"/>
                  <a:gd name="T18" fmla="*/ 33 w 45"/>
                  <a:gd name="T19" fmla="*/ 67 h 116"/>
                  <a:gd name="T20" fmla="*/ 33 w 45"/>
                  <a:gd name="T21" fmla="*/ 82 h 116"/>
                  <a:gd name="T22" fmla="*/ 45 w 45"/>
                  <a:gd name="T23" fmla="*/ 97 h 116"/>
                  <a:gd name="T24" fmla="*/ 33 w 45"/>
                  <a:gd name="T25" fmla="*/ 97 h 116"/>
                  <a:gd name="T26" fmla="*/ 33 w 45"/>
                  <a:gd name="T27" fmla="*/ 116 h 116"/>
                  <a:gd name="T28" fmla="*/ 22 w 45"/>
                  <a:gd name="T29" fmla="*/ 116 h 116"/>
                  <a:gd name="T30" fmla="*/ 11 w 45"/>
                  <a:gd name="T31" fmla="*/ 116 h 1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5"/>
                  <a:gd name="T49" fmla="*/ 0 h 116"/>
                  <a:gd name="T50" fmla="*/ 45 w 45"/>
                  <a:gd name="T51" fmla="*/ 116 h 1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5" h="116">
                    <a:moveTo>
                      <a:pt x="11" y="116"/>
                    </a:moveTo>
                    <a:lnTo>
                      <a:pt x="0" y="34"/>
                    </a:lnTo>
                    <a:lnTo>
                      <a:pt x="0" y="15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5"/>
                    </a:lnTo>
                    <a:lnTo>
                      <a:pt x="33" y="34"/>
                    </a:lnTo>
                    <a:lnTo>
                      <a:pt x="33" y="49"/>
                    </a:lnTo>
                    <a:lnTo>
                      <a:pt x="33" y="67"/>
                    </a:lnTo>
                    <a:lnTo>
                      <a:pt x="33" y="82"/>
                    </a:lnTo>
                    <a:lnTo>
                      <a:pt x="45" y="97"/>
                    </a:lnTo>
                    <a:lnTo>
                      <a:pt x="33" y="97"/>
                    </a:lnTo>
                    <a:lnTo>
                      <a:pt x="33" y="116"/>
                    </a:lnTo>
                    <a:lnTo>
                      <a:pt x="22" y="116"/>
                    </a:lnTo>
                    <a:lnTo>
                      <a:pt x="11" y="11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81" name="Freeform 31"/>
              <p:cNvSpPr>
                <a:spLocks/>
              </p:cNvSpPr>
              <p:nvPr/>
            </p:nvSpPr>
            <p:spPr bwMode="auto">
              <a:xfrm>
                <a:off x="5245" y="273"/>
                <a:ext cx="45" cy="101"/>
              </a:xfrm>
              <a:custGeom>
                <a:avLst/>
                <a:gdLst>
                  <a:gd name="T0" fmla="*/ 11 w 45"/>
                  <a:gd name="T1" fmla="*/ 101 h 101"/>
                  <a:gd name="T2" fmla="*/ 0 w 45"/>
                  <a:gd name="T3" fmla="*/ 101 h 101"/>
                  <a:gd name="T4" fmla="*/ 0 w 45"/>
                  <a:gd name="T5" fmla="*/ 82 h 101"/>
                  <a:gd name="T6" fmla="*/ 0 w 45"/>
                  <a:gd name="T7" fmla="*/ 67 h 101"/>
                  <a:gd name="T8" fmla="*/ 11 w 45"/>
                  <a:gd name="T9" fmla="*/ 67 h 101"/>
                  <a:gd name="T10" fmla="*/ 11 w 45"/>
                  <a:gd name="T11" fmla="*/ 49 h 101"/>
                  <a:gd name="T12" fmla="*/ 11 w 45"/>
                  <a:gd name="T13" fmla="*/ 34 h 101"/>
                  <a:gd name="T14" fmla="*/ 22 w 45"/>
                  <a:gd name="T15" fmla="*/ 15 h 101"/>
                  <a:gd name="T16" fmla="*/ 22 w 45"/>
                  <a:gd name="T17" fmla="*/ 0 h 101"/>
                  <a:gd name="T18" fmla="*/ 34 w 45"/>
                  <a:gd name="T19" fmla="*/ 0 h 101"/>
                  <a:gd name="T20" fmla="*/ 45 w 45"/>
                  <a:gd name="T21" fmla="*/ 0 h 101"/>
                  <a:gd name="T22" fmla="*/ 45 w 45"/>
                  <a:gd name="T23" fmla="*/ 15 h 101"/>
                  <a:gd name="T24" fmla="*/ 45 w 45"/>
                  <a:gd name="T25" fmla="*/ 34 h 101"/>
                  <a:gd name="T26" fmla="*/ 34 w 45"/>
                  <a:gd name="T27" fmla="*/ 49 h 101"/>
                  <a:gd name="T28" fmla="*/ 34 w 45"/>
                  <a:gd name="T29" fmla="*/ 67 h 101"/>
                  <a:gd name="T30" fmla="*/ 34 w 45"/>
                  <a:gd name="T31" fmla="*/ 82 h 101"/>
                  <a:gd name="T32" fmla="*/ 22 w 45"/>
                  <a:gd name="T33" fmla="*/ 82 h 101"/>
                  <a:gd name="T34" fmla="*/ 22 w 45"/>
                  <a:gd name="T35" fmla="*/ 101 h 101"/>
                  <a:gd name="T36" fmla="*/ 11 w 45"/>
                  <a:gd name="T37" fmla="*/ 101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"/>
                  <a:gd name="T58" fmla="*/ 0 h 101"/>
                  <a:gd name="T59" fmla="*/ 45 w 45"/>
                  <a:gd name="T60" fmla="*/ 101 h 1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" h="101">
                    <a:moveTo>
                      <a:pt x="11" y="101"/>
                    </a:moveTo>
                    <a:lnTo>
                      <a:pt x="0" y="101"/>
                    </a:lnTo>
                    <a:lnTo>
                      <a:pt x="0" y="82"/>
                    </a:lnTo>
                    <a:lnTo>
                      <a:pt x="0" y="67"/>
                    </a:lnTo>
                    <a:lnTo>
                      <a:pt x="11" y="67"/>
                    </a:lnTo>
                    <a:lnTo>
                      <a:pt x="11" y="49"/>
                    </a:lnTo>
                    <a:lnTo>
                      <a:pt x="11" y="34"/>
                    </a:lnTo>
                    <a:lnTo>
                      <a:pt x="22" y="15"/>
                    </a:lnTo>
                    <a:lnTo>
                      <a:pt x="22" y="0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45" y="15"/>
                    </a:lnTo>
                    <a:lnTo>
                      <a:pt x="45" y="34"/>
                    </a:lnTo>
                    <a:lnTo>
                      <a:pt x="34" y="49"/>
                    </a:lnTo>
                    <a:lnTo>
                      <a:pt x="34" y="67"/>
                    </a:lnTo>
                    <a:lnTo>
                      <a:pt x="34" y="82"/>
                    </a:lnTo>
                    <a:lnTo>
                      <a:pt x="22" y="82"/>
                    </a:lnTo>
                    <a:lnTo>
                      <a:pt x="22" y="101"/>
                    </a:lnTo>
                    <a:lnTo>
                      <a:pt x="11" y="101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82" name="Freeform 32"/>
              <p:cNvSpPr>
                <a:spLocks/>
              </p:cNvSpPr>
              <p:nvPr/>
            </p:nvSpPr>
            <p:spPr bwMode="auto">
              <a:xfrm>
                <a:off x="5026" y="292"/>
                <a:ext cx="67" cy="115"/>
              </a:xfrm>
              <a:custGeom>
                <a:avLst/>
                <a:gdLst>
                  <a:gd name="T0" fmla="*/ 55 w 67"/>
                  <a:gd name="T1" fmla="*/ 115 h 115"/>
                  <a:gd name="T2" fmla="*/ 44 w 67"/>
                  <a:gd name="T3" fmla="*/ 115 h 115"/>
                  <a:gd name="T4" fmla="*/ 44 w 67"/>
                  <a:gd name="T5" fmla="*/ 100 h 115"/>
                  <a:gd name="T6" fmla="*/ 33 w 67"/>
                  <a:gd name="T7" fmla="*/ 100 h 115"/>
                  <a:gd name="T8" fmla="*/ 33 w 67"/>
                  <a:gd name="T9" fmla="*/ 82 h 115"/>
                  <a:gd name="T10" fmla="*/ 22 w 67"/>
                  <a:gd name="T11" fmla="*/ 82 h 115"/>
                  <a:gd name="T12" fmla="*/ 22 w 67"/>
                  <a:gd name="T13" fmla="*/ 67 h 115"/>
                  <a:gd name="T14" fmla="*/ 11 w 67"/>
                  <a:gd name="T15" fmla="*/ 48 h 115"/>
                  <a:gd name="T16" fmla="*/ 0 w 67"/>
                  <a:gd name="T17" fmla="*/ 33 h 115"/>
                  <a:gd name="T18" fmla="*/ 0 w 67"/>
                  <a:gd name="T19" fmla="*/ 19 h 115"/>
                  <a:gd name="T20" fmla="*/ 0 w 67"/>
                  <a:gd name="T21" fmla="*/ 0 h 115"/>
                  <a:gd name="T22" fmla="*/ 11 w 67"/>
                  <a:gd name="T23" fmla="*/ 0 h 115"/>
                  <a:gd name="T24" fmla="*/ 22 w 67"/>
                  <a:gd name="T25" fmla="*/ 0 h 115"/>
                  <a:gd name="T26" fmla="*/ 33 w 67"/>
                  <a:gd name="T27" fmla="*/ 0 h 115"/>
                  <a:gd name="T28" fmla="*/ 33 w 67"/>
                  <a:gd name="T29" fmla="*/ 15 h 115"/>
                  <a:gd name="T30" fmla="*/ 44 w 67"/>
                  <a:gd name="T31" fmla="*/ 33 h 115"/>
                  <a:gd name="T32" fmla="*/ 44 w 67"/>
                  <a:gd name="T33" fmla="*/ 48 h 115"/>
                  <a:gd name="T34" fmla="*/ 44 w 67"/>
                  <a:gd name="T35" fmla="*/ 67 h 115"/>
                  <a:gd name="T36" fmla="*/ 55 w 67"/>
                  <a:gd name="T37" fmla="*/ 67 h 115"/>
                  <a:gd name="T38" fmla="*/ 55 w 67"/>
                  <a:gd name="T39" fmla="*/ 82 h 115"/>
                  <a:gd name="T40" fmla="*/ 67 w 67"/>
                  <a:gd name="T41" fmla="*/ 82 h 115"/>
                  <a:gd name="T42" fmla="*/ 67 w 67"/>
                  <a:gd name="T43" fmla="*/ 97 h 115"/>
                  <a:gd name="T44" fmla="*/ 67 w 67"/>
                  <a:gd name="T45" fmla="*/ 115 h 115"/>
                  <a:gd name="T46" fmla="*/ 55 w 67"/>
                  <a:gd name="T47" fmla="*/ 115 h 1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"/>
                  <a:gd name="T73" fmla="*/ 0 h 115"/>
                  <a:gd name="T74" fmla="*/ 67 w 67"/>
                  <a:gd name="T75" fmla="*/ 115 h 1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" h="115">
                    <a:moveTo>
                      <a:pt x="55" y="115"/>
                    </a:moveTo>
                    <a:lnTo>
                      <a:pt x="44" y="115"/>
                    </a:lnTo>
                    <a:lnTo>
                      <a:pt x="44" y="100"/>
                    </a:lnTo>
                    <a:lnTo>
                      <a:pt x="33" y="100"/>
                    </a:lnTo>
                    <a:lnTo>
                      <a:pt x="33" y="82"/>
                    </a:lnTo>
                    <a:lnTo>
                      <a:pt x="22" y="82"/>
                    </a:lnTo>
                    <a:lnTo>
                      <a:pt x="22" y="67"/>
                    </a:lnTo>
                    <a:lnTo>
                      <a:pt x="11" y="48"/>
                    </a:lnTo>
                    <a:lnTo>
                      <a:pt x="0" y="33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5"/>
                    </a:lnTo>
                    <a:lnTo>
                      <a:pt x="44" y="33"/>
                    </a:lnTo>
                    <a:lnTo>
                      <a:pt x="44" y="48"/>
                    </a:lnTo>
                    <a:lnTo>
                      <a:pt x="44" y="67"/>
                    </a:lnTo>
                    <a:lnTo>
                      <a:pt x="55" y="67"/>
                    </a:lnTo>
                    <a:lnTo>
                      <a:pt x="55" y="82"/>
                    </a:lnTo>
                    <a:lnTo>
                      <a:pt x="67" y="82"/>
                    </a:lnTo>
                    <a:lnTo>
                      <a:pt x="67" y="97"/>
                    </a:lnTo>
                    <a:lnTo>
                      <a:pt x="67" y="115"/>
                    </a:lnTo>
                    <a:lnTo>
                      <a:pt x="55" y="11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83" name="Freeform 33"/>
              <p:cNvSpPr>
                <a:spLocks/>
              </p:cNvSpPr>
              <p:nvPr/>
            </p:nvSpPr>
            <p:spPr bwMode="auto">
              <a:xfrm>
                <a:off x="5316" y="355"/>
                <a:ext cx="93" cy="82"/>
              </a:xfrm>
              <a:custGeom>
                <a:avLst/>
                <a:gdLst>
                  <a:gd name="T0" fmla="*/ 22 w 93"/>
                  <a:gd name="T1" fmla="*/ 82 h 82"/>
                  <a:gd name="T2" fmla="*/ 22 w 93"/>
                  <a:gd name="T3" fmla="*/ 67 h 82"/>
                  <a:gd name="T4" fmla="*/ 33 w 93"/>
                  <a:gd name="T5" fmla="*/ 67 h 82"/>
                  <a:gd name="T6" fmla="*/ 33 w 93"/>
                  <a:gd name="T7" fmla="*/ 49 h 82"/>
                  <a:gd name="T8" fmla="*/ 44 w 93"/>
                  <a:gd name="T9" fmla="*/ 49 h 82"/>
                  <a:gd name="T10" fmla="*/ 33 w 93"/>
                  <a:gd name="T11" fmla="*/ 49 h 82"/>
                  <a:gd name="T12" fmla="*/ 33 w 93"/>
                  <a:gd name="T13" fmla="*/ 67 h 82"/>
                  <a:gd name="T14" fmla="*/ 22 w 93"/>
                  <a:gd name="T15" fmla="*/ 67 h 82"/>
                  <a:gd name="T16" fmla="*/ 0 w 93"/>
                  <a:gd name="T17" fmla="*/ 67 h 82"/>
                  <a:gd name="T18" fmla="*/ 11 w 93"/>
                  <a:gd name="T19" fmla="*/ 49 h 82"/>
                  <a:gd name="T20" fmla="*/ 22 w 93"/>
                  <a:gd name="T21" fmla="*/ 34 h 82"/>
                  <a:gd name="T22" fmla="*/ 33 w 93"/>
                  <a:gd name="T23" fmla="*/ 34 h 82"/>
                  <a:gd name="T24" fmla="*/ 44 w 93"/>
                  <a:gd name="T25" fmla="*/ 15 h 82"/>
                  <a:gd name="T26" fmla="*/ 56 w 93"/>
                  <a:gd name="T27" fmla="*/ 15 h 82"/>
                  <a:gd name="T28" fmla="*/ 67 w 93"/>
                  <a:gd name="T29" fmla="*/ 0 h 82"/>
                  <a:gd name="T30" fmla="*/ 82 w 93"/>
                  <a:gd name="T31" fmla="*/ 0 h 82"/>
                  <a:gd name="T32" fmla="*/ 82 w 93"/>
                  <a:gd name="T33" fmla="*/ 15 h 82"/>
                  <a:gd name="T34" fmla="*/ 93 w 93"/>
                  <a:gd name="T35" fmla="*/ 15 h 82"/>
                  <a:gd name="T36" fmla="*/ 93 w 93"/>
                  <a:gd name="T37" fmla="*/ 30 h 82"/>
                  <a:gd name="T38" fmla="*/ 82 w 93"/>
                  <a:gd name="T39" fmla="*/ 34 h 82"/>
                  <a:gd name="T40" fmla="*/ 70 w 93"/>
                  <a:gd name="T41" fmla="*/ 49 h 82"/>
                  <a:gd name="T42" fmla="*/ 56 w 93"/>
                  <a:gd name="T43" fmla="*/ 49 h 82"/>
                  <a:gd name="T44" fmla="*/ 56 w 93"/>
                  <a:gd name="T45" fmla="*/ 63 h 82"/>
                  <a:gd name="T46" fmla="*/ 44 w 93"/>
                  <a:gd name="T47" fmla="*/ 63 h 82"/>
                  <a:gd name="T48" fmla="*/ 33 w 93"/>
                  <a:gd name="T49" fmla="*/ 82 h 82"/>
                  <a:gd name="T50" fmla="*/ 22 w 93"/>
                  <a:gd name="T51" fmla="*/ 82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3"/>
                  <a:gd name="T79" fmla="*/ 0 h 82"/>
                  <a:gd name="T80" fmla="*/ 93 w 93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3" h="82">
                    <a:moveTo>
                      <a:pt x="22" y="82"/>
                    </a:moveTo>
                    <a:lnTo>
                      <a:pt x="22" y="67"/>
                    </a:lnTo>
                    <a:lnTo>
                      <a:pt x="33" y="67"/>
                    </a:lnTo>
                    <a:lnTo>
                      <a:pt x="33" y="49"/>
                    </a:lnTo>
                    <a:lnTo>
                      <a:pt x="44" y="49"/>
                    </a:lnTo>
                    <a:lnTo>
                      <a:pt x="33" y="49"/>
                    </a:lnTo>
                    <a:lnTo>
                      <a:pt x="33" y="67"/>
                    </a:lnTo>
                    <a:lnTo>
                      <a:pt x="22" y="67"/>
                    </a:lnTo>
                    <a:lnTo>
                      <a:pt x="0" y="67"/>
                    </a:lnTo>
                    <a:lnTo>
                      <a:pt x="11" y="49"/>
                    </a:lnTo>
                    <a:lnTo>
                      <a:pt x="22" y="34"/>
                    </a:lnTo>
                    <a:lnTo>
                      <a:pt x="33" y="34"/>
                    </a:lnTo>
                    <a:lnTo>
                      <a:pt x="44" y="15"/>
                    </a:lnTo>
                    <a:lnTo>
                      <a:pt x="56" y="15"/>
                    </a:lnTo>
                    <a:lnTo>
                      <a:pt x="67" y="0"/>
                    </a:lnTo>
                    <a:lnTo>
                      <a:pt x="82" y="0"/>
                    </a:lnTo>
                    <a:lnTo>
                      <a:pt x="82" y="15"/>
                    </a:lnTo>
                    <a:lnTo>
                      <a:pt x="93" y="15"/>
                    </a:lnTo>
                    <a:lnTo>
                      <a:pt x="93" y="30"/>
                    </a:lnTo>
                    <a:lnTo>
                      <a:pt x="82" y="34"/>
                    </a:lnTo>
                    <a:lnTo>
                      <a:pt x="70" y="49"/>
                    </a:lnTo>
                    <a:lnTo>
                      <a:pt x="56" y="49"/>
                    </a:lnTo>
                    <a:lnTo>
                      <a:pt x="56" y="63"/>
                    </a:lnTo>
                    <a:lnTo>
                      <a:pt x="44" y="63"/>
                    </a:lnTo>
                    <a:lnTo>
                      <a:pt x="33" y="82"/>
                    </a:lnTo>
                    <a:lnTo>
                      <a:pt x="22" y="8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84" name="Freeform 34"/>
              <p:cNvSpPr>
                <a:spLocks/>
              </p:cNvSpPr>
              <p:nvPr/>
            </p:nvSpPr>
            <p:spPr bwMode="auto">
              <a:xfrm>
                <a:off x="4933" y="359"/>
                <a:ext cx="104" cy="97"/>
              </a:xfrm>
              <a:custGeom>
                <a:avLst/>
                <a:gdLst>
                  <a:gd name="T0" fmla="*/ 93 w 104"/>
                  <a:gd name="T1" fmla="*/ 97 h 97"/>
                  <a:gd name="T2" fmla="*/ 33 w 104"/>
                  <a:gd name="T3" fmla="*/ 48 h 97"/>
                  <a:gd name="T4" fmla="*/ 22 w 104"/>
                  <a:gd name="T5" fmla="*/ 48 h 97"/>
                  <a:gd name="T6" fmla="*/ 22 w 104"/>
                  <a:gd name="T7" fmla="*/ 33 h 97"/>
                  <a:gd name="T8" fmla="*/ 11 w 104"/>
                  <a:gd name="T9" fmla="*/ 33 h 97"/>
                  <a:gd name="T10" fmla="*/ 11 w 104"/>
                  <a:gd name="T11" fmla="*/ 18 h 97"/>
                  <a:gd name="T12" fmla="*/ 0 w 104"/>
                  <a:gd name="T13" fmla="*/ 18 h 97"/>
                  <a:gd name="T14" fmla="*/ 11 w 104"/>
                  <a:gd name="T15" fmla="*/ 0 h 97"/>
                  <a:gd name="T16" fmla="*/ 22 w 104"/>
                  <a:gd name="T17" fmla="*/ 0 h 97"/>
                  <a:gd name="T18" fmla="*/ 33 w 104"/>
                  <a:gd name="T19" fmla="*/ 0 h 97"/>
                  <a:gd name="T20" fmla="*/ 33 w 104"/>
                  <a:gd name="T21" fmla="*/ 15 h 97"/>
                  <a:gd name="T22" fmla="*/ 44 w 104"/>
                  <a:gd name="T23" fmla="*/ 15 h 97"/>
                  <a:gd name="T24" fmla="*/ 44 w 104"/>
                  <a:gd name="T25" fmla="*/ 33 h 97"/>
                  <a:gd name="T26" fmla="*/ 56 w 104"/>
                  <a:gd name="T27" fmla="*/ 33 h 97"/>
                  <a:gd name="T28" fmla="*/ 67 w 104"/>
                  <a:gd name="T29" fmla="*/ 33 h 97"/>
                  <a:gd name="T30" fmla="*/ 67 w 104"/>
                  <a:gd name="T31" fmla="*/ 48 h 97"/>
                  <a:gd name="T32" fmla="*/ 82 w 104"/>
                  <a:gd name="T33" fmla="*/ 48 h 97"/>
                  <a:gd name="T34" fmla="*/ 93 w 104"/>
                  <a:gd name="T35" fmla="*/ 48 h 97"/>
                  <a:gd name="T36" fmla="*/ 93 w 104"/>
                  <a:gd name="T37" fmla="*/ 67 h 97"/>
                  <a:gd name="T38" fmla="*/ 104 w 104"/>
                  <a:gd name="T39" fmla="*/ 67 h 97"/>
                  <a:gd name="T40" fmla="*/ 104 w 104"/>
                  <a:gd name="T41" fmla="*/ 82 h 97"/>
                  <a:gd name="T42" fmla="*/ 104 w 104"/>
                  <a:gd name="T43" fmla="*/ 97 h 97"/>
                  <a:gd name="T44" fmla="*/ 93 w 104"/>
                  <a:gd name="T45" fmla="*/ 97 h 9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4"/>
                  <a:gd name="T70" fmla="*/ 0 h 97"/>
                  <a:gd name="T71" fmla="*/ 104 w 104"/>
                  <a:gd name="T72" fmla="*/ 97 h 9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4" h="97">
                    <a:moveTo>
                      <a:pt x="93" y="97"/>
                    </a:moveTo>
                    <a:lnTo>
                      <a:pt x="33" y="48"/>
                    </a:lnTo>
                    <a:lnTo>
                      <a:pt x="22" y="48"/>
                    </a:lnTo>
                    <a:lnTo>
                      <a:pt x="22" y="33"/>
                    </a:lnTo>
                    <a:lnTo>
                      <a:pt x="11" y="33"/>
                    </a:lnTo>
                    <a:lnTo>
                      <a:pt x="11" y="18"/>
                    </a:lnTo>
                    <a:lnTo>
                      <a:pt x="0" y="18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5"/>
                    </a:lnTo>
                    <a:lnTo>
                      <a:pt x="44" y="15"/>
                    </a:lnTo>
                    <a:lnTo>
                      <a:pt x="44" y="33"/>
                    </a:lnTo>
                    <a:lnTo>
                      <a:pt x="56" y="33"/>
                    </a:lnTo>
                    <a:lnTo>
                      <a:pt x="67" y="33"/>
                    </a:lnTo>
                    <a:lnTo>
                      <a:pt x="67" y="48"/>
                    </a:lnTo>
                    <a:lnTo>
                      <a:pt x="82" y="48"/>
                    </a:lnTo>
                    <a:lnTo>
                      <a:pt x="93" y="48"/>
                    </a:lnTo>
                    <a:lnTo>
                      <a:pt x="93" y="67"/>
                    </a:lnTo>
                    <a:lnTo>
                      <a:pt x="104" y="67"/>
                    </a:lnTo>
                    <a:lnTo>
                      <a:pt x="104" y="82"/>
                    </a:lnTo>
                    <a:lnTo>
                      <a:pt x="104" y="97"/>
                    </a:lnTo>
                    <a:lnTo>
                      <a:pt x="93" y="9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85" name="Freeform 35"/>
              <p:cNvSpPr>
                <a:spLocks/>
              </p:cNvSpPr>
              <p:nvPr/>
            </p:nvSpPr>
            <p:spPr bwMode="auto">
              <a:xfrm>
                <a:off x="5059" y="389"/>
                <a:ext cx="234" cy="67"/>
              </a:xfrm>
              <a:custGeom>
                <a:avLst/>
                <a:gdLst>
                  <a:gd name="T0" fmla="*/ 0 w 234"/>
                  <a:gd name="T1" fmla="*/ 67 h 67"/>
                  <a:gd name="T2" fmla="*/ 11 w 234"/>
                  <a:gd name="T3" fmla="*/ 67 h 67"/>
                  <a:gd name="T4" fmla="*/ 11 w 234"/>
                  <a:gd name="T5" fmla="*/ 52 h 67"/>
                  <a:gd name="T6" fmla="*/ 22 w 234"/>
                  <a:gd name="T7" fmla="*/ 52 h 67"/>
                  <a:gd name="T8" fmla="*/ 22 w 234"/>
                  <a:gd name="T9" fmla="*/ 33 h 67"/>
                  <a:gd name="T10" fmla="*/ 37 w 234"/>
                  <a:gd name="T11" fmla="*/ 33 h 67"/>
                  <a:gd name="T12" fmla="*/ 49 w 234"/>
                  <a:gd name="T13" fmla="*/ 33 h 67"/>
                  <a:gd name="T14" fmla="*/ 49 w 234"/>
                  <a:gd name="T15" fmla="*/ 18 h 67"/>
                  <a:gd name="T16" fmla="*/ 60 w 234"/>
                  <a:gd name="T17" fmla="*/ 18 h 67"/>
                  <a:gd name="T18" fmla="*/ 71 w 234"/>
                  <a:gd name="T19" fmla="*/ 18 h 67"/>
                  <a:gd name="T20" fmla="*/ 82 w 234"/>
                  <a:gd name="T21" fmla="*/ 18 h 67"/>
                  <a:gd name="T22" fmla="*/ 82 w 234"/>
                  <a:gd name="T23" fmla="*/ 0 h 67"/>
                  <a:gd name="T24" fmla="*/ 93 w 234"/>
                  <a:gd name="T25" fmla="*/ 0 h 67"/>
                  <a:gd name="T26" fmla="*/ 104 w 234"/>
                  <a:gd name="T27" fmla="*/ 0 h 67"/>
                  <a:gd name="T28" fmla="*/ 115 w 234"/>
                  <a:gd name="T29" fmla="*/ 0 h 67"/>
                  <a:gd name="T30" fmla="*/ 127 w 234"/>
                  <a:gd name="T31" fmla="*/ 0 h 67"/>
                  <a:gd name="T32" fmla="*/ 142 w 234"/>
                  <a:gd name="T33" fmla="*/ 0 h 67"/>
                  <a:gd name="T34" fmla="*/ 153 w 234"/>
                  <a:gd name="T35" fmla="*/ 0 h 67"/>
                  <a:gd name="T36" fmla="*/ 164 w 234"/>
                  <a:gd name="T37" fmla="*/ 0 h 67"/>
                  <a:gd name="T38" fmla="*/ 175 w 234"/>
                  <a:gd name="T39" fmla="*/ 0 h 67"/>
                  <a:gd name="T40" fmla="*/ 186 w 234"/>
                  <a:gd name="T41" fmla="*/ 15 h 67"/>
                  <a:gd name="T42" fmla="*/ 197 w 234"/>
                  <a:gd name="T43" fmla="*/ 15 h 67"/>
                  <a:gd name="T44" fmla="*/ 208 w 234"/>
                  <a:gd name="T45" fmla="*/ 33 h 67"/>
                  <a:gd name="T46" fmla="*/ 223 w 234"/>
                  <a:gd name="T47" fmla="*/ 48 h 67"/>
                  <a:gd name="T48" fmla="*/ 234 w 234"/>
                  <a:gd name="T49" fmla="*/ 48 h 67"/>
                  <a:gd name="T50" fmla="*/ 234 w 234"/>
                  <a:gd name="T51" fmla="*/ 67 h 67"/>
                  <a:gd name="T52" fmla="*/ 208 w 234"/>
                  <a:gd name="T53" fmla="*/ 67 h 67"/>
                  <a:gd name="T54" fmla="*/ 208 w 234"/>
                  <a:gd name="T55" fmla="*/ 48 h 67"/>
                  <a:gd name="T56" fmla="*/ 197 w 234"/>
                  <a:gd name="T57" fmla="*/ 48 h 67"/>
                  <a:gd name="T58" fmla="*/ 186 w 234"/>
                  <a:gd name="T59" fmla="*/ 48 h 67"/>
                  <a:gd name="T60" fmla="*/ 197 w 234"/>
                  <a:gd name="T61" fmla="*/ 48 h 67"/>
                  <a:gd name="T62" fmla="*/ 197 w 234"/>
                  <a:gd name="T63" fmla="*/ 67 h 67"/>
                  <a:gd name="T64" fmla="*/ 186 w 234"/>
                  <a:gd name="T65" fmla="*/ 48 h 67"/>
                  <a:gd name="T66" fmla="*/ 175 w 234"/>
                  <a:gd name="T67" fmla="*/ 48 h 67"/>
                  <a:gd name="T68" fmla="*/ 164 w 234"/>
                  <a:gd name="T69" fmla="*/ 33 h 67"/>
                  <a:gd name="T70" fmla="*/ 164 w 234"/>
                  <a:gd name="T71" fmla="*/ 48 h 67"/>
                  <a:gd name="T72" fmla="*/ 175 w 234"/>
                  <a:gd name="T73" fmla="*/ 48 h 67"/>
                  <a:gd name="T74" fmla="*/ 186 w 234"/>
                  <a:gd name="T75" fmla="*/ 48 h 67"/>
                  <a:gd name="T76" fmla="*/ 186 w 234"/>
                  <a:gd name="T77" fmla="*/ 67 h 67"/>
                  <a:gd name="T78" fmla="*/ 175 w 234"/>
                  <a:gd name="T79" fmla="*/ 48 h 67"/>
                  <a:gd name="T80" fmla="*/ 164 w 234"/>
                  <a:gd name="T81" fmla="*/ 48 h 67"/>
                  <a:gd name="T82" fmla="*/ 153 w 234"/>
                  <a:gd name="T83" fmla="*/ 33 h 67"/>
                  <a:gd name="T84" fmla="*/ 142 w 234"/>
                  <a:gd name="T85" fmla="*/ 33 h 67"/>
                  <a:gd name="T86" fmla="*/ 127 w 234"/>
                  <a:gd name="T87" fmla="*/ 33 h 67"/>
                  <a:gd name="T88" fmla="*/ 115 w 234"/>
                  <a:gd name="T89" fmla="*/ 33 h 67"/>
                  <a:gd name="T90" fmla="*/ 104 w 234"/>
                  <a:gd name="T91" fmla="*/ 33 h 67"/>
                  <a:gd name="T92" fmla="*/ 93 w 234"/>
                  <a:gd name="T93" fmla="*/ 33 h 67"/>
                  <a:gd name="T94" fmla="*/ 82 w 234"/>
                  <a:gd name="T95" fmla="*/ 33 h 67"/>
                  <a:gd name="T96" fmla="*/ 71 w 234"/>
                  <a:gd name="T97" fmla="*/ 52 h 67"/>
                  <a:gd name="T98" fmla="*/ 60 w 234"/>
                  <a:gd name="T99" fmla="*/ 52 h 67"/>
                  <a:gd name="T100" fmla="*/ 49 w 234"/>
                  <a:gd name="T101" fmla="*/ 52 h 67"/>
                  <a:gd name="T102" fmla="*/ 49 w 234"/>
                  <a:gd name="T103" fmla="*/ 67 h 67"/>
                  <a:gd name="T104" fmla="*/ 37 w 234"/>
                  <a:gd name="T105" fmla="*/ 67 h 67"/>
                  <a:gd name="T106" fmla="*/ 0 w 234"/>
                  <a:gd name="T107" fmla="*/ 67 h 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4"/>
                  <a:gd name="T163" fmla="*/ 0 h 67"/>
                  <a:gd name="T164" fmla="*/ 234 w 234"/>
                  <a:gd name="T165" fmla="*/ 67 h 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4" h="67">
                    <a:moveTo>
                      <a:pt x="0" y="67"/>
                    </a:moveTo>
                    <a:lnTo>
                      <a:pt x="11" y="67"/>
                    </a:lnTo>
                    <a:lnTo>
                      <a:pt x="11" y="52"/>
                    </a:lnTo>
                    <a:lnTo>
                      <a:pt x="22" y="52"/>
                    </a:lnTo>
                    <a:lnTo>
                      <a:pt x="22" y="33"/>
                    </a:lnTo>
                    <a:lnTo>
                      <a:pt x="37" y="33"/>
                    </a:lnTo>
                    <a:lnTo>
                      <a:pt x="49" y="33"/>
                    </a:lnTo>
                    <a:lnTo>
                      <a:pt x="49" y="18"/>
                    </a:lnTo>
                    <a:lnTo>
                      <a:pt x="60" y="18"/>
                    </a:lnTo>
                    <a:lnTo>
                      <a:pt x="71" y="18"/>
                    </a:lnTo>
                    <a:lnTo>
                      <a:pt x="82" y="18"/>
                    </a:lnTo>
                    <a:lnTo>
                      <a:pt x="82" y="0"/>
                    </a:lnTo>
                    <a:lnTo>
                      <a:pt x="93" y="0"/>
                    </a:lnTo>
                    <a:lnTo>
                      <a:pt x="104" y="0"/>
                    </a:lnTo>
                    <a:lnTo>
                      <a:pt x="115" y="0"/>
                    </a:lnTo>
                    <a:lnTo>
                      <a:pt x="127" y="0"/>
                    </a:lnTo>
                    <a:lnTo>
                      <a:pt x="142" y="0"/>
                    </a:lnTo>
                    <a:lnTo>
                      <a:pt x="153" y="0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6" y="15"/>
                    </a:lnTo>
                    <a:lnTo>
                      <a:pt x="197" y="15"/>
                    </a:lnTo>
                    <a:lnTo>
                      <a:pt x="208" y="33"/>
                    </a:lnTo>
                    <a:lnTo>
                      <a:pt x="223" y="48"/>
                    </a:lnTo>
                    <a:lnTo>
                      <a:pt x="234" y="48"/>
                    </a:lnTo>
                    <a:lnTo>
                      <a:pt x="234" y="67"/>
                    </a:lnTo>
                    <a:lnTo>
                      <a:pt x="208" y="67"/>
                    </a:lnTo>
                    <a:lnTo>
                      <a:pt x="208" y="48"/>
                    </a:lnTo>
                    <a:lnTo>
                      <a:pt x="197" y="48"/>
                    </a:lnTo>
                    <a:lnTo>
                      <a:pt x="186" y="48"/>
                    </a:lnTo>
                    <a:lnTo>
                      <a:pt x="197" y="48"/>
                    </a:lnTo>
                    <a:lnTo>
                      <a:pt x="197" y="67"/>
                    </a:lnTo>
                    <a:lnTo>
                      <a:pt x="186" y="48"/>
                    </a:lnTo>
                    <a:lnTo>
                      <a:pt x="175" y="48"/>
                    </a:lnTo>
                    <a:lnTo>
                      <a:pt x="164" y="33"/>
                    </a:lnTo>
                    <a:lnTo>
                      <a:pt x="164" y="48"/>
                    </a:lnTo>
                    <a:lnTo>
                      <a:pt x="175" y="48"/>
                    </a:lnTo>
                    <a:lnTo>
                      <a:pt x="186" y="48"/>
                    </a:lnTo>
                    <a:lnTo>
                      <a:pt x="186" y="67"/>
                    </a:lnTo>
                    <a:lnTo>
                      <a:pt x="175" y="48"/>
                    </a:lnTo>
                    <a:lnTo>
                      <a:pt x="164" y="48"/>
                    </a:lnTo>
                    <a:lnTo>
                      <a:pt x="153" y="33"/>
                    </a:lnTo>
                    <a:lnTo>
                      <a:pt x="142" y="33"/>
                    </a:lnTo>
                    <a:lnTo>
                      <a:pt x="127" y="33"/>
                    </a:lnTo>
                    <a:lnTo>
                      <a:pt x="115" y="33"/>
                    </a:lnTo>
                    <a:lnTo>
                      <a:pt x="104" y="33"/>
                    </a:lnTo>
                    <a:lnTo>
                      <a:pt x="93" y="33"/>
                    </a:lnTo>
                    <a:lnTo>
                      <a:pt x="82" y="33"/>
                    </a:lnTo>
                    <a:lnTo>
                      <a:pt x="71" y="52"/>
                    </a:lnTo>
                    <a:lnTo>
                      <a:pt x="60" y="52"/>
                    </a:lnTo>
                    <a:lnTo>
                      <a:pt x="49" y="52"/>
                    </a:lnTo>
                    <a:lnTo>
                      <a:pt x="49" y="67"/>
                    </a:lnTo>
                    <a:lnTo>
                      <a:pt x="37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86" name="Freeform 36"/>
              <p:cNvSpPr>
                <a:spLocks/>
              </p:cNvSpPr>
              <p:nvPr/>
            </p:nvSpPr>
            <p:spPr bwMode="auto">
              <a:xfrm>
                <a:off x="5048" y="474"/>
                <a:ext cx="82" cy="145"/>
              </a:xfrm>
              <a:custGeom>
                <a:avLst/>
                <a:gdLst>
                  <a:gd name="T0" fmla="*/ 26 w 82"/>
                  <a:gd name="T1" fmla="*/ 145 h 145"/>
                  <a:gd name="T2" fmla="*/ 26 w 82"/>
                  <a:gd name="T3" fmla="*/ 130 h 145"/>
                  <a:gd name="T4" fmla="*/ 11 w 82"/>
                  <a:gd name="T5" fmla="*/ 130 h 145"/>
                  <a:gd name="T6" fmla="*/ 11 w 82"/>
                  <a:gd name="T7" fmla="*/ 116 h 145"/>
                  <a:gd name="T8" fmla="*/ 0 w 82"/>
                  <a:gd name="T9" fmla="*/ 97 h 145"/>
                  <a:gd name="T10" fmla="*/ 0 w 82"/>
                  <a:gd name="T11" fmla="*/ 82 h 145"/>
                  <a:gd name="T12" fmla="*/ 0 w 82"/>
                  <a:gd name="T13" fmla="*/ 63 h 145"/>
                  <a:gd name="T14" fmla="*/ 0 w 82"/>
                  <a:gd name="T15" fmla="*/ 49 h 145"/>
                  <a:gd name="T16" fmla="*/ 0 w 82"/>
                  <a:gd name="T17" fmla="*/ 34 h 145"/>
                  <a:gd name="T18" fmla="*/ 11 w 82"/>
                  <a:gd name="T19" fmla="*/ 34 h 145"/>
                  <a:gd name="T20" fmla="*/ 11 w 82"/>
                  <a:gd name="T21" fmla="*/ 15 h 145"/>
                  <a:gd name="T22" fmla="*/ 22 w 82"/>
                  <a:gd name="T23" fmla="*/ 15 h 145"/>
                  <a:gd name="T24" fmla="*/ 22 w 82"/>
                  <a:gd name="T25" fmla="*/ 0 h 145"/>
                  <a:gd name="T26" fmla="*/ 71 w 82"/>
                  <a:gd name="T27" fmla="*/ 0 h 145"/>
                  <a:gd name="T28" fmla="*/ 60 w 82"/>
                  <a:gd name="T29" fmla="*/ 0 h 145"/>
                  <a:gd name="T30" fmla="*/ 60 w 82"/>
                  <a:gd name="T31" fmla="*/ 15 h 145"/>
                  <a:gd name="T32" fmla="*/ 48 w 82"/>
                  <a:gd name="T33" fmla="*/ 15 h 145"/>
                  <a:gd name="T34" fmla="*/ 48 w 82"/>
                  <a:gd name="T35" fmla="*/ 30 h 145"/>
                  <a:gd name="T36" fmla="*/ 48 w 82"/>
                  <a:gd name="T37" fmla="*/ 49 h 145"/>
                  <a:gd name="T38" fmla="*/ 37 w 82"/>
                  <a:gd name="T39" fmla="*/ 49 h 145"/>
                  <a:gd name="T40" fmla="*/ 37 w 82"/>
                  <a:gd name="T41" fmla="*/ 63 h 145"/>
                  <a:gd name="T42" fmla="*/ 37 w 82"/>
                  <a:gd name="T43" fmla="*/ 82 h 145"/>
                  <a:gd name="T44" fmla="*/ 37 w 82"/>
                  <a:gd name="T45" fmla="*/ 97 h 145"/>
                  <a:gd name="T46" fmla="*/ 48 w 82"/>
                  <a:gd name="T47" fmla="*/ 116 h 145"/>
                  <a:gd name="T48" fmla="*/ 60 w 82"/>
                  <a:gd name="T49" fmla="*/ 116 h 145"/>
                  <a:gd name="T50" fmla="*/ 60 w 82"/>
                  <a:gd name="T51" fmla="*/ 130 h 145"/>
                  <a:gd name="T52" fmla="*/ 71 w 82"/>
                  <a:gd name="T53" fmla="*/ 130 h 145"/>
                  <a:gd name="T54" fmla="*/ 71 w 82"/>
                  <a:gd name="T55" fmla="*/ 145 h 145"/>
                  <a:gd name="T56" fmla="*/ 82 w 82"/>
                  <a:gd name="T57" fmla="*/ 145 h 145"/>
                  <a:gd name="T58" fmla="*/ 71 w 82"/>
                  <a:gd name="T59" fmla="*/ 145 h 145"/>
                  <a:gd name="T60" fmla="*/ 60 w 82"/>
                  <a:gd name="T61" fmla="*/ 145 h 145"/>
                  <a:gd name="T62" fmla="*/ 60 w 82"/>
                  <a:gd name="T63" fmla="*/ 130 h 145"/>
                  <a:gd name="T64" fmla="*/ 48 w 82"/>
                  <a:gd name="T65" fmla="*/ 130 h 145"/>
                  <a:gd name="T66" fmla="*/ 37 w 82"/>
                  <a:gd name="T67" fmla="*/ 130 h 145"/>
                  <a:gd name="T68" fmla="*/ 48 w 82"/>
                  <a:gd name="T69" fmla="*/ 130 h 145"/>
                  <a:gd name="T70" fmla="*/ 48 w 82"/>
                  <a:gd name="T71" fmla="*/ 145 h 145"/>
                  <a:gd name="T72" fmla="*/ 26 w 82"/>
                  <a:gd name="T73" fmla="*/ 145 h 1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2"/>
                  <a:gd name="T112" fmla="*/ 0 h 145"/>
                  <a:gd name="T113" fmla="*/ 82 w 82"/>
                  <a:gd name="T114" fmla="*/ 145 h 1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2" h="145">
                    <a:moveTo>
                      <a:pt x="26" y="145"/>
                    </a:moveTo>
                    <a:lnTo>
                      <a:pt x="26" y="130"/>
                    </a:lnTo>
                    <a:lnTo>
                      <a:pt x="11" y="130"/>
                    </a:lnTo>
                    <a:lnTo>
                      <a:pt x="11" y="116"/>
                    </a:lnTo>
                    <a:lnTo>
                      <a:pt x="0" y="97"/>
                    </a:lnTo>
                    <a:lnTo>
                      <a:pt x="0" y="82"/>
                    </a:lnTo>
                    <a:lnTo>
                      <a:pt x="0" y="63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11" y="34"/>
                    </a:lnTo>
                    <a:lnTo>
                      <a:pt x="11" y="15"/>
                    </a:lnTo>
                    <a:lnTo>
                      <a:pt x="22" y="15"/>
                    </a:lnTo>
                    <a:lnTo>
                      <a:pt x="22" y="0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5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48" y="49"/>
                    </a:lnTo>
                    <a:lnTo>
                      <a:pt x="37" y="49"/>
                    </a:lnTo>
                    <a:lnTo>
                      <a:pt x="37" y="63"/>
                    </a:lnTo>
                    <a:lnTo>
                      <a:pt x="37" y="82"/>
                    </a:lnTo>
                    <a:lnTo>
                      <a:pt x="37" y="97"/>
                    </a:lnTo>
                    <a:lnTo>
                      <a:pt x="48" y="116"/>
                    </a:lnTo>
                    <a:lnTo>
                      <a:pt x="60" y="116"/>
                    </a:lnTo>
                    <a:lnTo>
                      <a:pt x="60" y="130"/>
                    </a:lnTo>
                    <a:lnTo>
                      <a:pt x="71" y="130"/>
                    </a:lnTo>
                    <a:lnTo>
                      <a:pt x="71" y="145"/>
                    </a:lnTo>
                    <a:lnTo>
                      <a:pt x="82" y="145"/>
                    </a:lnTo>
                    <a:lnTo>
                      <a:pt x="71" y="145"/>
                    </a:lnTo>
                    <a:lnTo>
                      <a:pt x="60" y="145"/>
                    </a:lnTo>
                    <a:lnTo>
                      <a:pt x="60" y="130"/>
                    </a:lnTo>
                    <a:lnTo>
                      <a:pt x="48" y="130"/>
                    </a:lnTo>
                    <a:lnTo>
                      <a:pt x="37" y="130"/>
                    </a:lnTo>
                    <a:lnTo>
                      <a:pt x="48" y="130"/>
                    </a:lnTo>
                    <a:lnTo>
                      <a:pt x="48" y="145"/>
                    </a:lnTo>
                    <a:lnTo>
                      <a:pt x="26" y="14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87" name="Freeform 37"/>
              <p:cNvSpPr>
                <a:spLocks/>
              </p:cNvSpPr>
              <p:nvPr/>
            </p:nvSpPr>
            <p:spPr bwMode="auto">
              <a:xfrm>
                <a:off x="5245" y="470"/>
                <a:ext cx="71" cy="149"/>
              </a:xfrm>
              <a:custGeom>
                <a:avLst/>
                <a:gdLst>
                  <a:gd name="T0" fmla="*/ 0 w 71"/>
                  <a:gd name="T1" fmla="*/ 149 h 149"/>
                  <a:gd name="T2" fmla="*/ 15 w 71"/>
                  <a:gd name="T3" fmla="*/ 149 h 149"/>
                  <a:gd name="T4" fmla="*/ 15 w 71"/>
                  <a:gd name="T5" fmla="*/ 131 h 149"/>
                  <a:gd name="T6" fmla="*/ 26 w 71"/>
                  <a:gd name="T7" fmla="*/ 131 h 149"/>
                  <a:gd name="T8" fmla="*/ 37 w 71"/>
                  <a:gd name="T9" fmla="*/ 116 h 149"/>
                  <a:gd name="T10" fmla="*/ 37 w 71"/>
                  <a:gd name="T11" fmla="*/ 101 h 149"/>
                  <a:gd name="T12" fmla="*/ 48 w 71"/>
                  <a:gd name="T13" fmla="*/ 97 h 149"/>
                  <a:gd name="T14" fmla="*/ 48 w 71"/>
                  <a:gd name="T15" fmla="*/ 82 h 149"/>
                  <a:gd name="T16" fmla="*/ 48 w 71"/>
                  <a:gd name="T17" fmla="*/ 67 h 149"/>
                  <a:gd name="T18" fmla="*/ 37 w 71"/>
                  <a:gd name="T19" fmla="*/ 67 h 149"/>
                  <a:gd name="T20" fmla="*/ 37 w 71"/>
                  <a:gd name="T21" fmla="*/ 49 h 149"/>
                  <a:gd name="T22" fmla="*/ 26 w 71"/>
                  <a:gd name="T23" fmla="*/ 49 h 149"/>
                  <a:gd name="T24" fmla="*/ 22 w 71"/>
                  <a:gd name="T25" fmla="*/ 34 h 149"/>
                  <a:gd name="T26" fmla="*/ 11 w 71"/>
                  <a:gd name="T27" fmla="*/ 15 h 149"/>
                  <a:gd name="T28" fmla="*/ 0 w 71"/>
                  <a:gd name="T29" fmla="*/ 0 h 149"/>
                  <a:gd name="T30" fmla="*/ 11 w 71"/>
                  <a:gd name="T31" fmla="*/ 0 h 149"/>
                  <a:gd name="T32" fmla="*/ 11 w 71"/>
                  <a:gd name="T33" fmla="*/ 15 h 149"/>
                  <a:gd name="T34" fmla="*/ 22 w 71"/>
                  <a:gd name="T35" fmla="*/ 15 h 149"/>
                  <a:gd name="T36" fmla="*/ 22 w 71"/>
                  <a:gd name="T37" fmla="*/ 34 h 149"/>
                  <a:gd name="T38" fmla="*/ 37 w 71"/>
                  <a:gd name="T39" fmla="*/ 34 h 149"/>
                  <a:gd name="T40" fmla="*/ 37 w 71"/>
                  <a:gd name="T41" fmla="*/ 49 h 149"/>
                  <a:gd name="T42" fmla="*/ 48 w 71"/>
                  <a:gd name="T43" fmla="*/ 49 h 149"/>
                  <a:gd name="T44" fmla="*/ 37 w 71"/>
                  <a:gd name="T45" fmla="*/ 34 h 149"/>
                  <a:gd name="T46" fmla="*/ 22 w 71"/>
                  <a:gd name="T47" fmla="*/ 15 h 149"/>
                  <a:gd name="T48" fmla="*/ 11 w 71"/>
                  <a:gd name="T49" fmla="*/ 0 h 149"/>
                  <a:gd name="T50" fmla="*/ 22 w 71"/>
                  <a:gd name="T51" fmla="*/ 15 h 149"/>
                  <a:gd name="T52" fmla="*/ 37 w 71"/>
                  <a:gd name="T53" fmla="*/ 15 h 149"/>
                  <a:gd name="T54" fmla="*/ 22 w 71"/>
                  <a:gd name="T55" fmla="*/ 0 h 149"/>
                  <a:gd name="T56" fmla="*/ 48 w 71"/>
                  <a:gd name="T57" fmla="*/ 0 h 149"/>
                  <a:gd name="T58" fmla="*/ 60 w 71"/>
                  <a:gd name="T59" fmla="*/ 15 h 149"/>
                  <a:gd name="T60" fmla="*/ 60 w 71"/>
                  <a:gd name="T61" fmla="*/ 34 h 149"/>
                  <a:gd name="T62" fmla="*/ 71 w 71"/>
                  <a:gd name="T63" fmla="*/ 34 h 149"/>
                  <a:gd name="T64" fmla="*/ 71 w 71"/>
                  <a:gd name="T65" fmla="*/ 49 h 149"/>
                  <a:gd name="T66" fmla="*/ 71 w 71"/>
                  <a:gd name="T67" fmla="*/ 67 h 149"/>
                  <a:gd name="T68" fmla="*/ 71 w 71"/>
                  <a:gd name="T69" fmla="*/ 82 h 149"/>
                  <a:gd name="T70" fmla="*/ 71 w 71"/>
                  <a:gd name="T71" fmla="*/ 97 h 149"/>
                  <a:gd name="T72" fmla="*/ 71 w 71"/>
                  <a:gd name="T73" fmla="*/ 116 h 149"/>
                  <a:gd name="T74" fmla="*/ 60 w 71"/>
                  <a:gd name="T75" fmla="*/ 116 h 149"/>
                  <a:gd name="T76" fmla="*/ 60 w 71"/>
                  <a:gd name="T77" fmla="*/ 131 h 149"/>
                  <a:gd name="T78" fmla="*/ 48 w 71"/>
                  <a:gd name="T79" fmla="*/ 149 h 149"/>
                  <a:gd name="T80" fmla="*/ 37 w 71"/>
                  <a:gd name="T81" fmla="*/ 149 h 149"/>
                  <a:gd name="T82" fmla="*/ 37 w 71"/>
                  <a:gd name="T83" fmla="*/ 131 h 149"/>
                  <a:gd name="T84" fmla="*/ 48 w 71"/>
                  <a:gd name="T85" fmla="*/ 131 h 149"/>
                  <a:gd name="T86" fmla="*/ 37 w 71"/>
                  <a:gd name="T87" fmla="*/ 131 h 149"/>
                  <a:gd name="T88" fmla="*/ 37 w 71"/>
                  <a:gd name="T89" fmla="*/ 149 h 149"/>
                  <a:gd name="T90" fmla="*/ 26 w 71"/>
                  <a:gd name="T91" fmla="*/ 149 h 149"/>
                  <a:gd name="T92" fmla="*/ 37 w 71"/>
                  <a:gd name="T93" fmla="*/ 131 h 149"/>
                  <a:gd name="T94" fmla="*/ 48 w 71"/>
                  <a:gd name="T95" fmla="*/ 116 h 149"/>
                  <a:gd name="T96" fmla="*/ 48 w 71"/>
                  <a:gd name="T97" fmla="*/ 97 h 149"/>
                  <a:gd name="T98" fmla="*/ 48 w 71"/>
                  <a:gd name="T99" fmla="*/ 116 h 149"/>
                  <a:gd name="T100" fmla="*/ 37 w 71"/>
                  <a:gd name="T101" fmla="*/ 116 h 149"/>
                  <a:gd name="T102" fmla="*/ 37 w 71"/>
                  <a:gd name="T103" fmla="*/ 131 h 149"/>
                  <a:gd name="T104" fmla="*/ 26 w 71"/>
                  <a:gd name="T105" fmla="*/ 131 h 149"/>
                  <a:gd name="T106" fmla="*/ 26 w 71"/>
                  <a:gd name="T107" fmla="*/ 149 h 149"/>
                  <a:gd name="T108" fmla="*/ 15 w 71"/>
                  <a:gd name="T109" fmla="*/ 149 h 149"/>
                  <a:gd name="T110" fmla="*/ 0 w 71"/>
                  <a:gd name="T111" fmla="*/ 149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"/>
                  <a:gd name="T169" fmla="*/ 0 h 149"/>
                  <a:gd name="T170" fmla="*/ 71 w 71"/>
                  <a:gd name="T171" fmla="*/ 149 h 14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" h="149">
                    <a:moveTo>
                      <a:pt x="0" y="149"/>
                    </a:moveTo>
                    <a:lnTo>
                      <a:pt x="15" y="149"/>
                    </a:lnTo>
                    <a:lnTo>
                      <a:pt x="15" y="131"/>
                    </a:lnTo>
                    <a:lnTo>
                      <a:pt x="26" y="131"/>
                    </a:lnTo>
                    <a:lnTo>
                      <a:pt x="37" y="116"/>
                    </a:lnTo>
                    <a:lnTo>
                      <a:pt x="37" y="101"/>
                    </a:lnTo>
                    <a:lnTo>
                      <a:pt x="48" y="97"/>
                    </a:lnTo>
                    <a:lnTo>
                      <a:pt x="48" y="82"/>
                    </a:lnTo>
                    <a:lnTo>
                      <a:pt x="48" y="67"/>
                    </a:lnTo>
                    <a:lnTo>
                      <a:pt x="37" y="67"/>
                    </a:lnTo>
                    <a:lnTo>
                      <a:pt x="37" y="49"/>
                    </a:lnTo>
                    <a:lnTo>
                      <a:pt x="26" y="49"/>
                    </a:lnTo>
                    <a:lnTo>
                      <a:pt x="22" y="34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5"/>
                    </a:lnTo>
                    <a:lnTo>
                      <a:pt x="22" y="15"/>
                    </a:lnTo>
                    <a:lnTo>
                      <a:pt x="22" y="34"/>
                    </a:lnTo>
                    <a:lnTo>
                      <a:pt x="37" y="34"/>
                    </a:lnTo>
                    <a:lnTo>
                      <a:pt x="37" y="49"/>
                    </a:lnTo>
                    <a:lnTo>
                      <a:pt x="48" y="49"/>
                    </a:lnTo>
                    <a:lnTo>
                      <a:pt x="37" y="34"/>
                    </a:lnTo>
                    <a:lnTo>
                      <a:pt x="22" y="15"/>
                    </a:lnTo>
                    <a:lnTo>
                      <a:pt x="11" y="0"/>
                    </a:lnTo>
                    <a:lnTo>
                      <a:pt x="22" y="15"/>
                    </a:lnTo>
                    <a:lnTo>
                      <a:pt x="37" y="15"/>
                    </a:lnTo>
                    <a:lnTo>
                      <a:pt x="22" y="0"/>
                    </a:lnTo>
                    <a:lnTo>
                      <a:pt x="48" y="0"/>
                    </a:lnTo>
                    <a:lnTo>
                      <a:pt x="60" y="15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49"/>
                    </a:lnTo>
                    <a:lnTo>
                      <a:pt x="71" y="67"/>
                    </a:lnTo>
                    <a:lnTo>
                      <a:pt x="71" y="82"/>
                    </a:lnTo>
                    <a:lnTo>
                      <a:pt x="71" y="97"/>
                    </a:lnTo>
                    <a:lnTo>
                      <a:pt x="71" y="116"/>
                    </a:lnTo>
                    <a:lnTo>
                      <a:pt x="60" y="116"/>
                    </a:lnTo>
                    <a:lnTo>
                      <a:pt x="60" y="131"/>
                    </a:lnTo>
                    <a:lnTo>
                      <a:pt x="48" y="149"/>
                    </a:lnTo>
                    <a:lnTo>
                      <a:pt x="37" y="149"/>
                    </a:lnTo>
                    <a:lnTo>
                      <a:pt x="37" y="131"/>
                    </a:lnTo>
                    <a:lnTo>
                      <a:pt x="48" y="131"/>
                    </a:lnTo>
                    <a:lnTo>
                      <a:pt x="37" y="131"/>
                    </a:lnTo>
                    <a:lnTo>
                      <a:pt x="37" y="149"/>
                    </a:lnTo>
                    <a:lnTo>
                      <a:pt x="26" y="149"/>
                    </a:lnTo>
                    <a:lnTo>
                      <a:pt x="37" y="131"/>
                    </a:lnTo>
                    <a:lnTo>
                      <a:pt x="48" y="116"/>
                    </a:lnTo>
                    <a:lnTo>
                      <a:pt x="48" y="97"/>
                    </a:lnTo>
                    <a:lnTo>
                      <a:pt x="48" y="116"/>
                    </a:lnTo>
                    <a:lnTo>
                      <a:pt x="37" y="116"/>
                    </a:lnTo>
                    <a:lnTo>
                      <a:pt x="37" y="131"/>
                    </a:lnTo>
                    <a:lnTo>
                      <a:pt x="26" y="131"/>
                    </a:lnTo>
                    <a:lnTo>
                      <a:pt x="26" y="149"/>
                    </a:lnTo>
                    <a:lnTo>
                      <a:pt x="15" y="14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88" name="Freeform 38"/>
              <p:cNvSpPr>
                <a:spLocks/>
              </p:cNvSpPr>
              <p:nvPr/>
            </p:nvSpPr>
            <p:spPr bwMode="auto">
              <a:xfrm>
                <a:off x="5059" y="601"/>
                <a:ext cx="246" cy="70"/>
              </a:xfrm>
              <a:custGeom>
                <a:avLst/>
                <a:gdLst>
                  <a:gd name="T0" fmla="*/ 0 w 246"/>
                  <a:gd name="T1" fmla="*/ 3 h 70"/>
                  <a:gd name="T2" fmla="*/ 0 w 246"/>
                  <a:gd name="T3" fmla="*/ 18 h 70"/>
                  <a:gd name="T4" fmla="*/ 15 w 246"/>
                  <a:gd name="T5" fmla="*/ 18 h 70"/>
                  <a:gd name="T6" fmla="*/ 15 w 246"/>
                  <a:gd name="T7" fmla="*/ 37 h 70"/>
                  <a:gd name="T8" fmla="*/ 26 w 246"/>
                  <a:gd name="T9" fmla="*/ 37 h 70"/>
                  <a:gd name="T10" fmla="*/ 37 w 246"/>
                  <a:gd name="T11" fmla="*/ 37 h 70"/>
                  <a:gd name="T12" fmla="*/ 37 w 246"/>
                  <a:gd name="T13" fmla="*/ 52 h 70"/>
                  <a:gd name="T14" fmla="*/ 49 w 246"/>
                  <a:gd name="T15" fmla="*/ 52 h 70"/>
                  <a:gd name="T16" fmla="*/ 60 w 246"/>
                  <a:gd name="T17" fmla="*/ 52 h 70"/>
                  <a:gd name="T18" fmla="*/ 60 w 246"/>
                  <a:gd name="T19" fmla="*/ 70 h 70"/>
                  <a:gd name="T20" fmla="*/ 71 w 246"/>
                  <a:gd name="T21" fmla="*/ 70 h 70"/>
                  <a:gd name="T22" fmla="*/ 82 w 246"/>
                  <a:gd name="T23" fmla="*/ 67 h 70"/>
                  <a:gd name="T24" fmla="*/ 97 w 246"/>
                  <a:gd name="T25" fmla="*/ 67 h 70"/>
                  <a:gd name="T26" fmla="*/ 108 w 246"/>
                  <a:gd name="T27" fmla="*/ 67 h 70"/>
                  <a:gd name="T28" fmla="*/ 119 w 246"/>
                  <a:gd name="T29" fmla="*/ 67 h 70"/>
                  <a:gd name="T30" fmla="*/ 130 w 246"/>
                  <a:gd name="T31" fmla="*/ 67 h 70"/>
                  <a:gd name="T32" fmla="*/ 142 w 246"/>
                  <a:gd name="T33" fmla="*/ 67 h 70"/>
                  <a:gd name="T34" fmla="*/ 153 w 246"/>
                  <a:gd name="T35" fmla="*/ 67 h 70"/>
                  <a:gd name="T36" fmla="*/ 164 w 246"/>
                  <a:gd name="T37" fmla="*/ 67 h 70"/>
                  <a:gd name="T38" fmla="*/ 175 w 246"/>
                  <a:gd name="T39" fmla="*/ 67 h 70"/>
                  <a:gd name="T40" fmla="*/ 175 w 246"/>
                  <a:gd name="T41" fmla="*/ 52 h 70"/>
                  <a:gd name="T42" fmla="*/ 186 w 246"/>
                  <a:gd name="T43" fmla="*/ 52 h 70"/>
                  <a:gd name="T44" fmla="*/ 201 w 246"/>
                  <a:gd name="T45" fmla="*/ 52 h 70"/>
                  <a:gd name="T46" fmla="*/ 212 w 246"/>
                  <a:gd name="T47" fmla="*/ 33 h 70"/>
                  <a:gd name="T48" fmla="*/ 223 w 246"/>
                  <a:gd name="T49" fmla="*/ 33 h 70"/>
                  <a:gd name="T50" fmla="*/ 223 w 246"/>
                  <a:gd name="T51" fmla="*/ 18 h 70"/>
                  <a:gd name="T52" fmla="*/ 234 w 246"/>
                  <a:gd name="T53" fmla="*/ 18 h 70"/>
                  <a:gd name="T54" fmla="*/ 234 w 246"/>
                  <a:gd name="T55" fmla="*/ 0 h 70"/>
                  <a:gd name="T56" fmla="*/ 246 w 246"/>
                  <a:gd name="T57" fmla="*/ 0 h 70"/>
                  <a:gd name="T58" fmla="*/ 223 w 246"/>
                  <a:gd name="T59" fmla="*/ 0 h 70"/>
                  <a:gd name="T60" fmla="*/ 223 w 246"/>
                  <a:gd name="T61" fmla="*/ 18 h 70"/>
                  <a:gd name="T62" fmla="*/ 212 w 246"/>
                  <a:gd name="T63" fmla="*/ 18 h 70"/>
                  <a:gd name="T64" fmla="*/ 201 w 246"/>
                  <a:gd name="T65" fmla="*/ 33 h 70"/>
                  <a:gd name="T66" fmla="*/ 201 w 246"/>
                  <a:gd name="T67" fmla="*/ 18 h 70"/>
                  <a:gd name="T68" fmla="*/ 212 w 246"/>
                  <a:gd name="T69" fmla="*/ 18 h 70"/>
                  <a:gd name="T70" fmla="*/ 223 w 246"/>
                  <a:gd name="T71" fmla="*/ 18 h 70"/>
                  <a:gd name="T72" fmla="*/ 223 w 246"/>
                  <a:gd name="T73" fmla="*/ 0 h 70"/>
                  <a:gd name="T74" fmla="*/ 212 w 246"/>
                  <a:gd name="T75" fmla="*/ 0 h 70"/>
                  <a:gd name="T76" fmla="*/ 201 w 246"/>
                  <a:gd name="T77" fmla="*/ 0 h 70"/>
                  <a:gd name="T78" fmla="*/ 201 w 246"/>
                  <a:gd name="T79" fmla="*/ 18 h 70"/>
                  <a:gd name="T80" fmla="*/ 186 w 246"/>
                  <a:gd name="T81" fmla="*/ 18 h 70"/>
                  <a:gd name="T82" fmla="*/ 186 w 246"/>
                  <a:gd name="T83" fmla="*/ 33 h 70"/>
                  <a:gd name="T84" fmla="*/ 175 w 246"/>
                  <a:gd name="T85" fmla="*/ 33 h 70"/>
                  <a:gd name="T86" fmla="*/ 164 w 246"/>
                  <a:gd name="T87" fmla="*/ 33 h 70"/>
                  <a:gd name="T88" fmla="*/ 153 w 246"/>
                  <a:gd name="T89" fmla="*/ 33 h 70"/>
                  <a:gd name="T90" fmla="*/ 142 w 246"/>
                  <a:gd name="T91" fmla="*/ 33 h 70"/>
                  <a:gd name="T92" fmla="*/ 130 w 246"/>
                  <a:gd name="T93" fmla="*/ 37 h 70"/>
                  <a:gd name="T94" fmla="*/ 119 w 246"/>
                  <a:gd name="T95" fmla="*/ 37 h 70"/>
                  <a:gd name="T96" fmla="*/ 108 w 246"/>
                  <a:gd name="T97" fmla="*/ 37 h 70"/>
                  <a:gd name="T98" fmla="*/ 93 w 246"/>
                  <a:gd name="T99" fmla="*/ 37 h 70"/>
                  <a:gd name="T100" fmla="*/ 82 w 246"/>
                  <a:gd name="T101" fmla="*/ 37 h 70"/>
                  <a:gd name="T102" fmla="*/ 71 w 246"/>
                  <a:gd name="T103" fmla="*/ 37 h 70"/>
                  <a:gd name="T104" fmla="*/ 60 w 246"/>
                  <a:gd name="T105" fmla="*/ 37 h 70"/>
                  <a:gd name="T106" fmla="*/ 49 w 246"/>
                  <a:gd name="T107" fmla="*/ 18 h 70"/>
                  <a:gd name="T108" fmla="*/ 37 w 246"/>
                  <a:gd name="T109" fmla="*/ 3 h 70"/>
                  <a:gd name="T110" fmla="*/ 26 w 246"/>
                  <a:gd name="T111" fmla="*/ 3 h 70"/>
                  <a:gd name="T112" fmla="*/ 0 w 246"/>
                  <a:gd name="T113" fmla="*/ 3 h 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6"/>
                  <a:gd name="T172" fmla="*/ 0 h 70"/>
                  <a:gd name="T173" fmla="*/ 246 w 246"/>
                  <a:gd name="T174" fmla="*/ 70 h 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6" h="70">
                    <a:moveTo>
                      <a:pt x="0" y="3"/>
                    </a:moveTo>
                    <a:lnTo>
                      <a:pt x="0" y="18"/>
                    </a:lnTo>
                    <a:lnTo>
                      <a:pt x="15" y="18"/>
                    </a:lnTo>
                    <a:lnTo>
                      <a:pt x="15" y="37"/>
                    </a:lnTo>
                    <a:lnTo>
                      <a:pt x="26" y="37"/>
                    </a:lnTo>
                    <a:lnTo>
                      <a:pt x="37" y="37"/>
                    </a:lnTo>
                    <a:lnTo>
                      <a:pt x="37" y="52"/>
                    </a:lnTo>
                    <a:lnTo>
                      <a:pt x="49" y="52"/>
                    </a:lnTo>
                    <a:lnTo>
                      <a:pt x="60" y="52"/>
                    </a:lnTo>
                    <a:lnTo>
                      <a:pt x="60" y="70"/>
                    </a:lnTo>
                    <a:lnTo>
                      <a:pt x="71" y="70"/>
                    </a:lnTo>
                    <a:lnTo>
                      <a:pt x="82" y="67"/>
                    </a:lnTo>
                    <a:lnTo>
                      <a:pt x="97" y="67"/>
                    </a:lnTo>
                    <a:lnTo>
                      <a:pt x="108" y="67"/>
                    </a:lnTo>
                    <a:lnTo>
                      <a:pt x="119" y="67"/>
                    </a:lnTo>
                    <a:lnTo>
                      <a:pt x="130" y="67"/>
                    </a:lnTo>
                    <a:lnTo>
                      <a:pt x="142" y="67"/>
                    </a:lnTo>
                    <a:lnTo>
                      <a:pt x="153" y="67"/>
                    </a:lnTo>
                    <a:lnTo>
                      <a:pt x="164" y="67"/>
                    </a:lnTo>
                    <a:lnTo>
                      <a:pt x="175" y="67"/>
                    </a:lnTo>
                    <a:lnTo>
                      <a:pt x="175" y="52"/>
                    </a:lnTo>
                    <a:lnTo>
                      <a:pt x="186" y="52"/>
                    </a:lnTo>
                    <a:lnTo>
                      <a:pt x="201" y="52"/>
                    </a:lnTo>
                    <a:lnTo>
                      <a:pt x="212" y="33"/>
                    </a:lnTo>
                    <a:lnTo>
                      <a:pt x="223" y="33"/>
                    </a:lnTo>
                    <a:lnTo>
                      <a:pt x="223" y="18"/>
                    </a:lnTo>
                    <a:lnTo>
                      <a:pt x="234" y="18"/>
                    </a:lnTo>
                    <a:lnTo>
                      <a:pt x="234" y="0"/>
                    </a:lnTo>
                    <a:lnTo>
                      <a:pt x="246" y="0"/>
                    </a:lnTo>
                    <a:lnTo>
                      <a:pt x="223" y="0"/>
                    </a:lnTo>
                    <a:lnTo>
                      <a:pt x="223" y="18"/>
                    </a:lnTo>
                    <a:lnTo>
                      <a:pt x="212" y="18"/>
                    </a:lnTo>
                    <a:lnTo>
                      <a:pt x="201" y="33"/>
                    </a:lnTo>
                    <a:lnTo>
                      <a:pt x="201" y="18"/>
                    </a:lnTo>
                    <a:lnTo>
                      <a:pt x="212" y="18"/>
                    </a:lnTo>
                    <a:lnTo>
                      <a:pt x="223" y="18"/>
                    </a:lnTo>
                    <a:lnTo>
                      <a:pt x="223" y="0"/>
                    </a:lnTo>
                    <a:lnTo>
                      <a:pt x="212" y="0"/>
                    </a:lnTo>
                    <a:lnTo>
                      <a:pt x="201" y="0"/>
                    </a:lnTo>
                    <a:lnTo>
                      <a:pt x="201" y="18"/>
                    </a:lnTo>
                    <a:lnTo>
                      <a:pt x="186" y="18"/>
                    </a:lnTo>
                    <a:lnTo>
                      <a:pt x="186" y="33"/>
                    </a:lnTo>
                    <a:lnTo>
                      <a:pt x="175" y="33"/>
                    </a:lnTo>
                    <a:lnTo>
                      <a:pt x="164" y="33"/>
                    </a:lnTo>
                    <a:lnTo>
                      <a:pt x="153" y="33"/>
                    </a:lnTo>
                    <a:lnTo>
                      <a:pt x="142" y="33"/>
                    </a:lnTo>
                    <a:lnTo>
                      <a:pt x="130" y="37"/>
                    </a:lnTo>
                    <a:lnTo>
                      <a:pt x="119" y="37"/>
                    </a:lnTo>
                    <a:lnTo>
                      <a:pt x="108" y="37"/>
                    </a:lnTo>
                    <a:lnTo>
                      <a:pt x="93" y="37"/>
                    </a:lnTo>
                    <a:lnTo>
                      <a:pt x="82" y="37"/>
                    </a:lnTo>
                    <a:lnTo>
                      <a:pt x="71" y="37"/>
                    </a:lnTo>
                    <a:lnTo>
                      <a:pt x="60" y="37"/>
                    </a:lnTo>
                    <a:lnTo>
                      <a:pt x="49" y="18"/>
                    </a:lnTo>
                    <a:lnTo>
                      <a:pt x="37" y="3"/>
                    </a:lnTo>
                    <a:lnTo>
                      <a:pt x="2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89" name="Freeform 39"/>
              <p:cNvSpPr>
                <a:spLocks/>
              </p:cNvSpPr>
              <p:nvPr/>
            </p:nvSpPr>
            <p:spPr bwMode="auto">
              <a:xfrm>
                <a:off x="5108" y="601"/>
                <a:ext cx="174" cy="37"/>
              </a:xfrm>
              <a:custGeom>
                <a:avLst/>
                <a:gdLst>
                  <a:gd name="T0" fmla="*/ 0 w 174"/>
                  <a:gd name="T1" fmla="*/ 3 h 37"/>
                  <a:gd name="T2" fmla="*/ 11 w 174"/>
                  <a:gd name="T3" fmla="*/ 3 h 37"/>
                  <a:gd name="T4" fmla="*/ 11 w 174"/>
                  <a:gd name="T5" fmla="*/ 18 h 37"/>
                  <a:gd name="T6" fmla="*/ 22 w 174"/>
                  <a:gd name="T7" fmla="*/ 18 h 37"/>
                  <a:gd name="T8" fmla="*/ 33 w 174"/>
                  <a:gd name="T9" fmla="*/ 18 h 37"/>
                  <a:gd name="T10" fmla="*/ 33 w 174"/>
                  <a:gd name="T11" fmla="*/ 37 h 37"/>
                  <a:gd name="T12" fmla="*/ 44 w 174"/>
                  <a:gd name="T13" fmla="*/ 37 h 37"/>
                  <a:gd name="T14" fmla="*/ 59 w 174"/>
                  <a:gd name="T15" fmla="*/ 37 h 37"/>
                  <a:gd name="T16" fmla="*/ 70 w 174"/>
                  <a:gd name="T17" fmla="*/ 37 h 37"/>
                  <a:gd name="T18" fmla="*/ 81 w 174"/>
                  <a:gd name="T19" fmla="*/ 37 h 37"/>
                  <a:gd name="T20" fmla="*/ 93 w 174"/>
                  <a:gd name="T21" fmla="*/ 33 h 37"/>
                  <a:gd name="T22" fmla="*/ 104 w 174"/>
                  <a:gd name="T23" fmla="*/ 33 h 37"/>
                  <a:gd name="T24" fmla="*/ 115 w 174"/>
                  <a:gd name="T25" fmla="*/ 33 h 37"/>
                  <a:gd name="T26" fmla="*/ 126 w 174"/>
                  <a:gd name="T27" fmla="*/ 18 h 37"/>
                  <a:gd name="T28" fmla="*/ 137 w 174"/>
                  <a:gd name="T29" fmla="*/ 18 h 37"/>
                  <a:gd name="T30" fmla="*/ 152 w 174"/>
                  <a:gd name="T31" fmla="*/ 18 h 37"/>
                  <a:gd name="T32" fmla="*/ 163 w 174"/>
                  <a:gd name="T33" fmla="*/ 0 h 37"/>
                  <a:gd name="T34" fmla="*/ 174 w 174"/>
                  <a:gd name="T35" fmla="*/ 0 h 37"/>
                  <a:gd name="T36" fmla="*/ 163 w 174"/>
                  <a:gd name="T37" fmla="*/ 0 h 37"/>
                  <a:gd name="T38" fmla="*/ 152 w 174"/>
                  <a:gd name="T39" fmla="*/ 0 h 37"/>
                  <a:gd name="T40" fmla="*/ 137 w 174"/>
                  <a:gd name="T41" fmla="*/ 0 h 37"/>
                  <a:gd name="T42" fmla="*/ 137 w 174"/>
                  <a:gd name="T43" fmla="*/ 18 h 37"/>
                  <a:gd name="T44" fmla="*/ 126 w 174"/>
                  <a:gd name="T45" fmla="*/ 18 h 37"/>
                  <a:gd name="T46" fmla="*/ 115 w 174"/>
                  <a:gd name="T47" fmla="*/ 18 h 37"/>
                  <a:gd name="T48" fmla="*/ 104 w 174"/>
                  <a:gd name="T49" fmla="*/ 18 h 37"/>
                  <a:gd name="T50" fmla="*/ 93 w 174"/>
                  <a:gd name="T51" fmla="*/ 18 h 37"/>
                  <a:gd name="T52" fmla="*/ 81 w 174"/>
                  <a:gd name="T53" fmla="*/ 18 h 37"/>
                  <a:gd name="T54" fmla="*/ 70 w 174"/>
                  <a:gd name="T55" fmla="*/ 18 h 37"/>
                  <a:gd name="T56" fmla="*/ 59 w 174"/>
                  <a:gd name="T57" fmla="*/ 18 h 37"/>
                  <a:gd name="T58" fmla="*/ 44 w 174"/>
                  <a:gd name="T59" fmla="*/ 18 h 37"/>
                  <a:gd name="T60" fmla="*/ 33 w 174"/>
                  <a:gd name="T61" fmla="*/ 18 h 37"/>
                  <a:gd name="T62" fmla="*/ 33 w 174"/>
                  <a:gd name="T63" fmla="*/ 3 h 37"/>
                  <a:gd name="T64" fmla="*/ 22 w 174"/>
                  <a:gd name="T65" fmla="*/ 3 h 37"/>
                  <a:gd name="T66" fmla="*/ 0 w 174"/>
                  <a:gd name="T67" fmla="*/ 3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4"/>
                  <a:gd name="T103" fmla="*/ 0 h 37"/>
                  <a:gd name="T104" fmla="*/ 174 w 174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4" h="37">
                    <a:moveTo>
                      <a:pt x="0" y="3"/>
                    </a:moveTo>
                    <a:lnTo>
                      <a:pt x="11" y="3"/>
                    </a:lnTo>
                    <a:lnTo>
                      <a:pt x="11" y="18"/>
                    </a:lnTo>
                    <a:lnTo>
                      <a:pt x="22" y="18"/>
                    </a:lnTo>
                    <a:lnTo>
                      <a:pt x="33" y="18"/>
                    </a:lnTo>
                    <a:lnTo>
                      <a:pt x="33" y="37"/>
                    </a:lnTo>
                    <a:lnTo>
                      <a:pt x="44" y="37"/>
                    </a:lnTo>
                    <a:lnTo>
                      <a:pt x="59" y="37"/>
                    </a:lnTo>
                    <a:lnTo>
                      <a:pt x="70" y="37"/>
                    </a:lnTo>
                    <a:lnTo>
                      <a:pt x="81" y="37"/>
                    </a:lnTo>
                    <a:lnTo>
                      <a:pt x="93" y="33"/>
                    </a:lnTo>
                    <a:lnTo>
                      <a:pt x="104" y="33"/>
                    </a:lnTo>
                    <a:lnTo>
                      <a:pt x="115" y="33"/>
                    </a:lnTo>
                    <a:lnTo>
                      <a:pt x="126" y="18"/>
                    </a:lnTo>
                    <a:lnTo>
                      <a:pt x="137" y="18"/>
                    </a:lnTo>
                    <a:lnTo>
                      <a:pt x="152" y="18"/>
                    </a:lnTo>
                    <a:lnTo>
                      <a:pt x="163" y="0"/>
                    </a:lnTo>
                    <a:lnTo>
                      <a:pt x="174" y="0"/>
                    </a:lnTo>
                    <a:lnTo>
                      <a:pt x="163" y="0"/>
                    </a:lnTo>
                    <a:lnTo>
                      <a:pt x="152" y="0"/>
                    </a:lnTo>
                    <a:lnTo>
                      <a:pt x="137" y="0"/>
                    </a:lnTo>
                    <a:lnTo>
                      <a:pt x="137" y="18"/>
                    </a:lnTo>
                    <a:lnTo>
                      <a:pt x="126" y="18"/>
                    </a:lnTo>
                    <a:lnTo>
                      <a:pt x="115" y="18"/>
                    </a:lnTo>
                    <a:lnTo>
                      <a:pt x="104" y="18"/>
                    </a:lnTo>
                    <a:lnTo>
                      <a:pt x="93" y="18"/>
                    </a:lnTo>
                    <a:lnTo>
                      <a:pt x="81" y="18"/>
                    </a:lnTo>
                    <a:lnTo>
                      <a:pt x="70" y="18"/>
                    </a:lnTo>
                    <a:lnTo>
                      <a:pt x="59" y="18"/>
                    </a:lnTo>
                    <a:lnTo>
                      <a:pt x="44" y="18"/>
                    </a:lnTo>
                    <a:lnTo>
                      <a:pt x="33" y="18"/>
                    </a:lnTo>
                    <a:lnTo>
                      <a:pt x="33" y="3"/>
                    </a:lnTo>
                    <a:lnTo>
                      <a:pt x="2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90" name="Freeform 40"/>
              <p:cNvSpPr>
                <a:spLocks/>
              </p:cNvSpPr>
              <p:nvPr/>
            </p:nvSpPr>
            <p:spPr bwMode="auto">
              <a:xfrm>
                <a:off x="5349" y="485"/>
                <a:ext cx="108" cy="49"/>
              </a:xfrm>
              <a:custGeom>
                <a:avLst/>
                <a:gdLst>
                  <a:gd name="T0" fmla="*/ 15 w 108"/>
                  <a:gd name="T1" fmla="*/ 49 h 49"/>
                  <a:gd name="T2" fmla="*/ 0 w 108"/>
                  <a:gd name="T3" fmla="*/ 49 h 49"/>
                  <a:gd name="T4" fmla="*/ 0 w 108"/>
                  <a:gd name="T5" fmla="*/ 34 h 49"/>
                  <a:gd name="T6" fmla="*/ 0 w 108"/>
                  <a:gd name="T7" fmla="*/ 19 h 49"/>
                  <a:gd name="T8" fmla="*/ 11 w 108"/>
                  <a:gd name="T9" fmla="*/ 19 h 49"/>
                  <a:gd name="T10" fmla="*/ 26 w 108"/>
                  <a:gd name="T11" fmla="*/ 19 h 49"/>
                  <a:gd name="T12" fmla="*/ 37 w 108"/>
                  <a:gd name="T13" fmla="*/ 19 h 49"/>
                  <a:gd name="T14" fmla="*/ 49 w 108"/>
                  <a:gd name="T15" fmla="*/ 15 h 49"/>
                  <a:gd name="T16" fmla="*/ 49 w 108"/>
                  <a:gd name="T17" fmla="*/ 0 h 49"/>
                  <a:gd name="T18" fmla="*/ 60 w 108"/>
                  <a:gd name="T19" fmla="*/ 0 h 49"/>
                  <a:gd name="T20" fmla="*/ 71 w 108"/>
                  <a:gd name="T21" fmla="*/ 0 h 49"/>
                  <a:gd name="T22" fmla="*/ 82 w 108"/>
                  <a:gd name="T23" fmla="*/ 0 h 49"/>
                  <a:gd name="T24" fmla="*/ 93 w 108"/>
                  <a:gd name="T25" fmla="*/ 0 h 49"/>
                  <a:gd name="T26" fmla="*/ 104 w 108"/>
                  <a:gd name="T27" fmla="*/ 15 h 49"/>
                  <a:gd name="T28" fmla="*/ 108 w 108"/>
                  <a:gd name="T29" fmla="*/ 34 h 49"/>
                  <a:gd name="T30" fmla="*/ 93 w 108"/>
                  <a:gd name="T31" fmla="*/ 34 h 49"/>
                  <a:gd name="T32" fmla="*/ 93 w 108"/>
                  <a:gd name="T33" fmla="*/ 49 h 49"/>
                  <a:gd name="T34" fmla="*/ 82 w 108"/>
                  <a:gd name="T35" fmla="*/ 49 h 49"/>
                  <a:gd name="T36" fmla="*/ 71 w 108"/>
                  <a:gd name="T37" fmla="*/ 49 h 49"/>
                  <a:gd name="T38" fmla="*/ 60 w 108"/>
                  <a:gd name="T39" fmla="*/ 49 h 49"/>
                  <a:gd name="T40" fmla="*/ 49 w 108"/>
                  <a:gd name="T41" fmla="*/ 49 h 49"/>
                  <a:gd name="T42" fmla="*/ 37 w 108"/>
                  <a:gd name="T43" fmla="*/ 49 h 49"/>
                  <a:gd name="T44" fmla="*/ 26 w 108"/>
                  <a:gd name="T45" fmla="*/ 49 h 49"/>
                  <a:gd name="T46" fmla="*/ 15 w 108"/>
                  <a:gd name="T47" fmla="*/ 49 h 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8"/>
                  <a:gd name="T73" fmla="*/ 0 h 49"/>
                  <a:gd name="T74" fmla="*/ 108 w 108"/>
                  <a:gd name="T75" fmla="*/ 49 h 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8" h="49">
                    <a:moveTo>
                      <a:pt x="15" y="49"/>
                    </a:moveTo>
                    <a:lnTo>
                      <a:pt x="0" y="49"/>
                    </a:lnTo>
                    <a:lnTo>
                      <a:pt x="0" y="34"/>
                    </a:lnTo>
                    <a:lnTo>
                      <a:pt x="0" y="19"/>
                    </a:lnTo>
                    <a:lnTo>
                      <a:pt x="11" y="19"/>
                    </a:lnTo>
                    <a:lnTo>
                      <a:pt x="26" y="19"/>
                    </a:lnTo>
                    <a:lnTo>
                      <a:pt x="37" y="19"/>
                    </a:lnTo>
                    <a:lnTo>
                      <a:pt x="49" y="15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82" y="0"/>
                    </a:lnTo>
                    <a:lnTo>
                      <a:pt x="93" y="0"/>
                    </a:lnTo>
                    <a:lnTo>
                      <a:pt x="104" y="15"/>
                    </a:lnTo>
                    <a:lnTo>
                      <a:pt x="108" y="34"/>
                    </a:lnTo>
                    <a:lnTo>
                      <a:pt x="93" y="34"/>
                    </a:lnTo>
                    <a:lnTo>
                      <a:pt x="93" y="49"/>
                    </a:lnTo>
                    <a:lnTo>
                      <a:pt x="82" y="49"/>
                    </a:lnTo>
                    <a:lnTo>
                      <a:pt x="71" y="49"/>
                    </a:lnTo>
                    <a:lnTo>
                      <a:pt x="60" y="49"/>
                    </a:lnTo>
                    <a:lnTo>
                      <a:pt x="49" y="49"/>
                    </a:lnTo>
                    <a:lnTo>
                      <a:pt x="37" y="49"/>
                    </a:lnTo>
                    <a:lnTo>
                      <a:pt x="26" y="49"/>
                    </a:lnTo>
                    <a:lnTo>
                      <a:pt x="15" y="4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91" name="Freeform 41"/>
              <p:cNvSpPr>
                <a:spLocks/>
              </p:cNvSpPr>
              <p:nvPr/>
            </p:nvSpPr>
            <p:spPr bwMode="auto">
              <a:xfrm>
                <a:off x="4899" y="508"/>
                <a:ext cx="116" cy="48"/>
              </a:xfrm>
              <a:custGeom>
                <a:avLst/>
                <a:gdLst>
                  <a:gd name="T0" fmla="*/ 93 w 116"/>
                  <a:gd name="T1" fmla="*/ 48 h 48"/>
                  <a:gd name="T2" fmla="*/ 67 w 116"/>
                  <a:gd name="T3" fmla="*/ 48 h 48"/>
                  <a:gd name="T4" fmla="*/ 67 w 116"/>
                  <a:gd name="T5" fmla="*/ 33 h 48"/>
                  <a:gd name="T6" fmla="*/ 56 w 116"/>
                  <a:gd name="T7" fmla="*/ 33 h 48"/>
                  <a:gd name="T8" fmla="*/ 45 w 116"/>
                  <a:gd name="T9" fmla="*/ 33 h 48"/>
                  <a:gd name="T10" fmla="*/ 34 w 116"/>
                  <a:gd name="T11" fmla="*/ 33 h 48"/>
                  <a:gd name="T12" fmla="*/ 23 w 116"/>
                  <a:gd name="T13" fmla="*/ 33 h 48"/>
                  <a:gd name="T14" fmla="*/ 11 w 116"/>
                  <a:gd name="T15" fmla="*/ 33 h 48"/>
                  <a:gd name="T16" fmla="*/ 0 w 116"/>
                  <a:gd name="T17" fmla="*/ 33 h 48"/>
                  <a:gd name="T18" fmla="*/ 0 w 116"/>
                  <a:gd name="T19" fmla="*/ 15 h 48"/>
                  <a:gd name="T20" fmla="*/ 11 w 116"/>
                  <a:gd name="T21" fmla="*/ 15 h 48"/>
                  <a:gd name="T22" fmla="*/ 11 w 116"/>
                  <a:gd name="T23" fmla="*/ 0 h 48"/>
                  <a:gd name="T24" fmla="*/ 23 w 116"/>
                  <a:gd name="T25" fmla="*/ 0 h 48"/>
                  <a:gd name="T26" fmla="*/ 34 w 116"/>
                  <a:gd name="T27" fmla="*/ 0 h 48"/>
                  <a:gd name="T28" fmla="*/ 45 w 116"/>
                  <a:gd name="T29" fmla="*/ 0 h 48"/>
                  <a:gd name="T30" fmla="*/ 56 w 116"/>
                  <a:gd name="T31" fmla="*/ 0 h 48"/>
                  <a:gd name="T32" fmla="*/ 67 w 116"/>
                  <a:gd name="T33" fmla="*/ 0 h 48"/>
                  <a:gd name="T34" fmla="*/ 67 w 116"/>
                  <a:gd name="T35" fmla="*/ 15 h 48"/>
                  <a:gd name="T36" fmla="*/ 78 w 116"/>
                  <a:gd name="T37" fmla="*/ 15 h 48"/>
                  <a:gd name="T38" fmla="*/ 93 w 116"/>
                  <a:gd name="T39" fmla="*/ 15 h 48"/>
                  <a:gd name="T40" fmla="*/ 104 w 116"/>
                  <a:gd name="T41" fmla="*/ 15 h 48"/>
                  <a:gd name="T42" fmla="*/ 116 w 116"/>
                  <a:gd name="T43" fmla="*/ 33 h 48"/>
                  <a:gd name="T44" fmla="*/ 116 w 116"/>
                  <a:gd name="T45" fmla="*/ 48 h 48"/>
                  <a:gd name="T46" fmla="*/ 104 w 116"/>
                  <a:gd name="T47" fmla="*/ 48 h 48"/>
                  <a:gd name="T48" fmla="*/ 93 w 116"/>
                  <a:gd name="T49" fmla="*/ 48 h 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6"/>
                  <a:gd name="T76" fmla="*/ 0 h 48"/>
                  <a:gd name="T77" fmla="*/ 116 w 116"/>
                  <a:gd name="T78" fmla="*/ 48 h 4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6" h="48">
                    <a:moveTo>
                      <a:pt x="93" y="48"/>
                    </a:moveTo>
                    <a:lnTo>
                      <a:pt x="67" y="48"/>
                    </a:lnTo>
                    <a:lnTo>
                      <a:pt x="67" y="33"/>
                    </a:lnTo>
                    <a:lnTo>
                      <a:pt x="56" y="33"/>
                    </a:lnTo>
                    <a:lnTo>
                      <a:pt x="45" y="33"/>
                    </a:lnTo>
                    <a:lnTo>
                      <a:pt x="34" y="33"/>
                    </a:lnTo>
                    <a:lnTo>
                      <a:pt x="23" y="33"/>
                    </a:lnTo>
                    <a:lnTo>
                      <a:pt x="11" y="33"/>
                    </a:lnTo>
                    <a:lnTo>
                      <a:pt x="0" y="33"/>
                    </a:lnTo>
                    <a:lnTo>
                      <a:pt x="0" y="15"/>
                    </a:lnTo>
                    <a:lnTo>
                      <a:pt x="11" y="15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67" y="15"/>
                    </a:lnTo>
                    <a:lnTo>
                      <a:pt x="78" y="15"/>
                    </a:lnTo>
                    <a:lnTo>
                      <a:pt x="93" y="15"/>
                    </a:lnTo>
                    <a:lnTo>
                      <a:pt x="104" y="15"/>
                    </a:lnTo>
                    <a:lnTo>
                      <a:pt x="116" y="33"/>
                    </a:lnTo>
                    <a:lnTo>
                      <a:pt x="116" y="48"/>
                    </a:lnTo>
                    <a:lnTo>
                      <a:pt x="104" y="48"/>
                    </a:lnTo>
                    <a:lnTo>
                      <a:pt x="93" y="4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92" name="Freeform 42"/>
              <p:cNvSpPr>
                <a:spLocks/>
              </p:cNvSpPr>
              <p:nvPr/>
            </p:nvSpPr>
            <p:spPr bwMode="auto">
              <a:xfrm>
                <a:off x="5316" y="601"/>
                <a:ext cx="104" cy="81"/>
              </a:xfrm>
              <a:custGeom>
                <a:avLst/>
                <a:gdLst>
                  <a:gd name="T0" fmla="*/ 82 w 104"/>
                  <a:gd name="T1" fmla="*/ 81 h 81"/>
                  <a:gd name="T2" fmla="*/ 82 w 104"/>
                  <a:gd name="T3" fmla="*/ 67 h 81"/>
                  <a:gd name="T4" fmla="*/ 70 w 104"/>
                  <a:gd name="T5" fmla="*/ 67 h 81"/>
                  <a:gd name="T6" fmla="*/ 59 w 104"/>
                  <a:gd name="T7" fmla="*/ 67 h 81"/>
                  <a:gd name="T8" fmla="*/ 48 w 104"/>
                  <a:gd name="T9" fmla="*/ 48 h 81"/>
                  <a:gd name="T10" fmla="*/ 37 w 104"/>
                  <a:gd name="T11" fmla="*/ 48 h 81"/>
                  <a:gd name="T12" fmla="*/ 22 w 104"/>
                  <a:gd name="T13" fmla="*/ 48 h 81"/>
                  <a:gd name="T14" fmla="*/ 22 w 104"/>
                  <a:gd name="T15" fmla="*/ 33 h 81"/>
                  <a:gd name="T16" fmla="*/ 11 w 104"/>
                  <a:gd name="T17" fmla="*/ 33 h 81"/>
                  <a:gd name="T18" fmla="*/ 0 w 104"/>
                  <a:gd name="T19" fmla="*/ 33 h 81"/>
                  <a:gd name="T20" fmla="*/ 0 w 104"/>
                  <a:gd name="T21" fmla="*/ 18 h 81"/>
                  <a:gd name="T22" fmla="*/ 0 w 104"/>
                  <a:gd name="T23" fmla="*/ 0 h 81"/>
                  <a:gd name="T24" fmla="*/ 11 w 104"/>
                  <a:gd name="T25" fmla="*/ 0 h 81"/>
                  <a:gd name="T26" fmla="*/ 22 w 104"/>
                  <a:gd name="T27" fmla="*/ 0 h 81"/>
                  <a:gd name="T28" fmla="*/ 22 w 104"/>
                  <a:gd name="T29" fmla="*/ 18 h 81"/>
                  <a:gd name="T30" fmla="*/ 37 w 104"/>
                  <a:gd name="T31" fmla="*/ 18 h 81"/>
                  <a:gd name="T32" fmla="*/ 48 w 104"/>
                  <a:gd name="T33" fmla="*/ 18 h 81"/>
                  <a:gd name="T34" fmla="*/ 48 w 104"/>
                  <a:gd name="T35" fmla="*/ 33 h 81"/>
                  <a:gd name="T36" fmla="*/ 59 w 104"/>
                  <a:gd name="T37" fmla="*/ 33 h 81"/>
                  <a:gd name="T38" fmla="*/ 70 w 104"/>
                  <a:gd name="T39" fmla="*/ 33 h 81"/>
                  <a:gd name="T40" fmla="*/ 82 w 104"/>
                  <a:gd name="T41" fmla="*/ 48 h 81"/>
                  <a:gd name="T42" fmla="*/ 93 w 104"/>
                  <a:gd name="T43" fmla="*/ 48 h 81"/>
                  <a:gd name="T44" fmla="*/ 104 w 104"/>
                  <a:gd name="T45" fmla="*/ 48 h 81"/>
                  <a:gd name="T46" fmla="*/ 104 w 104"/>
                  <a:gd name="T47" fmla="*/ 67 h 81"/>
                  <a:gd name="T48" fmla="*/ 82 w 104"/>
                  <a:gd name="T49" fmla="*/ 67 h 81"/>
                  <a:gd name="T50" fmla="*/ 93 w 104"/>
                  <a:gd name="T51" fmla="*/ 67 h 81"/>
                  <a:gd name="T52" fmla="*/ 93 w 104"/>
                  <a:gd name="T53" fmla="*/ 81 h 81"/>
                  <a:gd name="T54" fmla="*/ 82 w 104"/>
                  <a:gd name="T55" fmla="*/ 81 h 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4"/>
                  <a:gd name="T85" fmla="*/ 0 h 81"/>
                  <a:gd name="T86" fmla="*/ 104 w 104"/>
                  <a:gd name="T87" fmla="*/ 81 h 8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4" h="81">
                    <a:moveTo>
                      <a:pt x="82" y="81"/>
                    </a:moveTo>
                    <a:lnTo>
                      <a:pt x="82" y="67"/>
                    </a:lnTo>
                    <a:lnTo>
                      <a:pt x="70" y="67"/>
                    </a:lnTo>
                    <a:lnTo>
                      <a:pt x="59" y="67"/>
                    </a:lnTo>
                    <a:lnTo>
                      <a:pt x="48" y="48"/>
                    </a:lnTo>
                    <a:lnTo>
                      <a:pt x="37" y="48"/>
                    </a:lnTo>
                    <a:lnTo>
                      <a:pt x="22" y="48"/>
                    </a:lnTo>
                    <a:lnTo>
                      <a:pt x="22" y="33"/>
                    </a:lnTo>
                    <a:lnTo>
                      <a:pt x="11" y="33"/>
                    </a:lnTo>
                    <a:lnTo>
                      <a:pt x="0" y="33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22" y="18"/>
                    </a:lnTo>
                    <a:lnTo>
                      <a:pt x="37" y="18"/>
                    </a:lnTo>
                    <a:lnTo>
                      <a:pt x="48" y="18"/>
                    </a:lnTo>
                    <a:lnTo>
                      <a:pt x="48" y="33"/>
                    </a:lnTo>
                    <a:lnTo>
                      <a:pt x="59" y="33"/>
                    </a:lnTo>
                    <a:lnTo>
                      <a:pt x="70" y="33"/>
                    </a:lnTo>
                    <a:lnTo>
                      <a:pt x="82" y="48"/>
                    </a:lnTo>
                    <a:lnTo>
                      <a:pt x="93" y="48"/>
                    </a:lnTo>
                    <a:lnTo>
                      <a:pt x="104" y="48"/>
                    </a:lnTo>
                    <a:lnTo>
                      <a:pt x="104" y="67"/>
                    </a:lnTo>
                    <a:lnTo>
                      <a:pt x="82" y="67"/>
                    </a:lnTo>
                    <a:lnTo>
                      <a:pt x="93" y="67"/>
                    </a:lnTo>
                    <a:lnTo>
                      <a:pt x="93" y="81"/>
                    </a:lnTo>
                    <a:lnTo>
                      <a:pt x="82" y="81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93" name="Freeform 43"/>
              <p:cNvSpPr>
                <a:spLocks/>
              </p:cNvSpPr>
              <p:nvPr/>
            </p:nvSpPr>
            <p:spPr bwMode="auto">
              <a:xfrm>
                <a:off x="5052" y="701"/>
                <a:ext cx="78" cy="119"/>
              </a:xfrm>
              <a:custGeom>
                <a:avLst/>
                <a:gdLst>
                  <a:gd name="T0" fmla="*/ 11 w 78"/>
                  <a:gd name="T1" fmla="*/ 119 h 119"/>
                  <a:gd name="T2" fmla="*/ 0 w 78"/>
                  <a:gd name="T3" fmla="*/ 119 h 119"/>
                  <a:gd name="T4" fmla="*/ 0 w 78"/>
                  <a:gd name="T5" fmla="*/ 101 h 119"/>
                  <a:gd name="T6" fmla="*/ 0 w 78"/>
                  <a:gd name="T7" fmla="*/ 86 h 119"/>
                  <a:gd name="T8" fmla="*/ 11 w 78"/>
                  <a:gd name="T9" fmla="*/ 86 h 119"/>
                  <a:gd name="T10" fmla="*/ 11 w 78"/>
                  <a:gd name="T11" fmla="*/ 67 h 119"/>
                  <a:gd name="T12" fmla="*/ 22 w 78"/>
                  <a:gd name="T13" fmla="*/ 67 h 119"/>
                  <a:gd name="T14" fmla="*/ 22 w 78"/>
                  <a:gd name="T15" fmla="*/ 52 h 119"/>
                  <a:gd name="T16" fmla="*/ 33 w 78"/>
                  <a:gd name="T17" fmla="*/ 52 h 119"/>
                  <a:gd name="T18" fmla="*/ 33 w 78"/>
                  <a:gd name="T19" fmla="*/ 34 h 119"/>
                  <a:gd name="T20" fmla="*/ 44 w 78"/>
                  <a:gd name="T21" fmla="*/ 34 h 119"/>
                  <a:gd name="T22" fmla="*/ 44 w 78"/>
                  <a:gd name="T23" fmla="*/ 19 h 119"/>
                  <a:gd name="T24" fmla="*/ 56 w 78"/>
                  <a:gd name="T25" fmla="*/ 0 h 119"/>
                  <a:gd name="T26" fmla="*/ 67 w 78"/>
                  <a:gd name="T27" fmla="*/ 0 h 119"/>
                  <a:gd name="T28" fmla="*/ 78 w 78"/>
                  <a:gd name="T29" fmla="*/ 0 h 119"/>
                  <a:gd name="T30" fmla="*/ 78 w 78"/>
                  <a:gd name="T31" fmla="*/ 19 h 119"/>
                  <a:gd name="T32" fmla="*/ 78 w 78"/>
                  <a:gd name="T33" fmla="*/ 34 h 119"/>
                  <a:gd name="T34" fmla="*/ 67 w 78"/>
                  <a:gd name="T35" fmla="*/ 34 h 119"/>
                  <a:gd name="T36" fmla="*/ 56 w 78"/>
                  <a:gd name="T37" fmla="*/ 52 h 119"/>
                  <a:gd name="T38" fmla="*/ 44 w 78"/>
                  <a:gd name="T39" fmla="*/ 67 h 119"/>
                  <a:gd name="T40" fmla="*/ 44 w 78"/>
                  <a:gd name="T41" fmla="*/ 86 h 119"/>
                  <a:gd name="T42" fmla="*/ 33 w 78"/>
                  <a:gd name="T43" fmla="*/ 86 h 119"/>
                  <a:gd name="T44" fmla="*/ 33 w 78"/>
                  <a:gd name="T45" fmla="*/ 101 h 119"/>
                  <a:gd name="T46" fmla="*/ 22 w 78"/>
                  <a:gd name="T47" fmla="*/ 101 h 119"/>
                  <a:gd name="T48" fmla="*/ 22 w 78"/>
                  <a:gd name="T49" fmla="*/ 119 h 119"/>
                  <a:gd name="T50" fmla="*/ 11 w 78"/>
                  <a:gd name="T51" fmla="*/ 119 h 1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119"/>
                  <a:gd name="T80" fmla="*/ 78 w 78"/>
                  <a:gd name="T81" fmla="*/ 119 h 1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119">
                    <a:moveTo>
                      <a:pt x="11" y="119"/>
                    </a:moveTo>
                    <a:lnTo>
                      <a:pt x="0" y="119"/>
                    </a:lnTo>
                    <a:lnTo>
                      <a:pt x="0" y="101"/>
                    </a:lnTo>
                    <a:lnTo>
                      <a:pt x="0" y="86"/>
                    </a:lnTo>
                    <a:lnTo>
                      <a:pt x="11" y="86"/>
                    </a:lnTo>
                    <a:lnTo>
                      <a:pt x="11" y="67"/>
                    </a:lnTo>
                    <a:lnTo>
                      <a:pt x="22" y="67"/>
                    </a:lnTo>
                    <a:lnTo>
                      <a:pt x="22" y="52"/>
                    </a:lnTo>
                    <a:lnTo>
                      <a:pt x="33" y="52"/>
                    </a:lnTo>
                    <a:lnTo>
                      <a:pt x="33" y="34"/>
                    </a:lnTo>
                    <a:lnTo>
                      <a:pt x="44" y="34"/>
                    </a:lnTo>
                    <a:lnTo>
                      <a:pt x="44" y="19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78" y="19"/>
                    </a:lnTo>
                    <a:lnTo>
                      <a:pt x="78" y="34"/>
                    </a:lnTo>
                    <a:lnTo>
                      <a:pt x="67" y="34"/>
                    </a:lnTo>
                    <a:lnTo>
                      <a:pt x="56" y="52"/>
                    </a:lnTo>
                    <a:lnTo>
                      <a:pt x="44" y="67"/>
                    </a:lnTo>
                    <a:lnTo>
                      <a:pt x="44" y="86"/>
                    </a:lnTo>
                    <a:lnTo>
                      <a:pt x="33" y="86"/>
                    </a:lnTo>
                    <a:lnTo>
                      <a:pt x="33" y="101"/>
                    </a:lnTo>
                    <a:lnTo>
                      <a:pt x="22" y="101"/>
                    </a:lnTo>
                    <a:lnTo>
                      <a:pt x="22" y="119"/>
                    </a:lnTo>
                    <a:lnTo>
                      <a:pt x="11" y="11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94" name="Freeform 44"/>
              <p:cNvSpPr>
                <a:spLocks/>
              </p:cNvSpPr>
              <p:nvPr/>
            </p:nvSpPr>
            <p:spPr bwMode="auto">
              <a:xfrm>
                <a:off x="5201" y="701"/>
                <a:ext cx="37" cy="101"/>
              </a:xfrm>
              <a:custGeom>
                <a:avLst/>
                <a:gdLst>
                  <a:gd name="T0" fmla="*/ 0 w 37"/>
                  <a:gd name="T1" fmla="*/ 101 h 101"/>
                  <a:gd name="T2" fmla="*/ 0 w 37"/>
                  <a:gd name="T3" fmla="*/ 82 h 101"/>
                  <a:gd name="T4" fmla="*/ 0 w 37"/>
                  <a:gd name="T5" fmla="*/ 67 h 101"/>
                  <a:gd name="T6" fmla="*/ 11 w 37"/>
                  <a:gd name="T7" fmla="*/ 48 h 101"/>
                  <a:gd name="T8" fmla="*/ 11 w 37"/>
                  <a:gd name="T9" fmla="*/ 34 h 101"/>
                  <a:gd name="T10" fmla="*/ 0 w 37"/>
                  <a:gd name="T11" fmla="*/ 19 h 101"/>
                  <a:gd name="T12" fmla="*/ 0 w 37"/>
                  <a:gd name="T13" fmla="*/ 0 h 101"/>
                  <a:gd name="T14" fmla="*/ 11 w 37"/>
                  <a:gd name="T15" fmla="*/ 0 h 101"/>
                  <a:gd name="T16" fmla="*/ 22 w 37"/>
                  <a:gd name="T17" fmla="*/ 0 h 101"/>
                  <a:gd name="T18" fmla="*/ 33 w 37"/>
                  <a:gd name="T19" fmla="*/ 0 h 101"/>
                  <a:gd name="T20" fmla="*/ 33 w 37"/>
                  <a:gd name="T21" fmla="*/ 15 h 101"/>
                  <a:gd name="T22" fmla="*/ 33 w 37"/>
                  <a:gd name="T23" fmla="*/ 34 h 101"/>
                  <a:gd name="T24" fmla="*/ 37 w 37"/>
                  <a:gd name="T25" fmla="*/ 48 h 101"/>
                  <a:gd name="T26" fmla="*/ 37 w 37"/>
                  <a:gd name="T27" fmla="*/ 67 h 101"/>
                  <a:gd name="T28" fmla="*/ 37 w 37"/>
                  <a:gd name="T29" fmla="*/ 82 h 101"/>
                  <a:gd name="T30" fmla="*/ 22 w 37"/>
                  <a:gd name="T31" fmla="*/ 82 h 101"/>
                  <a:gd name="T32" fmla="*/ 22 w 37"/>
                  <a:gd name="T33" fmla="*/ 101 h 101"/>
                  <a:gd name="T34" fmla="*/ 11 w 37"/>
                  <a:gd name="T35" fmla="*/ 101 h 101"/>
                  <a:gd name="T36" fmla="*/ 0 w 37"/>
                  <a:gd name="T37" fmla="*/ 101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"/>
                  <a:gd name="T58" fmla="*/ 0 h 101"/>
                  <a:gd name="T59" fmla="*/ 37 w 37"/>
                  <a:gd name="T60" fmla="*/ 101 h 1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" h="101">
                    <a:moveTo>
                      <a:pt x="0" y="101"/>
                    </a:moveTo>
                    <a:lnTo>
                      <a:pt x="0" y="82"/>
                    </a:lnTo>
                    <a:lnTo>
                      <a:pt x="0" y="67"/>
                    </a:lnTo>
                    <a:lnTo>
                      <a:pt x="11" y="48"/>
                    </a:lnTo>
                    <a:lnTo>
                      <a:pt x="11" y="3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5"/>
                    </a:lnTo>
                    <a:lnTo>
                      <a:pt x="33" y="34"/>
                    </a:lnTo>
                    <a:lnTo>
                      <a:pt x="37" y="48"/>
                    </a:lnTo>
                    <a:lnTo>
                      <a:pt x="37" y="67"/>
                    </a:lnTo>
                    <a:lnTo>
                      <a:pt x="37" y="82"/>
                    </a:lnTo>
                    <a:lnTo>
                      <a:pt x="22" y="82"/>
                    </a:lnTo>
                    <a:lnTo>
                      <a:pt x="22" y="101"/>
                    </a:lnTo>
                    <a:lnTo>
                      <a:pt x="11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95" name="Freeform 45"/>
              <p:cNvSpPr>
                <a:spLocks/>
              </p:cNvSpPr>
              <p:nvPr/>
            </p:nvSpPr>
            <p:spPr bwMode="auto">
              <a:xfrm>
                <a:off x="4922" y="638"/>
                <a:ext cx="126" cy="82"/>
              </a:xfrm>
              <a:custGeom>
                <a:avLst/>
                <a:gdLst>
                  <a:gd name="T0" fmla="*/ 0 w 126"/>
                  <a:gd name="T1" fmla="*/ 82 h 82"/>
                  <a:gd name="T2" fmla="*/ 0 w 126"/>
                  <a:gd name="T3" fmla="*/ 67 h 82"/>
                  <a:gd name="T4" fmla="*/ 11 w 126"/>
                  <a:gd name="T5" fmla="*/ 67 h 82"/>
                  <a:gd name="T6" fmla="*/ 22 w 126"/>
                  <a:gd name="T7" fmla="*/ 67 h 82"/>
                  <a:gd name="T8" fmla="*/ 22 w 126"/>
                  <a:gd name="T9" fmla="*/ 52 h 82"/>
                  <a:gd name="T10" fmla="*/ 33 w 126"/>
                  <a:gd name="T11" fmla="*/ 52 h 82"/>
                  <a:gd name="T12" fmla="*/ 22 w 126"/>
                  <a:gd name="T13" fmla="*/ 52 h 82"/>
                  <a:gd name="T14" fmla="*/ 11 w 126"/>
                  <a:gd name="T15" fmla="*/ 67 h 82"/>
                  <a:gd name="T16" fmla="*/ 0 w 126"/>
                  <a:gd name="T17" fmla="*/ 52 h 82"/>
                  <a:gd name="T18" fmla="*/ 0 w 126"/>
                  <a:gd name="T19" fmla="*/ 33 h 82"/>
                  <a:gd name="T20" fmla="*/ 11 w 126"/>
                  <a:gd name="T21" fmla="*/ 33 h 82"/>
                  <a:gd name="T22" fmla="*/ 22 w 126"/>
                  <a:gd name="T23" fmla="*/ 33 h 82"/>
                  <a:gd name="T24" fmla="*/ 33 w 126"/>
                  <a:gd name="T25" fmla="*/ 33 h 82"/>
                  <a:gd name="T26" fmla="*/ 48 w 126"/>
                  <a:gd name="T27" fmla="*/ 18 h 82"/>
                  <a:gd name="T28" fmla="*/ 59 w 126"/>
                  <a:gd name="T29" fmla="*/ 18 h 82"/>
                  <a:gd name="T30" fmla="*/ 70 w 126"/>
                  <a:gd name="T31" fmla="*/ 18 h 82"/>
                  <a:gd name="T32" fmla="*/ 81 w 126"/>
                  <a:gd name="T33" fmla="*/ 18 h 82"/>
                  <a:gd name="T34" fmla="*/ 93 w 126"/>
                  <a:gd name="T35" fmla="*/ 0 h 82"/>
                  <a:gd name="T36" fmla="*/ 104 w 126"/>
                  <a:gd name="T37" fmla="*/ 0 h 82"/>
                  <a:gd name="T38" fmla="*/ 115 w 126"/>
                  <a:gd name="T39" fmla="*/ 0 h 82"/>
                  <a:gd name="T40" fmla="*/ 126 w 126"/>
                  <a:gd name="T41" fmla="*/ 0 h 82"/>
                  <a:gd name="T42" fmla="*/ 126 w 126"/>
                  <a:gd name="T43" fmla="*/ 15 h 82"/>
                  <a:gd name="T44" fmla="*/ 115 w 126"/>
                  <a:gd name="T45" fmla="*/ 33 h 82"/>
                  <a:gd name="T46" fmla="*/ 104 w 126"/>
                  <a:gd name="T47" fmla="*/ 33 h 82"/>
                  <a:gd name="T48" fmla="*/ 93 w 126"/>
                  <a:gd name="T49" fmla="*/ 33 h 82"/>
                  <a:gd name="T50" fmla="*/ 81 w 126"/>
                  <a:gd name="T51" fmla="*/ 33 h 82"/>
                  <a:gd name="T52" fmla="*/ 81 w 126"/>
                  <a:gd name="T53" fmla="*/ 48 h 82"/>
                  <a:gd name="T54" fmla="*/ 70 w 126"/>
                  <a:gd name="T55" fmla="*/ 48 h 82"/>
                  <a:gd name="T56" fmla="*/ 59 w 126"/>
                  <a:gd name="T57" fmla="*/ 48 h 82"/>
                  <a:gd name="T58" fmla="*/ 59 w 126"/>
                  <a:gd name="T59" fmla="*/ 67 h 82"/>
                  <a:gd name="T60" fmla="*/ 48 w 126"/>
                  <a:gd name="T61" fmla="*/ 67 h 82"/>
                  <a:gd name="T62" fmla="*/ 33 w 126"/>
                  <a:gd name="T63" fmla="*/ 67 h 82"/>
                  <a:gd name="T64" fmla="*/ 33 w 126"/>
                  <a:gd name="T65" fmla="*/ 82 h 82"/>
                  <a:gd name="T66" fmla="*/ 22 w 126"/>
                  <a:gd name="T67" fmla="*/ 82 h 82"/>
                  <a:gd name="T68" fmla="*/ 11 w 126"/>
                  <a:gd name="T69" fmla="*/ 82 h 82"/>
                  <a:gd name="T70" fmla="*/ 0 w 126"/>
                  <a:gd name="T71" fmla="*/ 82 h 8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6"/>
                  <a:gd name="T109" fmla="*/ 0 h 82"/>
                  <a:gd name="T110" fmla="*/ 126 w 126"/>
                  <a:gd name="T111" fmla="*/ 82 h 8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6" h="82">
                    <a:moveTo>
                      <a:pt x="0" y="82"/>
                    </a:moveTo>
                    <a:lnTo>
                      <a:pt x="0" y="67"/>
                    </a:lnTo>
                    <a:lnTo>
                      <a:pt x="11" y="67"/>
                    </a:lnTo>
                    <a:lnTo>
                      <a:pt x="22" y="67"/>
                    </a:lnTo>
                    <a:lnTo>
                      <a:pt x="22" y="52"/>
                    </a:lnTo>
                    <a:lnTo>
                      <a:pt x="33" y="52"/>
                    </a:lnTo>
                    <a:lnTo>
                      <a:pt x="22" y="52"/>
                    </a:lnTo>
                    <a:lnTo>
                      <a:pt x="11" y="67"/>
                    </a:lnTo>
                    <a:lnTo>
                      <a:pt x="0" y="52"/>
                    </a:lnTo>
                    <a:lnTo>
                      <a:pt x="0" y="33"/>
                    </a:lnTo>
                    <a:lnTo>
                      <a:pt x="11" y="33"/>
                    </a:lnTo>
                    <a:lnTo>
                      <a:pt x="22" y="33"/>
                    </a:lnTo>
                    <a:lnTo>
                      <a:pt x="33" y="33"/>
                    </a:lnTo>
                    <a:lnTo>
                      <a:pt x="48" y="18"/>
                    </a:lnTo>
                    <a:lnTo>
                      <a:pt x="59" y="18"/>
                    </a:lnTo>
                    <a:lnTo>
                      <a:pt x="70" y="18"/>
                    </a:lnTo>
                    <a:lnTo>
                      <a:pt x="81" y="18"/>
                    </a:lnTo>
                    <a:lnTo>
                      <a:pt x="93" y="0"/>
                    </a:lnTo>
                    <a:lnTo>
                      <a:pt x="104" y="0"/>
                    </a:lnTo>
                    <a:lnTo>
                      <a:pt x="115" y="0"/>
                    </a:lnTo>
                    <a:lnTo>
                      <a:pt x="126" y="0"/>
                    </a:lnTo>
                    <a:lnTo>
                      <a:pt x="126" y="15"/>
                    </a:lnTo>
                    <a:lnTo>
                      <a:pt x="115" y="33"/>
                    </a:lnTo>
                    <a:lnTo>
                      <a:pt x="104" y="33"/>
                    </a:lnTo>
                    <a:lnTo>
                      <a:pt x="93" y="33"/>
                    </a:lnTo>
                    <a:lnTo>
                      <a:pt x="81" y="33"/>
                    </a:lnTo>
                    <a:lnTo>
                      <a:pt x="81" y="48"/>
                    </a:lnTo>
                    <a:lnTo>
                      <a:pt x="70" y="48"/>
                    </a:lnTo>
                    <a:lnTo>
                      <a:pt x="59" y="48"/>
                    </a:lnTo>
                    <a:lnTo>
                      <a:pt x="59" y="67"/>
                    </a:lnTo>
                    <a:lnTo>
                      <a:pt x="48" y="67"/>
                    </a:lnTo>
                    <a:lnTo>
                      <a:pt x="33" y="67"/>
                    </a:lnTo>
                    <a:lnTo>
                      <a:pt x="33" y="82"/>
                    </a:lnTo>
                    <a:lnTo>
                      <a:pt x="22" y="82"/>
                    </a:lnTo>
                    <a:lnTo>
                      <a:pt x="11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96" name="Freeform 46"/>
              <p:cNvSpPr>
                <a:spLocks/>
              </p:cNvSpPr>
              <p:nvPr/>
            </p:nvSpPr>
            <p:spPr bwMode="auto">
              <a:xfrm>
                <a:off x="5130" y="240"/>
                <a:ext cx="44" cy="134"/>
              </a:xfrm>
              <a:custGeom>
                <a:avLst/>
                <a:gdLst>
                  <a:gd name="T0" fmla="*/ 11 w 44"/>
                  <a:gd name="T1" fmla="*/ 134 h 134"/>
                  <a:gd name="T2" fmla="*/ 0 w 44"/>
                  <a:gd name="T3" fmla="*/ 52 h 134"/>
                  <a:gd name="T4" fmla="*/ 0 w 44"/>
                  <a:gd name="T5" fmla="*/ 33 h 134"/>
                  <a:gd name="T6" fmla="*/ 0 w 44"/>
                  <a:gd name="T7" fmla="*/ 18 h 134"/>
                  <a:gd name="T8" fmla="*/ 11 w 44"/>
                  <a:gd name="T9" fmla="*/ 4 h 134"/>
                  <a:gd name="T10" fmla="*/ 22 w 44"/>
                  <a:gd name="T11" fmla="*/ 0 h 134"/>
                  <a:gd name="T12" fmla="*/ 33 w 44"/>
                  <a:gd name="T13" fmla="*/ 18 h 134"/>
                  <a:gd name="T14" fmla="*/ 33 w 44"/>
                  <a:gd name="T15" fmla="*/ 33 h 134"/>
                  <a:gd name="T16" fmla="*/ 33 w 44"/>
                  <a:gd name="T17" fmla="*/ 52 h 134"/>
                  <a:gd name="T18" fmla="*/ 33 w 44"/>
                  <a:gd name="T19" fmla="*/ 67 h 134"/>
                  <a:gd name="T20" fmla="*/ 33 w 44"/>
                  <a:gd name="T21" fmla="*/ 85 h 134"/>
                  <a:gd name="T22" fmla="*/ 33 w 44"/>
                  <a:gd name="T23" fmla="*/ 100 h 134"/>
                  <a:gd name="T24" fmla="*/ 44 w 44"/>
                  <a:gd name="T25" fmla="*/ 115 h 134"/>
                  <a:gd name="T26" fmla="*/ 33 w 44"/>
                  <a:gd name="T27" fmla="*/ 115 h 134"/>
                  <a:gd name="T28" fmla="*/ 44 w 44"/>
                  <a:gd name="T29" fmla="*/ 115 h 134"/>
                  <a:gd name="T30" fmla="*/ 33 w 44"/>
                  <a:gd name="T31" fmla="*/ 115 h 134"/>
                  <a:gd name="T32" fmla="*/ 33 w 44"/>
                  <a:gd name="T33" fmla="*/ 134 h 134"/>
                  <a:gd name="T34" fmla="*/ 22 w 44"/>
                  <a:gd name="T35" fmla="*/ 134 h 134"/>
                  <a:gd name="T36" fmla="*/ 11 w 44"/>
                  <a:gd name="T37" fmla="*/ 134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"/>
                  <a:gd name="T58" fmla="*/ 0 h 134"/>
                  <a:gd name="T59" fmla="*/ 44 w 44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" h="134">
                    <a:moveTo>
                      <a:pt x="11" y="134"/>
                    </a:moveTo>
                    <a:lnTo>
                      <a:pt x="0" y="52"/>
                    </a:lnTo>
                    <a:lnTo>
                      <a:pt x="0" y="33"/>
                    </a:lnTo>
                    <a:lnTo>
                      <a:pt x="0" y="18"/>
                    </a:lnTo>
                    <a:lnTo>
                      <a:pt x="11" y="4"/>
                    </a:lnTo>
                    <a:lnTo>
                      <a:pt x="22" y="0"/>
                    </a:lnTo>
                    <a:lnTo>
                      <a:pt x="33" y="18"/>
                    </a:lnTo>
                    <a:lnTo>
                      <a:pt x="33" y="33"/>
                    </a:lnTo>
                    <a:lnTo>
                      <a:pt x="33" y="52"/>
                    </a:lnTo>
                    <a:lnTo>
                      <a:pt x="33" y="67"/>
                    </a:lnTo>
                    <a:lnTo>
                      <a:pt x="33" y="85"/>
                    </a:lnTo>
                    <a:lnTo>
                      <a:pt x="33" y="100"/>
                    </a:lnTo>
                    <a:lnTo>
                      <a:pt x="44" y="115"/>
                    </a:lnTo>
                    <a:lnTo>
                      <a:pt x="33" y="115"/>
                    </a:lnTo>
                    <a:lnTo>
                      <a:pt x="44" y="115"/>
                    </a:lnTo>
                    <a:lnTo>
                      <a:pt x="33" y="115"/>
                    </a:lnTo>
                    <a:lnTo>
                      <a:pt x="33" y="134"/>
                    </a:lnTo>
                    <a:lnTo>
                      <a:pt x="22" y="134"/>
                    </a:lnTo>
                    <a:lnTo>
                      <a:pt x="11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97" name="Freeform 47"/>
              <p:cNvSpPr>
                <a:spLocks/>
              </p:cNvSpPr>
              <p:nvPr/>
            </p:nvSpPr>
            <p:spPr bwMode="auto">
              <a:xfrm>
                <a:off x="5245" y="273"/>
                <a:ext cx="60" cy="101"/>
              </a:xfrm>
              <a:custGeom>
                <a:avLst/>
                <a:gdLst>
                  <a:gd name="T0" fmla="*/ 22 w 60"/>
                  <a:gd name="T1" fmla="*/ 101 h 101"/>
                  <a:gd name="T2" fmla="*/ 11 w 60"/>
                  <a:gd name="T3" fmla="*/ 101 h 101"/>
                  <a:gd name="T4" fmla="*/ 0 w 60"/>
                  <a:gd name="T5" fmla="*/ 101 h 101"/>
                  <a:gd name="T6" fmla="*/ 0 w 60"/>
                  <a:gd name="T7" fmla="*/ 82 h 101"/>
                  <a:gd name="T8" fmla="*/ 11 w 60"/>
                  <a:gd name="T9" fmla="*/ 67 h 101"/>
                  <a:gd name="T10" fmla="*/ 11 w 60"/>
                  <a:gd name="T11" fmla="*/ 49 h 101"/>
                  <a:gd name="T12" fmla="*/ 22 w 60"/>
                  <a:gd name="T13" fmla="*/ 34 h 101"/>
                  <a:gd name="T14" fmla="*/ 22 w 60"/>
                  <a:gd name="T15" fmla="*/ 15 h 101"/>
                  <a:gd name="T16" fmla="*/ 34 w 60"/>
                  <a:gd name="T17" fmla="*/ 0 h 101"/>
                  <a:gd name="T18" fmla="*/ 45 w 60"/>
                  <a:gd name="T19" fmla="*/ 0 h 101"/>
                  <a:gd name="T20" fmla="*/ 60 w 60"/>
                  <a:gd name="T21" fmla="*/ 15 h 101"/>
                  <a:gd name="T22" fmla="*/ 60 w 60"/>
                  <a:gd name="T23" fmla="*/ 34 h 101"/>
                  <a:gd name="T24" fmla="*/ 45 w 60"/>
                  <a:gd name="T25" fmla="*/ 49 h 101"/>
                  <a:gd name="T26" fmla="*/ 45 w 60"/>
                  <a:gd name="T27" fmla="*/ 67 h 101"/>
                  <a:gd name="T28" fmla="*/ 34 w 60"/>
                  <a:gd name="T29" fmla="*/ 82 h 101"/>
                  <a:gd name="T30" fmla="*/ 22 w 60"/>
                  <a:gd name="T31" fmla="*/ 101 h 1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"/>
                  <a:gd name="T49" fmla="*/ 0 h 101"/>
                  <a:gd name="T50" fmla="*/ 60 w 60"/>
                  <a:gd name="T51" fmla="*/ 101 h 1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" h="101">
                    <a:moveTo>
                      <a:pt x="22" y="101"/>
                    </a:moveTo>
                    <a:lnTo>
                      <a:pt x="11" y="101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11" y="67"/>
                    </a:lnTo>
                    <a:lnTo>
                      <a:pt x="11" y="49"/>
                    </a:lnTo>
                    <a:lnTo>
                      <a:pt x="22" y="34"/>
                    </a:lnTo>
                    <a:lnTo>
                      <a:pt x="22" y="15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60" y="15"/>
                    </a:lnTo>
                    <a:lnTo>
                      <a:pt x="60" y="34"/>
                    </a:lnTo>
                    <a:lnTo>
                      <a:pt x="45" y="49"/>
                    </a:lnTo>
                    <a:lnTo>
                      <a:pt x="45" y="67"/>
                    </a:lnTo>
                    <a:lnTo>
                      <a:pt x="34" y="82"/>
                    </a:lnTo>
                    <a:lnTo>
                      <a:pt x="22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98" name="Freeform 48"/>
              <p:cNvSpPr>
                <a:spLocks/>
              </p:cNvSpPr>
              <p:nvPr/>
            </p:nvSpPr>
            <p:spPr bwMode="auto">
              <a:xfrm>
                <a:off x="5026" y="307"/>
                <a:ext cx="82" cy="115"/>
              </a:xfrm>
              <a:custGeom>
                <a:avLst/>
                <a:gdLst>
                  <a:gd name="T0" fmla="*/ 70 w 82"/>
                  <a:gd name="T1" fmla="*/ 115 h 115"/>
                  <a:gd name="T2" fmla="*/ 55 w 82"/>
                  <a:gd name="T3" fmla="*/ 115 h 115"/>
                  <a:gd name="T4" fmla="*/ 55 w 82"/>
                  <a:gd name="T5" fmla="*/ 100 h 115"/>
                  <a:gd name="T6" fmla="*/ 44 w 82"/>
                  <a:gd name="T7" fmla="*/ 100 h 115"/>
                  <a:gd name="T8" fmla="*/ 44 w 82"/>
                  <a:gd name="T9" fmla="*/ 85 h 115"/>
                  <a:gd name="T10" fmla="*/ 33 w 82"/>
                  <a:gd name="T11" fmla="*/ 85 h 115"/>
                  <a:gd name="T12" fmla="*/ 22 w 82"/>
                  <a:gd name="T13" fmla="*/ 67 h 115"/>
                  <a:gd name="T14" fmla="*/ 11 w 82"/>
                  <a:gd name="T15" fmla="*/ 52 h 115"/>
                  <a:gd name="T16" fmla="*/ 11 w 82"/>
                  <a:gd name="T17" fmla="*/ 33 h 115"/>
                  <a:gd name="T18" fmla="*/ 0 w 82"/>
                  <a:gd name="T19" fmla="*/ 18 h 115"/>
                  <a:gd name="T20" fmla="*/ 11 w 82"/>
                  <a:gd name="T21" fmla="*/ 18 h 115"/>
                  <a:gd name="T22" fmla="*/ 11 w 82"/>
                  <a:gd name="T23" fmla="*/ 4 h 115"/>
                  <a:gd name="T24" fmla="*/ 22 w 82"/>
                  <a:gd name="T25" fmla="*/ 4 h 115"/>
                  <a:gd name="T26" fmla="*/ 33 w 82"/>
                  <a:gd name="T27" fmla="*/ 0 h 115"/>
                  <a:gd name="T28" fmla="*/ 33 w 82"/>
                  <a:gd name="T29" fmla="*/ 18 h 115"/>
                  <a:gd name="T30" fmla="*/ 44 w 82"/>
                  <a:gd name="T31" fmla="*/ 18 h 115"/>
                  <a:gd name="T32" fmla="*/ 44 w 82"/>
                  <a:gd name="T33" fmla="*/ 33 h 115"/>
                  <a:gd name="T34" fmla="*/ 44 w 82"/>
                  <a:gd name="T35" fmla="*/ 52 h 115"/>
                  <a:gd name="T36" fmla="*/ 55 w 82"/>
                  <a:gd name="T37" fmla="*/ 52 h 115"/>
                  <a:gd name="T38" fmla="*/ 55 w 82"/>
                  <a:gd name="T39" fmla="*/ 67 h 115"/>
                  <a:gd name="T40" fmla="*/ 67 w 82"/>
                  <a:gd name="T41" fmla="*/ 67 h 115"/>
                  <a:gd name="T42" fmla="*/ 67 w 82"/>
                  <a:gd name="T43" fmla="*/ 82 h 115"/>
                  <a:gd name="T44" fmla="*/ 82 w 82"/>
                  <a:gd name="T45" fmla="*/ 82 h 115"/>
                  <a:gd name="T46" fmla="*/ 82 w 82"/>
                  <a:gd name="T47" fmla="*/ 100 h 115"/>
                  <a:gd name="T48" fmla="*/ 82 w 82"/>
                  <a:gd name="T49" fmla="*/ 115 h 115"/>
                  <a:gd name="T50" fmla="*/ 70 w 82"/>
                  <a:gd name="T51" fmla="*/ 115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115"/>
                  <a:gd name="T80" fmla="*/ 82 w 82"/>
                  <a:gd name="T81" fmla="*/ 115 h 1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115">
                    <a:moveTo>
                      <a:pt x="70" y="115"/>
                    </a:moveTo>
                    <a:lnTo>
                      <a:pt x="55" y="115"/>
                    </a:lnTo>
                    <a:lnTo>
                      <a:pt x="55" y="100"/>
                    </a:lnTo>
                    <a:lnTo>
                      <a:pt x="44" y="100"/>
                    </a:lnTo>
                    <a:lnTo>
                      <a:pt x="44" y="85"/>
                    </a:lnTo>
                    <a:lnTo>
                      <a:pt x="33" y="85"/>
                    </a:lnTo>
                    <a:lnTo>
                      <a:pt x="22" y="67"/>
                    </a:lnTo>
                    <a:lnTo>
                      <a:pt x="11" y="52"/>
                    </a:lnTo>
                    <a:lnTo>
                      <a:pt x="11" y="33"/>
                    </a:lnTo>
                    <a:lnTo>
                      <a:pt x="0" y="18"/>
                    </a:lnTo>
                    <a:lnTo>
                      <a:pt x="11" y="18"/>
                    </a:lnTo>
                    <a:lnTo>
                      <a:pt x="11" y="4"/>
                    </a:lnTo>
                    <a:lnTo>
                      <a:pt x="22" y="4"/>
                    </a:lnTo>
                    <a:lnTo>
                      <a:pt x="33" y="0"/>
                    </a:lnTo>
                    <a:lnTo>
                      <a:pt x="33" y="18"/>
                    </a:lnTo>
                    <a:lnTo>
                      <a:pt x="44" y="18"/>
                    </a:lnTo>
                    <a:lnTo>
                      <a:pt x="44" y="33"/>
                    </a:lnTo>
                    <a:lnTo>
                      <a:pt x="44" y="52"/>
                    </a:lnTo>
                    <a:lnTo>
                      <a:pt x="55" y="52"/>
                    </a:lnTo>
                    <a:lnTo>
                      <a:pt x="55" y="67"/>
                    </a:lnTo>
                    <a:lnTo>
                      <a:pt x="67" y="67"/>
                    </a:lnTo>
                    <a:lnTo>
                      <a:pt x="67" y="82"/>
                    </a:lnTo>
                    <a:lnTo>
                      <a:pt x="82" y="82"/>
                    </a:lnTo>
                    <a:lnTo>
                      <a:pt x="82" y="100"/>
                    </a:lnTo>
                    <a:lnTo>
                      <a:pt x="82" y="115"/>
                    </a:lnTo>
                    <a:lnTo>
                      <a:pt x="70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99" name="Freeform 49"/>
              <p:cNvSpPr>
                <a:spLocks/>
              </p:cNvSpPr>
              <p:nvPr/>
            </p:nvSpPr>
            <p:spPr bwMode="auto">
              <a:xfrm>
                <a:off x="5316" y="370"/>
                <a:ext cx="104" cy="82"/>
              </a:xfrm>
              <a:custGeom>
                <a:avLst/>
                <a:gdLst>
                  <a:gd name="T0" fmla="*/ 22 w 104"/>
                  <a:gd name="T1" fmla="*/ 82 h 82"/>
                  <a:gd name="T2" fmla="*/ 22 w 104"/>
                  <a:gd name="T3" fmla="*/ 67 h 82"/>
                  <a:gd name="T4" fmla="*/ 33 w 104"/>
                  <a:gd name="T5" fmla="*/ 67 h 82"/>
                  <a:gd name="T6" fmla="*/ 33 w 104"/>
                  <a:gd name="T7" fmla="*/ 52 h 82"/>
                  <a:gd name="T8" fmla="*/ 44 w 104"/>
                  <a:gd name="T9" fmla="*/ 48 h 82"/>
                  <a:gd name="T10" fmla="*/ 56 w 104"/>
                  <a:gd name="T11" fmla="*/ 48 h 82"/>
                  <a:gd name="T12" fmla="*/ 44 w 104"/>
                  <a:gd name="T13" fmla="*/ 48 h 82"/>
                  <a:gd name="T14" fmla="*/ 33 w 104"/>
                  <a:gd name="T15" fmla="*/ 52 h 82"/>
                  <a:gd name="T16" fmla="*/ 33 w 104"/>
                  <a:gd name="T17" fmla="*/ 67 h 82"/>
                  <a:gd name="T18" fmla="*/ 22 w 104"/>
                  <a:gd name="T19" fmla="*/ 67 h 82"/>
                  <a:gd name="T20" fmla="*/ 0 w 104"/>
                  <a:gd name="T21" fmla="*/ 67 h 82"/>
                  <a:gd name="T22" fmla="*/ 11 w 104"/>
                  <a:gd name="T23" fmla="*/ 52 h 82"/>
                  <a:gd name="T24" fmla="*/ 22 w 104"/>
                  <a:gd name="T25" fmla="*/ 52 h 82"/>
                  <a:gd name="T26" fmla="*/ 22 w 104"/>
                  <a:gd name="T27" fmla="*/ 34 h 82"/>
                  <a:gd name="T28" fmla="*/ 33 w 104"/>
                  <a:gd name="T29" fmla="*/ 34 h 82"/>
                  <a:gd name="T30" fmla="*/ 44 w 104"/>
                  <a:gd name="T31" fmla="*/ 34 h 82"/>
                  <a:gd name="T32" fmla="*/ 44 w 104"/>
                  <a:gd name="T33" fmla="*/ 19 h 82"/>
                  <a:gd name="T34" fmla="*/ 56 w 104"/>
                  <a:gd name="T35" fmla="*/ 19 h 82"/>
                  <a:gd name="T36" fmla="*/ 70 w 104"/>
                  <a:gd name="T37" fmla="*/ 19 h 82"/>
                  <a:gd name="T38" fmla="*/ 70 w 104"/>
                  <a:gd name="T39" fmla="*/ 0 h 82"/>
                  <a:gd name="T40" fmla="*/ 82 w 104"/>
                  <a:gd name="T41" fmla="*/ 0 h 82"/>
                  <a:gd name="T42" fmla="*/ 93 w 104"/>
                  <a:gd name="T43" fmla="*/ 0 h 82"/>
                  <a:gd name="T44" fmla="*/ 104 w 104"/>
                  <a:gd name="T45" fmla="*/ 0 h 82"/>
                  <a:gd name="T46" fmla="*/ 104 w 104"/>
                  <a:gd name="T47" fmla="*/ 15 h 82"/>
                  <a:gd name="T48" fmla="*/ 104 w 104"/>
                  <a:gd name="T49" fmla="*/ 34 h 82"/>
                  <a:gd name="T50" fmla="*/ 93 w 104"/>
                  <a:gd name="T51" fmla="*/ 34 h 82"/>
                  <a:gd name="T52" fmla="*/ 82 w 104"/>
                  <a:gd name="T53" fmla="*/ 48 h 82"/>
                  <a:gd name="T54" fmla="*/ 70 w 104"/>
                  <a:gd name="T55" fmla="*/ 48 h 82"/>
                  <a:gd name="T56" fmla="*/ 59 w 104"/>
                  <a:gd name="T57" fmla="*/ 67 h 82"/>
                  <a:gd name="T58" fmla="*/ 44 w 104"/>
                  <a:gd name="T59" fmla="*/ 67 h 82"/>
                  <a:gd name="T60" fmla="*/ 44 w 104"/>
                  <a:gd name="T61" fmla="*/ 82 h 82"/>
                  <a:gd name="T62" fmla="*/ 33 w 104"/>
                  <a:gd name="T63" fmla="*/ 82 h 82"/>
                  <a:gd name="T64" fmla="*/ 22 w 104"/>
                  <a:gd name="T65" fmla="*/ 82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4"/>
                  <a:gd name="T100" fmla="*/ 0 h 82"/>
                  <a:gd name="T101" fmla="*/ 104 w 1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4" h="82">
                    <a:moveTo>
                      <a:pt x="22" y="82"/>
                    </a:moveTo>
                    <a:lnTo>
                      <a:pt x="22" y="67"/>
                    </a:lnTo>
                    <a:lnTo>
                      <a:pt x="33" y="67"/>
                    </a:lnTo>
                    <a:lnTo>
                      <a:pt x="33" y="52"/>
                    </a:lnTo>
                    <a:lnTo>
                      <a:pt x="44" y="48"/>
                    </a:lnTo>
                    <a:lnTo>
                      <a:pt x="56" y="48"/>
                    </a:lnTo>
                    <a:lnTo>
                      <a:pt x="44" y="48"/>
                    </a:lnTo>
                    <a:lnTo>
                      <a:pt x="33" y="52"/>
                    </a:lnTo>
                    <a:lnTo>
                      <a:pt x="33" y="67"/>
                    </a:lnTo>
                    <a:lnTo>
                      <a:pt x="22" y="67"/>
                    </a:lnTo>
                    <a:lnTo>
                      <a:pt x="0" y="67"/>
                    </a:lnTo>
                    <a:lnTo>
                      <a:pt x="11" y="52"/>
                    </a:lnTo>
                    <a:lnTo>
                      <a:pt x="22" y="52"/>
                    </a:lnTo>
                    <a:lnTo>
                      <a:pt x="22" y="34"/>
                    </a:lnTo>
                    <a:lnTo>
                      <a:pt x="33" y="34"/>
                    </a:lnTo>
                    <a:lnTo>
                      <a:pt x="44" y="34"/>
                    </a:lnTo>
                    <a:lnTo>
                      <a:pt x="44" y="19"/>
                    </a:lnTo>
                    <a:lnTo>
                      <a:pt x="56" y="19"/>
                    </a:lnTo>
                    <a:lnTo>
                      <a:pt x="70" y="19"/>
                    </a:lnTo>
                    <a:lnTo>
                      <a:pt x="70" y="0"/>
                    </a:lnTo>
                    <a:lnTo>
                      <a:pt x="82" y="0"/>
                    </a:lnTo>
                    <a:lnTo>
                      <a:pt x="93" y="0"/>
                    </a:lnTo>
                    <a:lnTo>
                      <a:pt x="104" y="0"/>
                    </a:lnTo>
                    <a:lnTo>
                      <a:pt x="104" y="15"/>
                    </a:lnTo>
                    <a:lnTo>
                      <a:pt x="104" y="34"/>
                    </a:lnTo>
                    <a:lnTo>
                      <a:pt x="93" y="34"/>
                    </a:lnTo>
                    <a:lnTo>
                      <a:pt x="82" y="48"/>
                    </a:lnTo>
                    <a:lnTo>
                      <a:pt x="70" y="48"/>
                    </a:lnTo>
                    <a:lnTo>
                      <a:pt x="59" y="67"/>
                    </a:lnTo>
                    <a:lnTo>
                      <a:pt x="44" y="67"/>
                    </a:lnTo>
                    <a:lnTo>
                      <a:pt x="44" y="82"/>
                    </a:lnTo>
                    <a:lnTo>
                      <a:pt x="33" y="82"/>
                    </a:lnTo>
                    <a:lnTo>
                      <a:pt x="22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00" name="Freeform 50"/>
              <p:cNvSpPr>
                <a:spLocks/>
              </p:cNvSpPr>
              <p:nvPr/>
            </p:nvSpPr>
            <p:spPr bwMode="auto">
              <a:xfrm>
                <a:off x="4933" y="374"/>
                <a:ext cx="104" cy="100"/>
              </a:xfrm>
              <a:custGeom>
                <a:avLst/>
                <a:gdLst>
                  <a:gd name="T0" fmla="*/ 93 w 104"/>
                  <a:gd name="T1" fmla="*/ 100 h 100"/>
                  <a:gd name="T2" fmla="*/ 33 w 104"/>
                  <a:gd name="T3" fmla="*/ 52 h 100"/>
                  <a:gd name="T4" fmla="*/ 22 w 104"/>
                  <a:gd name="T5" fmla="*/ 52 h 100"/>
                  <a:gd name="T6" fmla="*/ 22 w 104"/>
                  <a:gd name="T7" fmla="*/ 33 h 100"/>
                  <a:gd name="T8" fmla="*/ 11 w 104"/>
                  <a:gd name="T9" fmla="*/ 33 h 100"/>
                  <a:gd name="T10" fmla="*/ 11 w 104"/>
                  <a:gd name="T11" fmla="*/ 18 h 100"/>
                  <a:gd name="T12" fmla="*/ 0 w 104"/>
                  <a:gd name="T13" fmla="*/ 18 h 100"/>
                  <a:gd name="T14" fmla="*/ 0 w 104"/>
                  <a:gd name="T15" fmla="*/ 3 h 100"/>
                  <a:gd name="T16" fmla="*/ 11 w 104"/>
                  <a:gd name="T17" fmla="*/ 3 h 100"/>
                  <a:gd name="T18" fmla="*/ 22 w 104"/>
                  <a:gd name="T19" fmla="*/ 0 h 100"/>
                  <a:gd name="T20" fmla="*/ 33 w 104"/>
                  <a:gd name="T21" fmla="*/ 0 h 100"/>
                  <a:gd name="T22" fmla="*/ 33 w 104"/>
                  <a:gd name="T23" fmla="*/ 18 h 100"/>
                  <a:gd name="T24" fmla="*/ 44 w 104"/>
                  <a:gd name="T25" fmla="*/ 18 h 100"/>
                  <a:gd name="T26" fmla="*/ 56 w 104"/>
                  <a:gd name="T27" fmla="*/ 18 h 100"/>
                  <a:gd name="T28" fmla="*/ 56 w 104"/>
                  <a:gd name="T29" fmla="*/ 33 h 100"/>
                  <a:gd name="T30" fmla="*/ 67 w 104"/>
                  <a:gd name="T31" fmla="*/ 33 h 100"/>
                  <a:gd name="T32" fmla="*/ 70 w 104"/>
                  <a:gd name="T33" fmla="*/ 52 h 100"/>
                  <a:gd name="T34" fmla="*/ 82 w 104"/>
                  <a:gd name="T35" fmla="*/ 52 h 100"/>
                  <a:gd name="T36" fmla="*/ 93 w 104"/>
                  <a:gd name="T37" fmla="*/ 52 h 100"/>
                  <a:gd name="T38" fmla="*/ 93 w 104"/>
                  <a:gd name="T39" fmla="*/ 67 h 100"/>
                  <a:gd name="T40" fmla="*/ 104 w 104"/>
                  <a:gd name="T41" fmla="*/ 67 h 100"/>
                  <a:gd name="T42" fmla="*/ 104 w 104"/>
                  <a:gd name="T43" fmla="*/ 82 h 100"/>
                  <a:gd name="T44" fmla="*/ 104 w 104"/>
                  <a:gd name="T45" fmla="*/ 100 h 100"/>
                  <a:gd name="T46" fmla="*/ 93 w 104"/>
                  <a:gd name="T47" fmla="*/ 100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4"/>
                  <a:gd name="T73" fmla="*/ 0 h 100"/>
                  <a:gd name="T74" fmla="*/ 104 w 104"/>
                  <a:gd name="T75" fmla="*/ 100 h 1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4" h="100">
                    <a:moveTo>
                      <a:pt x="93" y="100"/>
                    </a:moveTo>
                    <a:lnTo>
                      <a:pt x="33" y="52"/>
                    </a:lnTo>
                    <a:lnTo>
                      <a:pt x="22" y="52"/>
                    </a:lnTo>
                    <a:lnTo>
                      <a:pt x="22" y="33"/>
                    </a:lnTo>
                    <a:lnTo>
                      <a:pt x="11" y="33"/>
                    </a:lnTo>
                    <a:lnTo>
                      <a:pt x="11" y="18"/>
                    </a:lnTo>
                    <a:lnTo>
                      <a:pt x="0" y="18"/>
                    </a:lnTo>
                    <a:lnTo>
                      <a:pt x="0" y="3"/>
                    </a:lnTo>
                    <a:lnTo>
                      <a:pt x="11" y="3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8"/>
                    </a:lnTo>
                    <a:lnTo>
                      <a:pt x="44" y="18"/>
                    </a:lnTo>
                    <a:lnTo>
                      <a:pt x="56" y="18"/>
                    </a:lnTo>
                    <a:lnTo>
                      <a:pt x="56" y="33"/>
                    </a:lnTo>
                    <a:lnTo>
                      <a:pt x="67" y="33"/>
                    </a:lnTo>
                    <a:lnTo>
                      <a:pt x="70" y="52"/>
                    </a:lnTo>
                    <a:lnTo>
                      <a:pt x="82" y="52"/>
                    </a:lnTo>
                    <a:lnTo>
                      <a:pt x="93" y="52"/>
                    </a:lnTo>
                    <a:lnTo>
                      <a:pt x="93" y="67"/>
                    </a:lnTo>
                    <a:lnTo>
                      <a:pt x="104" y="67"/>
                    </a:lnTo>
                    <a:lnTo>
                      <a:pt x="104" y="82"/>
                    </a:lnTo>
                    <a:lnTo>
                      <a:pt x="104" y="100"/>
                    </a:lnTo>
                    <a:lnTo>
                      <a:pt x="93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01" name="Freeform 51"/>
              <p:cNvSpPr>
                <a:spLocks/>
              </p:cNvSpPr>
              <p:nvPr/>
            </p:nvSpPr>
            <p:spPr bwMode="auto">
              <a:xfrm>
                <a:off x="5059" y="389"/>
                <a:ext cx="246" cy="67"/>
              </a:xfrm>
              <a:custGeom>
                <a:avLst/>
                <a:gdLst>
                  <a:gd name="T0" fmla="*/ 0 w 246"/>
                  <a:gd name="T1" fmla="*/ 67 h 67"/>
                  <a:gd name="T2" fmla="*/ 11 w 246"/>
                  <a:gd name="T3" fmla="*/ 67 h 67"/>
                  <a:gd name="T4" fmla="*/ 11 w 246"/>
                  <a:gd name="T5" fmla="*/ 52 h 67"/>
                  <a:gd name="T6" fmla="*/ 22 w 246"/>
                  <a:gd name="T7" fmla="*/ 52 h 67"/>
                  <a:gd name="T8" fmla="*/ 37 w 246"/>
                  <a:gd name="T9" fmla="*/ 33 h 67"/>
                  <a:gd name="T10" fmla="*/ 49 w 246"/>
                  <a:gd name="T11" fmla="*/ 33 h 67"/>
                  <a:gd name="T12" fmla="*/ 60 w 246"/>
                  <a:gd name="T13" fmla="*/ 33 h 67"/>
                  <a:gd name="T14" fmla="*/ 60 w 246"/>
                  <a:gd name="T15" fmla="*/ 18 h 67"/>
                  <a:gd name="T16" fmla="*/ 71 w 246"/>
                  <a:gd name="T17" fmla="*/ 18 h 67"/>
                  <a:gd name="T18" fmla="*/ 82 w 246"/>
                  <a:gd name="T19" fmla="*/ 18 h 67"/>
                  <a:gd name="T20" fmla="*/ 93 w 246"/>
                  <a:gd name="T21" fmla="*/ 0 h 67"/>
                  <a:gd name="T22" fmla="*/ 104 w 246"/>
                  <a:gd name="T23" fmla="*/ 0 h 67"/>
                  <a:gd name="T24" fmla="*/ 115 w 246"/>
                  <a:gd name="T25" fmla="*/ 0 h 67"/>
                  <a:gd name="T26" fmla="*/ 127 w 246"/>
                  <a:gd name="T27" fmla="*/ 0 h 67"/>
                  <a:gd name="T28" fmla="*/ 142 w 246"/>
                  <a:gd name="T29" fmla="*/ 0 h 67"/>
                  <a:gd name="T30" fmla="*/ 153 w 246"/>
                  <a:gd name="T31" fmla="*/ 0 h 67"/>
                  <a:gd name="T32" fmla="*/ 164 w 246"/>
                  <a:gd name="T33" fmla="*/ 0 h 67"/>
                  <a:gd name="T34" fmla="*/ 175 w 246"/>
                  <a:gd name="T35" fmla="*/ 0 h 67"/>
                  <a:gd name="T36" fmla="*/ 186 w 246"/>
                  <a:gd name="T37" fmla="*/ 15 h 67"/>
                  <a:gd name="T38" fmla="*/ 197 w 246"/>
                  <a:gd name="T39" fmla="*/ 15 h 67"/>
                  <a:gd name="T40" fmla="*/ 208 w 246"/>
                  <a:gd name="T41" fmla="*/ 15 h 67"/>
                  <a:gd name="T42" fmla="*/ 208 w 246"/>
                  <a:gd name="T43" fmla="*/ 33 h 67"/>
                  <a:gd name="T44" fmla="*/ 220 w 246"/>
                  <a:gd name="T45" fmla="*/ 33 h 67"/>
                  <a:gd name="T46" fmla="*/ 234 w 246"/>
                  <a:gd name="T47" fmla="*/ 48 h 67"/>
                  <a:gd name="T48" fmla="*/ 246 w 246"/>
                  <a:gd name="T49" fmla="*/ 67 h 67"/>
                  <a:gd name="T50" fmla="*/ 223 w 246"/>
                  <a:gd name="T51" fmla="*/ 67 h 67"/>
                  <a:gd name="T52" fmla="*/ 208 w 246"/>
                  <a:gd name="T53" fmla="*/ 67 h 67"/>
                  <a:gd name="T54" fmla="*/ 208 w 246"/>
                  <a:gd name="T55" fmla="*/ 48 h 67"/>
                  <a:gd name="T56" fmla="*/ 197 w 246"/>
                  <a:gd name="T57" fmla="*/ 48 h 67"/>
                  <a:gd name="T58" fmla="*/ 186 w 246"/>
                  <a:gd name="T59" fmla="*/ 48 h 67"/>
                  <a:gd name="T60" fmla="*/ 197 w 246"/>
                  <a:gd name="T61" fmla="*/ 48 h 67"/>
                  <a:gd name="T62" fmla="*/ 197 w 246"/>
                  <a:gd name="T63" fmla="*/ 67 h 67"/>
                  <a:gd name="T64" fmla="*/ 208 w 246"/>
                  <a:gd name="T65" fmla="*/ 67 h 67"/>
                  <a:gd name="T66" fmla="*/ 197 w 246"/>
                  <a:gd name="T67" fmla="*/ 67 h 67"/>
                  <a:gd name="T68" fmla="*/ 197 w 246"/>
                  <a:gd name="T69" fmla="*/ 48 h 67"/>
                  <a:gd name="T70" fmla="*/ 186 w 246"/>
                  <a:gd name="T71" fmla="*/ 48 h 67"/>
                  <a:gd name="T72" fmla="*/ 175 w 246"/>
                  <a:gd name="T73" fmla="*/ 48 h 67"/>
                  <a:gd name="T74" fmla="*/ 175 w 246"/>
                  <a:gd name="T75" fmla="*/ 33 h 67"/>
                  <a:gd name="T76" fmla="*/ 175 w 246"/>
                  <a:gd name="T77" fmla="*/ 48 h 67"/>
                  <a:gd name="T78" fmla="*/ 186 w 246"/>
                  <a:gd name="T79" fmla="*/ 48 h 67"/>
                  <a:gd name="T80" fmla="*/ 197 w 246"/>
                  <a:gd name="T81" fmla="*/ 48 h 67"/>
                  <a:gd name="T82" fmla="*/ 197 w 246"/>
                  <a:gd name="T83" fmla="*/ 67 h 67"/>
                  <a:gd name="T84" fmla="*/ 186 w 246"/>
                  <a:gd name="T85" fmla="*/ 67 h 67"/>
                  <a:gd name="T86" fmla="*/ 186 w 246"/>
                  <a:gd name="T87" fmla="*/ 48 h 67"/>
                  <a:gd name="T88" fmla="*/ 175 w 246"/>
                  <a:gd name="T89" fmla="*/ 48 h 67"/>
                  <a:gd name="T90" fmla="*/ 164 w 246"/>
                  <a:gd name="T91" fmla="*/ 48 h 67"/>
                  <a:gd name="T92" fmla="*/ 164 w 246"/>
                  <a:gd name="T93" fmla="*/ 33 h 67"/>
                  <a:gd name="T94" fmla="*/ 153 w 246"/>
                  <a:gd name="T95" fmla="*/ 33 h 67"/>
                  <a:gd name="T96" fmla="*/ 142 w 246"/>
                  <a:gd name="T97" fmla="*/ 33 h 67"/>
                  <a:gd name="T98" fmla="*/ 127 w 246"/>
                  <a:gd name="T99" fmla="*/ 33 h 67"/>
                  <a:gd name="T100" fmla="*/ 115 w 246"/>
                  <a:gd name="T101" fmla="*/ 33 h 67"/>
                  <a:gd name="T102" fmla="*/ 104 w 246"/>
                  <a:gd name="T103" fmla="*/ 33 h 67"/>
                  <a:gd name="T104" fmla="*/ 93 w 246"/>
                  <a:gd name="T105" fmla="*/ 33 h 67"/>
                  <a:gd name="T106" fmla="*/ 82 w 246"/>
                  <a:gd name="T107" fmla="*/ 52 h 67"/>
                  <a:gd name="T108" fmla="*/ 71 w 246"/>
                  <a:gd name="T109" fmla="*/ 52 h 67"/>
                  <a:gd name="T110" fmla="*/ 60 w 246"/>
                  <a:gd name="T111" fmla="*/ 52 h 67"/>
                  <a:gd name="T112" fmla="*/ 49 w 246"/>
                  <a:gd name="T113" fmla="*/ 67 h 67"/>
                  <a:gd name="T114" fmla="*/ 37 w 246"/>
                  <a:gd name="T115" fmla="*/ 67 h 67"/>
                  <a:gd name="T116" fmla="*/ 0 w 246"/>
                  <a:gd name="T117" fmla="*/ 67 h 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46"/>
                  <a:gd name="T178" fmla="*/ 0 h 67"/>
                  <a:gd name="T179" fmla="*/ 246 w 246"/>
                  <a:gd name="T180" fmla="*/ 67 h 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46" h="67">
                    <a:moveTo>
                      <a:pt x="0" y="67"/>
                    </a:moveTo>
                    <a:lnTo>
                      <a:pt x="11" y="67"/>
                    </a:lnTo>
                    <a:lnTo>
                      <a:pt x="11" y="52"/>
                    </a:lnTo>
                    <a:lnTo>
                      <a:pt x="22" y="52"/>
                    </a:lnTo>
                    <a:lnTo>
                      <a:pt x="37" y="33"/>
                    </a:lnTo>
                    <a:lnTo>
                      <a:pt x="49" y="33"/>
                    </a:lnTo>
                    <a:lnTo>
                      <a:pt x="60" y="33"/>
                    </a:lnTo>
                    <a:lnTo>
                      <a:pt x="60" y="18"/>
                    </a:lnTo>
                    <a:lnTo>
                      <a:pt x="71" y="18"/>
                    </a:lnTo>
                    <a:lnTo>
                      <a:pt x="82" y="18"/>
                    </a:lnTo>
                    <a:lnTo>
                      <a:pt x="93" y="0"/>
                    </a:lnTo>
                    <a:lnTo>
                      <a:pt x="104" y="0"/>
                    </a:lnTo>
                    <a:lnTo>
                      <a:pt x="115" y="0"/>
                    </a:lnTo>
                    <a:lnTo>
                      <a:pt x="127" y="0"/>
                    </a:lnTo>
                    <a:lnTo>
                      <a:pt x="142" y="0"/>
                    </a:lnTo>
                    <a:lnTo>
                      <a:pt x="153" y="0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6" y="15"/>
                    </a:lnTo>
                    <a:lnTo>
                      <a:pt x="197" y="15"/>
                    </a:lnTo>
                    <a:lnTo>
                      <a:pt x="208" y="15"/>
                    </a:lnTo>
                    <a:lnTo>
                      <a:pt x="208" y="33"/>
                    </a:lnTo>
                    <a:lnTo>
                      <a:pt x="220" y="33"/>
                    </a:lnTo>
                    <a:lnTo>
                      <a:pt x="234" y="48"/>
                    </a:lnTo>
                    <a:lnTo>
                      <a:pt x="246" y="67"/>
                    </a:lnTo>
                    <a:lnTo>
                      <a:pt x="223" y="67"/>
                    </a:lnTo>
                    <a:lnTo>
                      <a:pt x="208" y="67"/>
                    </a:lnTo>
                    <a:lnTo>
                      <a:pt x="208" y="48"/>
                    </a:lnTo>
                    <a:lnTo>
                      <a:pt x="197" y="48"/>
                    </a:lnTo>
                    <a:lnTo>
                      <a:pt x="186" y="48"/>
                    </a:lnTo>
                    <a:lnTo>
                      <a:pt x="197" y="48"/>
                    </a:lnTo>
                    <a:lnTo>
                      <a:pt x="197" y="67"/>
                    </a:lnTo>
                    <a:lnTo>
                      <a:pt x="208" y="67"/>
                    </a:lnTo>
                    <a:lnTo>
                      <a:pt x="197" y="67"/>
                    </a:lnTo>
                    <a:lnTo>
                      <a:pt x="197" y="48"/>
                    </a:lnTo>
                    <a:lnTo>
                      <a:pt x="186" y="48"/>
                    </a:lnTo>
                    <a:lnTo>
                      <a:pt x="175" y="48"/>
                    </a:lnTo>
                    <a:lnTo>
                      <a:pt x="175" y="33"/>
                    </a:lnTo>
                    <a:lnTo>
                      <a:pt x="175" y="48"/>
                    </a:lnTo>
                    <a:lnTo>
                      <a:pt x="186" y="48"/>
                    </a:lnTo>
                    <a:lnTo>
                      <a:pt x="197" y="48"/>
                    </a:lnTo>
                    <a:lnTo>
                      <a:pt x="197" y="67"/>
                    </a:lnTo>
                    <a:lnTo>
                      <a:pt x="186" y="67"/>
                    </a:lnTo>
                    <a:lnTo>
                      <a:pt x="186" y="48"/>
                    </a:lnTo>
                    <a:lnTo>
                      <a:pt x="175" y="48"/>
                    </a:lnTo>
                    <a:lnTo>
                      <a:pt x="164" y="48"/>
                    </a:lnTo>
                    <a:lnTo>
                      <a:pt x="164" y="33"/>
                    </a:lnTo>
                    <a:lnTo>
                      <a:pt x="153" y="33"/>
                    </a:lnTo>
                    <a:lnTo>
                      <a:pt x="142" y="33"/>
                    </a:lnTo>
                    <a:lnTo>
                      <a:pt x="127" y="33"/>
                    </a:lnTo>
                    <a:lnTo>
                      <a:pt x="115" y="33"/>
                    </a:lnTo>
                    <a:lnTo>
                      <a:pt x="104" y="33"/>
                    </a:lnTo>
                    <a:lnTo>
                      <a:pt x="93" y="33"/>
                    </a:lnTo>
                    <a:lnTo>
                      <a:pt x="82" y="52"/>
                    </a:lnTo>
                    <a:lnTo>
                      <a:pt x="71" y="52"/>
                    </a:lnTo>
                    <a:lnTo>
                      <a:pt x="60" y="52"/>
                    </a:lnTo>
                    <a:lnTo>
                      <a:pt x="49" y="67"/>
                    </a:lnTo>
                    <a:lnTo>
                      <a:pt x="37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02" name="Freeform 52"/>
              <p:cNvSpPr>
                <a:spLocks/>
              </p:cNvSpPr>
              <p:nvPr/>
            </p:nvSpPr>
            <p:spPr bwMode="auto">
              <a:xfrm>
                <a:off x="5037" y="474"/>
                <a:ext cx="82" cy="145"/>
              </a:xfrm>
              <a:custGeom>
                <a:avLst/>
                <a:gdLst>
                  <a:gd name="T0" fmla="*/ 22 w 82"/>
                  <a:gd name="T1" fmla="*/ 145 h 145"/>
                  <a:gd name="T2" fmla="*/ 11 w 82"/>
                  <a:gd name="T3" fmla="*/ 130 h 145"/>
                  <a:gd name="T4" fmla="*/ 11 w 82"/>
                  <a:gd name="T5" fmla="*/ 116 h 145"/>
                  <a:gd name="T6" fmla="*/ 0 w 82"/>
                  <a:gd name="T7" fmla="*/ 97 h 145"/>
                  <a:gd name="T8" fmla="*/ 0 w 82"/>
                  <a:gd name="T9" fmla="*/ 82 h 145"/>
                  <a:gd name="T10" fmla="*/ 0 w 82"/>
                  <a:gd name="T11" fmla="*/ 63 h 145"/>
                  <a:gd name="T12" fmla="*/ 0 w 82"/>
                  <a:gd name="T13" fmla="*/ 49 h 145"/>
                  <a:gd name="T14" fmla="*/ 0 w 82"/>
                  <a:gd name="T15" fmla="*/ 34 h 145"/>
                  <a:gd name="T16" fmla="*/ 11 w 82"/>
                  <a:gd name="T17" fmla="*/ 34 h 145"/>
                  <a:gd name="T18" fmla="*/ 11 w 82"/>
                  <a:gd name="T19" fmla="*/ 15 h 145"/>
                  <a:gd name="T20" fmla="*/ 22 w 82"/>
                  <a:gd name="T21" fmla="*/ 15 h 145"/>
                  <a:gd name="T22" fmla="*/ 22 w 82"/>
                  <a:gd name="T23" fmla="*/ 0 h 145"/>
                  <a:gd name="T24" fmla="*/ 59 w 82"/>
                  <a:gd name="T25" fmla="*/ 0 h 145"/>
                  <a:gd name="T26" fmla="*/ 59 w 82"/>
                  <a:gd name="T27" fmla="*/ 15 h 145"/>
                  <a:gd name="T28" fmla="*/ 44 w 82"/>
                  <a:gd name="T29" fmla="*/ 15 h 145"/>
                  <a:gd name="T30" fmla="*/ 48 w 82"/>
                  <a:gd name="T31" fmla="*/ 30 h 145"/>
                  <a:gd name="T32" fmla="*/ 33 w 82"/>
                  <a:gd name="T33" fmla="*/ 49 h 145"/>
                  <a:gd name="T34" fmla="*/ 33 w 82"/>
                  <a:gd name="T35" fmla="*/ 63 h 145"/>
                  <a:gd name="T36" fmla="*/ 33 w 82"/>
                  <a:gd name="T37" fmla="*/ 82 h 145"/>
                  <a:gd name="T38" fmla="*/ 33 w 82"/>
                  <a:gd name="T39" fmla="*/ 97 h 145"/>
                  <a:gd name="T40" fmla="*/ 37 w 82"/>
                  <a:gd name="T41" fmla="*/ 116 h 145"/>
                  <a:gd name="T42" fmla="*/ 48 w 82"/>
                  <a:gd name="T43" fmla="*/ 116 h 145"/>
                  <a:gd name="T44" fmla="*/ 59 w 82"/>
                  <a:gd name="T45" fmla="*/ 116 h 145"/>
                  <a:gd name="T46" fmla="*/ 59 w 82"/>
                  <a:gd name="T47" fmla="*/ 130 h 145"/>
                  <a:gd name="T48" fmla="*/ 71 w 82"/>
                  <a:gd name="T49" fmla="*/ 130 h 145"/>
                  <a:gd name="T50" fmla="*/ 71 w 82"/>
                  <a:gd name="T51" fmla="*/ 145 h 145"/>
                  <a:gd name="T52" fmla="*/ 82 w 82"/>
                  <a:gd name="T53" fmla="*/ 145 h 145"/>
                  <a:gd name="T54" fmla="*/ 59 w 82"/>
                  <a:gd name="T55" fmla="*/ 145 h 145"/>
                  <a:gd name="T56" fmla="*/ 59 w 82"/>
                  <a:gd name="T57" fmla="*/ 130 h 145"/>
                  <a:gd name="T58" fmla="*/ 48 w 82"/>
                  <a:gd name="T59" fmla="*/ 130 h 145"/>
                  <a:gd name="T60" fmla="*/ 37 w 82"/>
                  <a:gd name="T61" fmla="*/ 130 h 145"/>
                  <a:gd name="T62" fmla="*/ 48 w 82"/>
                  <a:gd name="T63" fmla="*/ 145 h 145"/>
                  <a:gd name="T64" fmla="*/ 22 w 82"/>
                  <a:gd name="T65" fmla="*/ 145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145"/>
                  <a:gd name="T101" fmla="*/ 82 w 82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145">
                    <a:moveTo>
                      <a:pt x="22" y="145"/>
                    </a:moveTo>
                    <a:lnTo>
                      <a:pt x="11" y="130"/>
                    </a:lnTo>
                    <a:lnTo>
                      <a:pt x="11" y="116"/>
                    </a:lnTo>
                    <a:lnTo>
                      <a:pt x="0" y="97"/>
                    </a:lnTo>
                    <a:lnTo>
                      <a:pt x="0" y="82"/>
                    </a:lnTo>
                    <a:lnTo>
                      <a:pt x="0" y="63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11" y="34"/>
                    </a:lnTo>
                    <a:lnTo>
                      <a:pt x="11" y="15"/>
                    </a:lnTo>
                    <a:lnTo>
                      <a:pt x="22" y="15"/>
                    </a:lnTo>
                    <a:lnTo>
                      <a:pt x="22" y="0"/>
                    </a:lnTo>
                    <a:lnTo>
                      <a:pt x="59" y="0"/>
                    </a:lnTo>
                    <a:lnTo>
                      <a:pt x="59" y="15"/>
                    </a:lnTo>
                    <a:lnTo>
                      <a:pt x="44" y="15"/>
                    </a:lnTo>
                    <a:lnTo>
                      <a:pt x="48" y="30"/>
                    </a:lnTo>
                    <a:lnTo>
                      <a:pt x="33" y="49"/>
                    </a:lnTo>
                    <a:lnTo>
                      <a:pt x="33" y="63"/>
                    </a:lnTo>
                    <a:lnTo>
                      <a:pt x="33" y="82"/>
                    </a:lnTo>
                    <a:lnTo>
                      <a:pt x="33" y="97"/>
                    </a:lnTo>
                    <a:lnTo>
                      <a:pt x="37" y="116"/>
                    </a:lnTo>
                    <a:lnTo>
                      <a:pt x="48" y="116"/>
                    </a:lnTo>
                    <a:lnTo>
                      <a:pt x="59" y="116"/>
                    </a:lnTo>
                    <a:lnTo>
                      <a:pt x="59" y="130"/>
                    </a:lnTo>
                    <a:lnTo>
                      <a:pt x="71" y="130"/>
                    </a:lnTo>
                    <a:lnTo>
                      <a:pt x="71" y="145"/>
                    </a:lnTo>
                    <a:lnTo>
                      <a:pt x="82" y="145"/>
                    </a:lnTo>
                    <a:lnTo>
                      <a:pt x="59" y="145"/>
                    </a:lnTo>
                    <a:lnTo>
                      <a:pt x="59" y="130"/>
                    </a:lnTo>
                    <a:lnTo>
                      <a:pt x="48" y="130"/>
                    </a:lnTo>
                    <a:lnTo>
                      <a:pt x="37" y="130"/>
                    </a:lnTo>
                    <a:lnTo>
                      <a:pt x="48" y="145"/>
                    </a:lnTo>
                    <a:lnTo>
                      <a:pt x="22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03" name="Freeform 53"/>
              <p:cNvSpPr>
                <a:spLocks/>
              </p:cNvSpPr>
              <p:nvPr/>
            </p:nvSpPr>
            <p:spPr bwMode="auto">
              <a:xfrm>
                <a:off x="5245" y="470"/>
                <a:ext cx="82" cy="149"/>
              </a:xfrm>
              <a:custGeom>
                <a:avLst/>
                <a:gdLst>
                  <a:gd name="T0" fmla="*/ 0 w 82"/>
                  <a:gd name="T1" fmla="*/ 149 h 149"/>
                  <a:gd name="T2" fmla="*/ 15 w 82"/>
                  <a:gd name="T3" fmla="*/ 149 h 149"/>
                  <a:gd name="T4" fmla="*/ 15 w 82"/>
                  <a:gd name="T5" fmla="*/ 131 h 149"/>
                  <a:gd name="T6" fmla="*/ 26 w 82"/>
                  <a:gd name="T7" fmla="*/ 131 h 149"/>
                  <a:gd name="T8" fmla="*/ 37 w 82"/>
                  <a:gd name="T9" fmla="*/ 116 h 149"/>
                  <a:gd name="T10" fmla="*/ 48 w 82"/>
                  <a:gd name="T11" fmla="*/ 97 h 149"/>
                  <a:gd name="T12" fmla="*/ 48 w 82"/>
                  <a:gd name="T13" fmla="*/ 82 h 149"/>
                  <a:gd name="T14" fmla="*/ 48 w 82"/>
                  <a:gd name="T15" fmla="*/ 67 h 149"/>
                  <a:gd name="T16" fmla="*/ 37 w 82"/>
                  <a:gd name="T17" fmla="*/ 49 h 149"/>
                  <a:gd name="T18" fmla="*/ 37 w 82"/>
                  <a:gd name="T19" fmla="*/ 34 h 149"/>
                  <a:gd name="T20" fmla="*/ 22 w 82"/>
                  <a:gd name="T21" fmla="*/ 34 h 149"/>
                  <a:gd name="T22" fmla="*/ 22 w 82"/>
                  <a:gd name="T23" fmla="*/ 15 h 149"/>
                  <a:gd name="T24" fmla="*/ 11 w 82"/>
                  <a:gd name="T25" fmla="*/ 15 h 149"/>
                  <a:gd name="T26" fmla="*/ 11 w 82"/>
                  <a:gd name="T27" fmla="*/ 0 h 149"/>
                  <a:gd name="T28" fmla="*/ 0 w 82"/>
                  <a:gd name="T29" fmla="*/ 0 h 149"/>
                  <a:gd name="T30" fmla="*/ 11 w 82"/>
                  <a:gd name="T31" fmla="*/ 0 h 149"/>
                  <a:gd name="T32" fmla="*/ 11 w 82"/>
                  <a:gd name="T33" fmla="*/ 15 h 149"/>
                  <a:gd name="T34" fmla="*/ 22 w 82"/>
                  <a:gd name="T35" fmla="*/ 15 h 149"/>
                  <a:gd name="T36" fmla="*/ 37 w 82"/>
                  <a:gd name="T37" fmla="*/ 15 h 149"/>
                  <a:gd name="T38" fmla="*/ 37 w 82"/>
                  <a:gd name="T39" fmla="*/ 34 h 149"/>
                  <a:gd name="T40" fmla="*/ 48 w 82"/>
                  <a:gd name="T41" fmla="*/ 49 h 149"/>
                  <a:gd name="T42" fmla="*/ 48 w 82"/>
                  <a:gd name="T43" fmla="*/ 34 h 149"/>
                  <a:gd name="T44" fmla="*/ 37 w 82"/>
                  <a:gd name="T45" fmla="*/ 34 h 149"/>
                  <a:gd name="T46" fmla="*/ 37 w 82"/>
                  <a:gd name="T47" fmla="*/ 15 h 149"/>
                  <a:gd name="T48" fmla="*/ 22 w 82"/>
                  <a:gd name="T49" fmla="*/ 15 h 149"/>
                  <a:gd name="T50" fmla="*/ 11 w 82"/>
                  <a:gd name="T51" fmla="*/ 0 h 149"/>
                  <a:gd name="T52" fmla="*/ 22 w 82"/>
                  <a:gd name="T53" fmla="*/ 0 h 149"/>
                  <a:gd name="T54" fmla="*/ 22 w 82"/>
                  <a:gd name="T55" fmla="*/ 15 h 149"/>
                  <a:gd name="T56" fmla="*/ 37 w 82"/>
                  <a:gd name="T57" fmla="*/ 15 h 149"/>
                  <a:gd name="T58" fmla="*/ 37 w 82"/>
                  <a:gd name="T59" fmla="*/ 0 h 149"/>
                  <a:gd name="T60" fmla="*/ 60 w 82"/>
                  <a:gd name="T61" fmla="*/ 0 h 149"/>
                  <a:gd name="T62" fmla="*/ 71 w 82"/>
                  <a:gd name="T63" fmla="*/ 15 h 149"/>
                  <a:gd name="T64" fmla="*/ 71 w 82"/>
                  <a:gd name="T65" fmla="*/ 34 h 149"/>
                  <a:gd name="T66" fmla="*/ 82 w 82"/>
                  <a:gd name="T67" fmla="*/ 49 h 149"/>
                  <a:gd name="T68" fmla="*/ 82 w 82"/>
                  <a:gd name="T69" fmla="*/ 67 h 149"/>
                  <a:gd name="T70" fmla="*/ 82 w 82"/>
                  <a:gd name="T71" fmla="*/ 82 h 149"/>
                  <a:gd name="T72" fmla="*/ 82 w 82"/>
                  <a:gd name="T73" fmla="*/ 97 h 149"/>
                  <a:gd name="T74" fmla="*/ 71 w 82"/>
                  <a:gd name="T75" fmla="*/ 97 h 149"/>
                  <a:gd name="T76" fmla="*/ 71 w 82"/>
                  <a:gd name="T77" fmla="*/ 116 h 149"/>
                  <a:gd name="T78" fmla="*/ 71 w 82"/>
                  <a:gd name="T79" fmla="*/ 131 h 149"/>
                  <a:gd name="T80" fmla="*/ 60 w 82"/>
                  <a:gd name="T81" fmla="*/ 131 h 149"/>
                  <a:gd name="T82" fmla="*/ 60 w 82"/>
                  <a:gd name="T83" fmla="*/ 149 h 149"/>
                  <a:gd name="T84" fmla="*/ 37 w 82"/>
                  <a:gd name="T85" fmla="*/ 149 h 149"/>
                  <a:gd name="T86" fmla="*/ 48 w 82"/>
                  <a:gd name="T87" fmla="*/ 149 h 149"/>
                  <a:gd name="T88" fmla="*/ 48 w 82"/>
                  <a:gd name="T89" fmla="*/ 131 h 149"/>
                  <a:gd name="T90" fmla="*/ 60 w 82"/>
                  <a:gd name="T91" fmla="*/ 131 h 149"/>
                  <a:gd name="T92" fmla="*/ 48 w 82"/>
                  <a:gd name="T93" fmla="*/ 131 h 149"/>
                  <a:gd name="T94" fmla="*/ 48 w 82"/>
                  <a:gd name="T95" fmla="*/ 149 h 149"/>
                  <a:gd name="T96" fmla="*/ 37 w 82"/>
                  <a:gd name="T97" fmla="*/ 149 h 149"/>
                  <a:gd name="T98" fmla="*/ 26 w 82"/>
                  <a:gd name="T99" fmla="*/ 149 h 149"/>
                  <a:gd name="T100" fmla="*/ 37 w 82"/>
                  <a:gd name="T101" fmla="*/ 131 h 149"/>
                  <a:gd name="T102" fmla="*/ 48 w 82"/>
                  <a:gd name="T103" fmla="*/ 131 h 149"/>
                  <a:gd name="T104" fmla="*/ 48 w 82"/>
                  <a:gd name="T105" fmla="*/ 116 h 149"/>
                  <a:gd name="T106" fmla="*/ 60 w 82"/>
                  <a:gd name="T107" fmla="*/ 97 h 149"/>
                  <a:gd name="T108" fmla="*/ 48 w 82"/>
                  <a:gd name="T109" fmla="*/ 116 h 149"/>
                  <a:gd name="T110" fmla="*/ 37 w 82"/>
                  <a:gd name="T111" fmla="*/ 131 h 149"/>
                  <a:gd name="T112" fmla="*/ 26 w 82"/>
                  <a:gd name="T113" fmla="*/ 149 h 149"/>
                  <a:gd name="T114" fmla="*/ 0 w 82"/>
                  <a:gd name="T115" fmla="*/ 149 h 14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2"/>
                  <a:gd name="T175" fmla="*/ 0 h 149"/>
                  <a:gd name="T176" fmla="*/ 82 w 82"/>
                  <a:gd name="T177" fmla="*/ 149 h 14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2" h="149">
                    <a:moveTo>
                      <a:pt x="0" y="149"/>
                    </a:moveTo>
                    <a:lnTo>
                      <a:pt x="15" y="149"/>
                    </a:lnTo>
                    <a:lnTo>
                      <a:pt x="15" y="131"/>
                    </a:lnTo>
                    <a:lnTo>
                      <a:pt x="26" y="131"/>
                    </a:lnTo>
                    <a:lnTo>
                      <a:pt x="37" y="116"/>
                    </a:lnTo>
                    <a:lnTo>
                      <a:pt x="48" y="97"/>
                    </a:lnTo>
                    <a:lnTo>
                      <a:pt x="48" y="82"/>
                    </a:lnTo>
                    <a:lnTo>
                      <a:pt x="48" y="67"/>
                    </a:lnTo>
                    <a:lnTo>
                      <a:pt x="37" y="49"/>
                    </a:lnTo>
                    <a:lnTo>
                      <a:pt x="37" y="34"/>
                    </a:lnTo>
                    <a:lnTo>
                      <a:pt x="22" y="34"/>
                    </a:lnTo>
                    <a:lnTo>
                      <a:pt x="22" y="15"/>
                    </a:lnTo>
                    <a:lnTo>
                      <a:pt x="11" y="15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5"/>
                    </a:lnTo>
                    <a:lnTo>
                      <a:pt x="22" y="15"/>
                    </a:lnTo>
                    <a:lnTo>
                      <a:pt x="37" y="15"/>
                    </a:lnTo>
                    <a:lnTo>
                      <a:pt x="37" y="34"/>
                    </a:lnTo>
                    <a:lnTo>
                      <a:pt x="48" y="49"/>
                    </a:lnTo>
                    <a:lnTo>
                      <a:pt x="48" y="34"/>
                    </a:lnTo>
                    <a:lnTo>
                      <a:pt x="37" y="34"/>
                    </a:lnTo>
                    <a:lnTo>
                      <a:pt x="37" y="15"/>
                    </a:lnTo>
                    <a:lnTo>
                      <a:pt x="22" y="15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37" y="15"/>
                    </a:lnTo>
                    <a:lnTo>
                      <a:pt x="37" y="0"/>
                    </a:lnTo>
                    <a:lnTo>
                      <a:pt x="60" y="0"/>
                    </a:lnTo>
                    <a:lnTo>
                      <a:pt x="71" y="15"/>
                    </a:lnTo>
                    <a:lnTo>
                      <a:pt x="71" y="34"/>
                    </a:lnTo>
                    <a:lnTo>
                      <a:pt x="82" y="49"/>
                    </a:lnTo>
                    <a:lnTo>
                      <a:pt x="82" y="67"/>
                    </a:lnTo>
                    <a:lnTo>
                      <a:pt x="82" y="82"/>
                    </a:lnTo>
                    <a:lnTo>
                      <a:pt x="82" y="97"/>
                    </a:lnTo>
                    <a:lnTo>
                      <a:pt x="71" y="97"/>
                    </a:lnTo>
                    <a:lnTo>
                      <a:pt x="71" y="116"/>
                    </a:lnTo>
                    <a:lnTo>
                      <a:pt x="71" y="131"/>
                    </a:lnTo>
                    <a:lnTo>
                      <a:pt x="60" y="131"/>
                    </a:lnTo>
                    <a:lnTo>
                      <a:pt x="60" y="149"/>
                    </a:lnTo>
                    <a:lnTo>
                      <a:pt x="37" y="149"/>
                    </a:lnTo>
                    <a:lnTo>
                      <a:pt x="48" y="149"/>
                    </a:lnTo>
                    <a:lnTo>
                      <a:pt x="48" y="131"/>
                    </a:lnTo>
                    <a:lnTo>
                      <a:pt x="60" y="131"/>
                    </a:lnTo>
                    <a:lnTo>
                      <a:pt x="48" y="131"/>
                    </a:lnTo>
                    <a:lnTo>
                      <a:pt x="48" y="149"/>
                    </a:lnTo>
                    <a:lnTo>
                      <a:pt x="37" y="149"/>
                    </a:lnTo>
                    <a:lnTo>
                      <a:pt x="26" y="149"/>
                    </a:lnTo>
                    <a:lnTo>
                      <a:pt x="37" y="131"/>
                    </a:lnTo>
                    <a:lnTo>
                      <a:pt x="48" y="131"/>
                    </a:lnTo>
                    <a:lnTo>
                      <a:pt x="48" y="116"/>
                    </a:lnTo>
                    <a:lnTo>
                      <a:pt x="60" y="97"/>
                    </a:lnTo>
                    <a:lnTo>
                      <a:pt x="48" y="116"/>
                    </a:lnTo>
                    <a:lnTo>
                      <a:pt x="37" y="131"/>
                    </a:lnTo>
                    <a:lnTo>
                      <a:pt x="26" y="14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04" name="Freeform 54"/>
              <p:cNvSpPr>
                <a:spLocks/>
              </p:cNvSpPr>
              <p:nvPr/>
            </p:nvSpPr>
            <p:spPr bwMode="auto">
              <a:xfrm>
                <a:off x="5059" y="601"/>
                <a:ext cx="246" cy="67"/>
              </a:xfrm>
              <a:custGeom>
                <a:avLst/>
                <a:gdLst>
                  <a:gd name="T0" fmla="*/ 0 w 246"/>
                  <a:gd name="T1" fmla="*/ 3 h 67"/>
                  <a:gd name="T2" fmla="*/ 0 w 246"/>
                  <a:gd name="T3" fmla="*/ 18 h 67"/>
                  <a:gd name="T4" fmla="*/ 15 w 246"/>
                  <a:gd name="T5" fmla="*/ 18 h 67"/>
                  <a:gd name="T6" fmla="*/ 15 w 246"/>
                  <a:gd name="T7" fmla="*/ 37 h 67"/>
                  <a:gd name="T8" fmla="*/ 26 w 246"/>
                  <a:gd name="T9" fmla="*/ 37 h 67"/>
                  <a:gd name="T10" fmla="*/ 37 w 246"/>
                  <a:gd name="T11" fmla="*/ 52 h 67"/>
                  <a:gd name="T12" fmla="*/ 49 w 246"/>
                  <a:gd name="T13" fmla="*/ 52 h 67"/>
                  <a:gd name="T14" fmla="*/ 60 w 246"/>
                  <a:gd name="T15" fmla="*/ 52 h 67"/>
                  <a:gd name="T16" fmla="*/ 71 w 246"/>
                  <a:gd name="T17" fmla="*/ 52 h 67"/>
                  <a:gd name="T18" fmla="*/ 82 w 246"/>
                  <a:gd name="T19" fmla="*/ 52 h 67"/>
                  <a:gd name="T20" fmla="*/ 82 w 246"/>
                  <a:gd name="T21" fmla="*/ 67 h 67"/>
                  <a:gd name="T22" fmla="*/ 97 w 246"/>
                  <a:gd name="T23" fmla="*/ 67 h 67"/>
                  <a:gd name="T24" fmla="*/ 108 w 246"/>
                  <a:gd name="T25" fmla="*/ 67 h 67"/>
                  <a:gd name="T26" fmla="*/ 119 w 246"/>
                  <a:gd name="T27" fmla="*/ 67 h 67"/>
                  <a:gd name="T28" fmla="*/ 130 w 246"/>
                  <a:gd name="T29" fmla="*/ 67 h 67"/>
                  <a:gd name="T30" fmla="*/ 142 w 246"/>
                  <a:gd name="T31" fmla="*/ 67 h 67"/>
                  <a:gd name="T32" fmla="*/ 153 w 246"/>
                  <a:gd name="T33" fmla="*/ 67 h 67"/>
                  <a:gd name="T34" fmla="*/ 164 w 246"/>
                  <a:gd name="T35" fmla="*/ 67 h 67"/>
                  <a:gd name="T36" fmla="*/ 175 w 246"/>
                  <a:gd name="T37" fmla="*/ 52 h 67"/>
                  <a:gd name="T38" fmla="*/ 186 w 246"/>
                  <a:gd name="T39" fmla="*/ 52 h 67"/>
                  <a:gd name="T40" fmla="*/ 201 w 246"/>
                  <a:gd name="T41" fmla="*/ 52 h 67"/>
                  <a:gd name="T42" fmla="*/ 201 w 246"/>
                  <a:gd name="T43" fmla="*/ 33 h 67"/>
                  <a:gd name="T44" fmla="*/ 212 w 246"/>
                  <a:gd name="T45" fmla="*/ 33 h 67"/>
                  <a:gd name="T46" fmla="*/ 223 w 246"/>
                  <a:gd name="T47" fmla="*/ 18 h 67"/>
                  <a:gd name="T48" fmla="*/ 234 w 246"/>
                  <a:gd name="T49" fmla="*/ 18 h 67"/>
                  <a:gd name="T50" fmla="*/ 234 w 246"/>
                  <a:gd name="T51" fmla="*/ 0 h 67"/>
                  <a:gd name="T52" fmla="*/ 246 w 246"/>
                  <a:gd name="T53" fmla="*/ 0 h 67"/>
                  <a:gd name="T54" fmla="*/ 223 w 246"/>
                  <a:gd name="T55" fmla="*/ 0 h 67"/>
                  <a:gd name="T56" fmla="*/ 223 w 246"/>
                  <a:gd name="T57" fmla="*/ 18 h 67"/>
                  <a:gd name="T58" fmla="*/ 212 w 246"/>
                  <a:gd name="T59" fmla="*/ 18 h 67"/>
                  <a:gd name="T60" fmla="*/ 201 w 246"/>
                  <a:gd name="T61" fmla="*/ 33 h 67"/>
                  <a:gd name="T62" fmla="*/ 186 w 246"/>
                  <a:gd name="T63" fmla="*/ 33 h 67"/>
                  <a:gd name="T64" fmla="*/ 201 w 246"/>
                  <a:gd name="T65" fmla="*/ 33 h 67"/>
                  <a:gd name="T66" fmla="*/ 201 w 246"/>
                  <a:gd name="T67" fmla="*/ 18 h 67"/>
                  <a:gd name="T68" fmla="*/ 212 w 246"/>
                  <a:gd name="T69" fmla="*/ 18 h 67"/>
                  <a:gd name="T70" fmla="*/ 223 w 246"/>
                  <a:gd name="T71" fmla="*/ 0 h 67"/>
                  <a:gd name="T72" fmla="*/ 212 w 246"/>
                  <a:gd name="T73" fmla="*/ 0 h 67"/>
                  <a:gd name="T74" fmla="*/ 201 w 246"/>
                  <a:gd name="T75" fmla="*/ 18 h 67"/>
                  <a:gd name="T76" fmla="*/ 186 w 246"/>
                  <a:gd name="T77" fmla="*/ 18 h 67"/>
                  <a:gd name="T78" fmla="*/ 175 w 246"/>
                  <a:gd name="T79" fmla="*/ 18 h 67"/>
                  <a:gd name="T80" fmla="*/ 175 w 246"/>
                  <a:gd name="T81" fmla="*/ 33 h 67"/>
                  <a:gd name="T82" fmla="*/ 164 w 246"/>
                  <a:gd name="T83" fmla="*/ 33 h 67"/>
                  <a:gd name="T84" fmla="*/ 153 w 246"/>
                  <a:gd name="T85" fmla="*/ 33 h 67"/>
                  <a:gd name="T86" fmla="*/ 142 w 246"/>
                  <a:gd name="T87" fmla="*/ 33 h 67"/>
                  <a:gd name="T88" fmla="*/ 130 w 246"/>
                  <a:gd name="T89" fmla="*/ 37 h 67"/>
                  <a:gd name="T90" fmla="*/ 119 w 246"/>
                  <a:gd name="T91" fmla="*/ 37 h 67"/>
                  <a:gd name="T92" fmla="*/ 108 w 246"/>
                  <a:gd name="T93" fmla="*/ 37 h 67"/>
                  <a:gd name="T94" fmla="*/ 93 w 246"/>
                  <a:gd name="T95" fmla="*/ 37 h 67"/>
                  <a:gd name="T96" fmla="*/ 82 w 246"/>
                  <a:gd name="T97" fmla="*/ 37 h 67"/>
                  <a:gd name="T98" fmla="*/ 71 w 246"/>
                  <a:gd name="T99" fmla="*/ 37 h 67"/>
                  <a:gd name="T100" fmla="*/ 60 w 246"/>
                  <a:gd name="T101" fmla="*/ 37 h 67"/>
                  <a:gd name="T102" fmla="*/ 60 w 246"/>
                  <a:gd name="T103" fmla="*/ 18 h 67"/>
                  <a:gd name="T104" fmla="*/ 49 w 246"/>
                  <a:gd name="T105" fmla="*/ 18 h 67"/>
                  <a:gd name="T106" fmla="*/ 37 w 246"/>
                  <a:gd name="T107" fmla="*/ 18 h 67"/>
                  <a:gd name="T108" fmla="*/ 26 w 246"/>
                  <a:gd name="T109" fmla="*/ 3 h 67"/>
                  <a:gd name="T110" fmla="*/ 0 w 246"/>
                  <a:gd name="T111" fmla="*/ 3 h 6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6"/>
                  <a:gd name="T169" fmla="*/ 0 h 67"/>
                  <a:gd name="T170" fmla="*/ 246 w 246"/>
                  <a:gd name="T171" fmla="*/ 67 h 6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6" h="67">
                    <a:moveTo>
                      <a:pt x="0" y="3"/>
                    </a:moveTo>
                    <a:lnTo>
                      <a:pt x="0" y="18"/>
                    </a:lnTo>
                    <a:lnTo>
                      <a:pt x="15" y="18"/>
                    </a:lnTo>
                    <a:lnTo>
                      <a:pt x="15" y="37"/>
                    </a:lnTo>
                    <a:lnTo>
                      <a:pt x="26" y="37"/>
                    </a:lnTo>
                    <a:lnTo>
                      <a:pt x="37" y="52"/>
                    </a:lnTo>
                    <a:lnTo>
                      <a:pt x="49" y="52"/>
                    </a:lnTo>
                    <a:lnTo>
                      <a:pt x="60" y="52"/>
                    </a:lnTo>
                    <a:lnTo>
                      <a:pt x="71" y="52"/>
                    </a:lnTo>
                    <a:lnTo>
                      <a:pt x="82" y="52"/>
                    </a:lnTo>
                    <a:lnTo>
                      <a:pt x="82" y="67"/>
                    </a:lnTo>
                    <a:lnTo>
                      <a:pt x="97" y="67"/>
                    </a:lnTo>
                    <a:lnTo>
                      <a:pt x="108" y="67"/>
                    </a:lnTo>
                    <a:lnTo>
                      <a:pt x="119" y="67"/>
                    </a:lnTo>
                    <a:lnTo>
                      <a:pt x="130" y="67"/>
                    </a:lnTo>
                    <a:lnTo>
                      <a:pt x="142" y="67"/>
                    </a:lnTo>
                    <a:lnTo>
                      <a:pt x="153" y="67"/>
                    </a:lnTo>
                    <a:lnTo>
                      <a:pt x="164" y="67"/>
                    </a:lnTo>
                    <a:lnTo>
                      <a:pt x="175" y="52"/>
                    </a:lnTo>
                    <a:lnTo>
                      <a:pt x="186" y="52"/>
                    </a:lnTo>
                    <a:lnTo>
                      <a:pt x="201" y="52"/>
                    </a:lnTo>
                    <a:lnTo>
                      <a:pt x="201" y="33"/>
                    </a:lnTo>
                    <a:lnTo>
                      <a:pt x="212" y="33"/>
                    </a:lnTo>
                    <a:lnTo>
                      <a:pt x="223" y="18"/>
                    </a:lnTo>
                    <a:lnTo>
                      <a:pt x="234" y="18"/>
                    </a:lnTo>
                    <a:lnTo>
                      <a:pt x="234" y="0"/>
                    </a:lnTo>
                    <a:lnTo>
                      <a:pt x="246" y="0"/>
                    </a:lnTo>
                    <a:lnTo>
                      <a:pt x="223" y="0"/>
                    </a:lnTo>
                    <a:lnTo>
                      <a:pt x="223" y="18"/>
                    </a:lnTo>
                    <a:lnTo>
                      <a:pt x="212" y="18"/>
                    </a:lnTo>
                    <a:lnTo>
                      <a:pt x="201" y="33"/>
                    </a:lnTo>
                    <a:lnTo>
                      <a:pt x="186" y="33"/>
                    </a:lnTo>
                    <a:lnTo>
                      <a:pt x="201" y="33"/>
                    </a:lnTo>
                    <a:lnTo>
                      <a:pt x="201" y="18"/>
                    </a:lnTo>
                    <a:lnTo>
                      <a:pt x="212" y="18"/>
                    </a:lnTo>
                    <a:lnTo>
                      <a:pt x="223" y="0"/>
                    </a:lnTo>
                    <a:lnTo>
                      <a:pt x="212" y="0"/>
                    </a:lnTo>
                    <a:lnTo>
                      <a:pt x="201" y="18"/>
                    </a:lnTo>
                    <a:lnTo>
                      <a:pt x="186" y="18"/>
                    </a:lnTo>
                    <a:lnTo>
                      <a:pt x="175" y="18"/>
                    </a:lnTo>
                    <a:lnTo>
                      <a:pt x="175" y="33"/>
                    </a:lnTo>
                    <a:lnTo>
                      <a:pt x="164" y="33"/>
                    </a:lnTo>
                    <a:lnTo>
                      <a:pt x="153" y="33"/>
                    </a:lnTo>
                    <a:lnTo>
                      <a:pt x="142" y="33"/>
                    </a:lnTo>
                    <a:lnTo>
                      <a:pt x="130" y="37"/>
                    </a:lnTo>
                    <a:lnTo>
                      <a:pt x="119" y="37"/>
                    </a:lnTo>
                    <a:lnTo>
                      <a:pt x="108" y="37"/>
                    </a:lnTo>
                    <a:lnTo>
                      <a:pt x="93" y="37"/>
                    </a:lnTo>
                    <a:lnTo>
                      <a:pt x="82" y="37"/>
                    </a:lnTo>
                    <a:lnTo>
                      <a:pt x="71" y="37"/>
                    </a:lnTo>
                    <a:lnTo>
                      <a:pt x="60" y="37"/>
                    </a:lnTo>
                    <a:lnTo>
                      <a:pt x="60" y="18"/>
                    </a:lnTo>
                    <a:lnTo>
                      <a:pt x="49" y="18"/>
                    </a:lnTo>
                    <a:lnTo>
                      <a:pt x="37" y="18"/>
                    </a:lnTo>
                    <a:lnTo>
                      <a:pt x="2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05" name="Freeform 55"/>
              <p:cNvSpPr>
                <a:spLocks/>
              </p:cNvSpPr>
              <p:nvPr/>
            </p:nvSpPr>
            <p:spPr bwMode="auto">
              <a:xfrm>
                <a:off x="5096" y="601"/>
                <a:ext cx="164" cy="37"/>
              </a:xfrm>
              <a:custGeom>
                <a:avLst/>
                <a:gdLst>
                  <a:gd name="T0" fmla="*/ 0 w 164"/>
                  <a:gd name="T1" fmla="*/ 3 h 37"/>
                  <a:gd name="T2" fmla="*/ 12 w 164"/>
                  <a:gd name="T3" fmla="*/ 3 h 37"/>
                  <a:gd name="T4" fmla="*/ 12 w 164"/>
                  <a:gd name="T5" fmla="*/ 18 h 37"/>
                  <a:gd name="T6" fmla="*/ 23 w 164"/>
                  <a:gd name="T7" fmla="*/ 18 h 37"/>
                  <a:gd name="T8" fmla="*/ 34 w 164"/>
                  <a:gd name="T9" fmla="*/ 18 h 37"/>
                  <a:gd name="T10" fmla="*/ 34 w 164"/>
                  <a:gd name="T11" fmla="*/ 37 h 37"/>
                  <a:gd name="T12" fmla="*/ 45 w 164"/>
                  <a:gd name="T13" fmla="*/ 37 h 37"/>
                  <a:gd name="T14" fmla="*/ 56 w 164"/>
                  <a:gd name="T15" fmla="*/ 37 h 37"/>
                  <a:gd name="T16" fmla="*/ 71 w 164"/>
                  <a:gd name="T17" fmla="*/ 37 h 37"/>
                  <a:gd name="T18" fmla="*/ 82 w 164"/>
                  <a:gd name="T19" fmla="*/ 37 h 37"/>
                  <a:gd name="T20" fmla="*/ 93 w 164"/>
                  <a:gd name="T21" fmla="*/ 37 h 37"/>
                  <a:gd name="T22" fmla="*/ 105 w 164"/>
                  <a:gd name="T23" fmla="*/ 33 h 37"/>
                  <a:gd name="T24" fmla="*/ 116 w 164"/>
                  <a:gd name="T25" fmla="*/ 33 h 37"/>
                  <a:gd name="T26" fmla="*/ 116 w 164"/>
                  <a:gd name="T27" fmla="*/ 18 h 37"/>
                  <a:gd name="T28" fmla="*/ 127 w 164"/>
                  <a:gd name="T29" fmla="*/ 18 h 37"/>
                  <a:gd name="T30" fmla="*/ 138 w 164"/>
                  <a:gd name="T31" fmla="*/ 18 h 37"/>
                  <a:gd name="T32" fmla="*/ 149 w 164"/>
                  <a:gd name="T33" fmla="*/ 0 h 37"/>
                  <a:gd name="T34" fmla="*/ 164 w 164"/>
                  <a:gd name="T35" fmla="*/ 0 h 37"/>
                  <a:gd name="T36" fmla="*/ 149 w 164"/>
                  <a:gd name="T37" fmla="*/ 0 h 37"/>
                  <a:gd name="T38" fmla="*/ 138 w 164"/>
                  <a:gd name="T39" fmla="*/ 3 h 37"/>
                  <a:gd name="T40" fmla="*/ 127 w 164"/>
                  <a:gd name="T41" fmla="*/ 3 h 37"/>
                  <a:gd name="T42" fmla="*/ 127 w 164"/>
                  <a:gd name="T43" fmla="*/ 18 h 37"/>
                  <a:gd name="T44" fmla="*/ 116 w 164"/>
                  <a:gd name="T45" fmla="*/ 18 h 37"/>
                  <a:gd name="T46" fmla="*/ 105 w 164"/>
                  <a:gd name="T47" fmla="*/ 18 h 37"/>
                  <a:gd name="T48" fmla="*/ 93 w 164"/>
                  <a:gd name="T49" fmla="*/ 18 h 37"/>
                  <a:gd name="T50" fmla="*/ 82 w 164"/>
                  <a:gd name="T51" fmla="*/ 18 h 37"/>
                  <a:gd name="T52" fmla="*/ 71 w 164"/>
                  <a:gd name="T53" fmla="*/ 18 h 37"/>
                  <a:gd name="T54" fmla="*/ 56 w 164"/>
                  <a:gd name="T55" fmla="*/ 18 h 37"/>
                  <a:gd name="T56" fmla="*/ 45 w 164"/>
                  <a:gd name="T57" fmla="*/ 18 h 37"/>
                  <a:gd name="T58" fmla="*/ 34 w 164"/>
                  <a:gd name="T59" fmla="*/ 18 h 37"/>
                  <a:gd name="T60" fmla="*/ 23 w 164"/>
                  <a:gd name="T61" fmla="*/ 3 h 37"/>
                  <a:gd name="T62" fmla="*/ 0 w 164"/>
                  <a:gd name="T63" fmla="*/ 3 h 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4"/>
                  <a:gd name="T97" fmla="*/ 0 h 37"/>
                  <a:gd name="T98" fmla="*/ 164 w 164"/>
                  <a:gd name="T99" fmla="*/ 37 h 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4" h="37">
                    <a:moveTo>
                      <a:pt x="0" y="3"/>
                    </a:moveTo>
                    <a:lnTo>
                      <a:pt x="12" y="3"/>
                    </a:lnTo>
                    <a:lnTo>
                      <a:pt x="12" y="18"/>
                    </a:lnTo>
                    <a:lnTo>
                      <a:pt x="23" y="18"/>
                    </a:lnTo>
                    <a:lnTo>
                      <a:pt x="34" y="18"/>
                    </a:lnTo>
                    <a:lnTo>
                      <a:pt x="34" y="37"/>
                    </a:lnTo>
                    <a:lnTo>
                      <a:pt x="45" y="37"/>
                    </a:lnTo>
                    <a:lnTo>
                      <a:pt x="56" y="37"/>
                    </a:lnTo>
                    <a:lnTo>
                      <a:pt x="71" y="37"/>
                    </a:lnTo>
                    <a:lnTo>
                      <a:pt x="82" y="37"/>
                    </a:lnTo>
                    <a:lnTo>
                      <a:pt x="93" y="37"/>
                    </a:lnTo>
                    <a:lnTo>
                      <a:pt x="105" y="33"/>
                    </a:lnTo>
                    <a:lnTo>
                      <a:pt x="116" y="33"/>
                    </a:lnTo>
                    <a:lnTo>
                      <a:pt x="116" y="18"/>
                    </a:lnTo>
                    <a:lnTo>
                      <a:pt x="127" y="18"/>
                    </a:lnTo>
                    <a:lnTo>
                      <a:pt x="138" y="18"/>
                    </a:lnTo>
                    <a:lnTo>
                      <a:pt x="149" y="0"/>
                    </a:lnTo>
                    <a:lnTo>
                      <a:pt x="164" y="0"/>
                    </a:lnTo>
                    <a:lnTo>
                      <a:pt x="149" y="0"/>
                    </a:lnTo>
                    <a:lnTo>
                      <a:pt x="138" y="3"/>
                    </a:lnTo>
                    <a:lnTo>
                      <a:pt x="127" y="3"/>
                    </a:lnTo>
                    <a:lnTo>
                      <a:pt x="127" y="18"/>
                    </a:lnTo>
                    <a:lnTo>
                      <a:pt x="116" y="18"/>
                    </a:lnTo>
                    <a:lnTo>
                      <a:pt x="105" y="18"/>
                    </a:lnTo>
                    <a:lnTo>
                      <a:pt x="93" y="18"/>
                    </a:lnTo>
                    <a:lnTo>
                      <a:pt x="82" y="18"/>
                    </a:lnTo>
                    <a:lnTo>
                      <a:pt x="71" y="18"/>
                    </a:lnTo>
                    <a:lnTo>
                      <a:pt x="56" y="18"/>
                    </a:lnTo>
                    <a:lnTo>
                      <a:pt x="45" y="18"/>
                    </a:lnTo>
                    <a:lnTo>
                      <a:pt x="34" y="18"/>
                    </a:lnTo>
                    <a:lnTo>
                      <a:pt x="2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06" name="Freeform 56"/>
              <p:cNvSpPr>
                <a:spLocks/>
              </p:cNvSpPr>
              <p:nvPr/>
            </p:nvSpPr>
            <p:spPr bwMode="auto">
              <a:xfrm>
                <a:off x="5338" y="485"/>
                <a:ext cx="93" cy="34"/>
              </a:xfrm>
              <a:custGeom>
                <a:avLst/>
                <a:gdLst>
                  <a:gd name="T0" fmla="*/ 11 w 93"/>
                  <a:gd name="T1" fmla="*/ 34 h 34"/>
                  <a:gd name="T2" fmla="*/ 0 w 93"/>
                  <a:gd name="T3" fmla="*/ 34 h 34"/>
                  <a:gd name="T4" fmla="*/ 0 w 93"/>
                  <a:gd name="T5" fmla="*/ 19 h 34"/>
                  <a:gd name="T6" fmla="*/ 0 w 93"/>
                  <a:gd name="T7" fmla="*/ 0 h 34"/>
                  <a:gd name="T8" fmla="*/ 11 w 93"/>
                  <a:gd name="T9" fmla="*/ 0 h 34"/>
                  <a:gd name="T10" fmla="*/ 22 w 93"/>
                  <a:gd name="T11" fmla="*/ 0 h 34"/>
                  <a:gd name="T12" fmla="*/ 37 w 93"/>
                  <a:gd name="T13" fmla="*/ 0 h 34"/>
                  <a:gd name="T14" fmla="*/ 48 w 93"/>
                  <a:gd name="T15" fmla="*/ 0 h 34"/>
                  <a:gd name="T16" fmla="*/ 60 w 93"/>
                  <a:gd name="T17" fmla="*/ 0 h 34"/>
                  <a:gd name="T18" fmla="*/ 71 w 93"/>
                  <a:gd name="T19" fmla="*/ 0 h 34"/>
                  <a:gd name="T20" fmla="*/ 82 w 93"/>
                  <a:gd name="T21" fmla="*/ 0 h 34"/>
                  <a:gd name="T22" fmla="*/ 93 w 93"/>
                  <a:gd name="T23" fmla="*/ 0 h 34"/>
                  <a:gd name="T24" fmla="*/ 93 w 93"/>
                  <a:gd name="T25" fmla="*/ 15 h 34"/>
                  <a:gd name="T26" fmla="*/ 82 w 93"/>
                  <a:gd name="T27" fmla="*/ 15 h 34"/>
                  <a:gd name="T28" fmla="*/ 82 w 93"/>
                  <a:gd name="T29" fmla="*/ 34 h 34"/>
                  <a:gd name="T30" fmla="*/ 71 w 93"/>
                  <a:gd name="T31" fmla="*/ 34 h 34"/>
                  <a:gd name="T32" fmla="*/ 60 w 93"/>
                  <a:gd name="T33" fmla="*/ 34 h 34"/>
                  <a:gd name="T34" fmla="*/ 48 w 93"/>
                  <a:gd name="T35" fmla="*/ 34 h 34"/>
                  <a:gd name="T36" fmla="*/ 37 w 93"/>
                  <a:gd name="T37" fmla="*/ 34 h 34"/>
                  <a:gd name="T38" fmla="*/ 26 w 93"/>
                  <a:gd name="T39" fmla="*/ 34 h 34"/>
                  <a:gd name="T40" fmla="*/ 11 w 93"/>
                  <a:gd name="T41" fmla="*/ 34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34"/>
                  <a:gd name="T65" fmla="*/ 93 w 93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34">
                    <a:moveTo>
                      <a:pt x="11" y="34"/>
                    </a:moveTo>
                    <a:lnTo>
                      <a:pt x="0" y="3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7" y="0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82" y="0"/>
                    </a:lnTo>
                    <a:lnTo>
                      <a:pt x="93" y="0"/>
                    </a:lnTo>
                    <a:lnTo>
                      <a:pt x="93" y="15"/>
                    </a:lnTo>
                    <a:lnTo>
                      <a:pt x="82" y="15"/>
                    </a:lnTo>
                    <a:lnTo>
                      <a:pt x="82" y="34"/>
                    </a:lnTo>
                    <a:lnTo>
                      <a:pt x="71" y="34"/>
                    </a:lnTo>
                    <a:lnTo>
                      <a:pt x="60" y="34"/>
                    </a:lnTo>
                    <a:lnTo>
                      <a:pt x="48" y="34"/>
                    </a:lnTo>
                    <a:lnTo>
                      <a:pt x="37" y="34"/>
                    </a:lnTo>
                    <a:lnTo>
                      <a:pt x="26" y="34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07" name="Freeform 57"/>
              <p:cNvSpPr>
                <a:spLocks/>
              </p:cNvSpPr>
              <p:nvPr/>
            </p:nvSpPr>
            <p:spPr bwMode="auto">
              <a:xfrm>
                <a:off x="4884" y="523"/>
                <a:ext cx="119" cy="52"/>
              </a:xfrm>
              <a:custGeom>
                <a:avLst/>
                <a:gdLst>
                  <a:gd name="T0" fmla="*/ 93 w 119"/>
                  <a:gd name="T1" fmla="*/ 48 h 52"/>
                  <a:gd name="T2" fmla="*/ 71 w 119"/>
                  <a:gd name="T3" fmla="*/ 52 h 52"/>
                  <a:gd name="T4" fmla="*/ 71 w 119"/>
                  <a:gd name="T5" fmla="*/ 33 h 52"/>
                  <a:gd name="T6" fmla="*/ 60 w 119"/>
                  <a:gd name="T7" fmla="*/ 33 h 52"/>
                  <a:gd name="T8" fmla="*/ 49 w 119"/>
                  <a:gd name="T9" fmla="*/ 33 h 52"/>
                  <a:gd name="T10" fmla="*/ 38 w 119"/>
                  <a:gd name="T11" fmla="*/ 33 h 52"/>
                  <a:gd name="T12" fmla="*/ 26 w 119"/>
                  <a:gd name="T13" fmla="*/ 33 h 52"/>
                  <a:gd name="T14" fmla="*/ 15 w 119"/>
                  <a:gd name="T15" fmla="*/ 33 h 52"/>
                  <a:gd name="T16" fmla="*/ 0 w 119"/>
                  <a:gd name="T17" fmla="*/ 33 h 52"/>
                  <a:gd name="T18" fmla="*/ 0 w 119"/>
                  <a:gd name="T19" fmla="*/ 18 h 52"/>
                  <a:gd name="T20" fmla="*/ 15 w 119"/>
                  <a:gd name="T21" fmla="*/ 18 h 52"/>
                  <a:gd name="T22" fmla="*/ 15 w 119"/>
                  <a:gd name="T23" fmla="*/ 0 h 52"/>
                  <a:gd name="T24" fmla="*/ 26 w 119"/>
                  <a:gd name="T25" fmla="*/ 0 h 52"/>
                  <a:gd name="T26" fmla="*/ 38 w 119"/>
                  <a:gd name="T27" fmla="*/ 0 h 52"/>
                  <a:gd name="T28" fmla="*/ 49 w 119"/>
                  <a:gd name="T29" fmla="*/ 0 h 52"/>
                  <a:gd name="T30" fmla="*/ 60 w 119"/>
                  <a:gd name="T31" fmla="*/ 0 h 52"/>
                  <a:gd name="T32" fmla="*/ 71 w 119"/>
                  <a:gd name="T33" fmla="*/ 0 h 52"/>
                  <a:gd name="T34" fmla="*/ 71 w 119"/>
                  <a:gd name="T35" fmla="*/ 18 h 52"/>
                  <a:gd name="T36" fmla="*/ 82 w 119"/>
                  <a:gd name="T37" fmla="*/ 18 h 52"/>
                  <a:gd name="T38" fmla="*/ 93 w 119"/>
                  <a:gd name="T39" fmla="*/ 18 h 52"/>
                  <a:gd name="T40" fmla="*/ 108 w 119"/>
                  <a:gd name="T41" fmla="*/ 18 h 52"/>
                  <a:gd name="T42" fmla="*/ 119 w 119"/>
                  <a:gd name="T43" fmla="*/ 33 h 52"/>
                  <a:gd name="T44" fmla="*/ 108 w 119"/>
                  <a:gd name="T45" fmla="*/ 33 h 52"/>
                  <a:gd name="T46" fmla="*/ 108 w 119"/>
                  <a:gd name="T47" fmla="*/ 48 h 52"/>
                  <a:gd name="T48" fmla="*/ 93 w 119"/>
                  <a:gd name="T49" fmla="*/ 48 h 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9"/>
                  <a:gd name="T76" fmla="*/ 0 h 52"/>
                  <a:gd name="T77" fmla="*/ 119 w 119"/>
                  <a:gd name="T78" fmla="*/ 52 h 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9" h="52">
                    <a:moveTo>
                      <a:pt x="93" y="48"/>
                    </a:moveTo>
                    <a:lnTo>
                      <a:pt x="71" y="52"/>
                    </a:lnTo>
                    <a:lnTo>
                      <a:pt x="71" y="33"/>
                    </a:lnTo>
                    <a:lnTo>
                      <a:pt x="60" y="33"/>
                    </a:lnTo>
                    <a:lnTo>
                      <a:pt x="49" y="33"/>
                    </a:lnTo>
                    <a:lnTo>
                      <a:pt x="38" y="33"/>
                    </a:lnTo>
                    <a:lnTo>
                      <a:pt x="26" y="33"/>
                    </a:lnTo>
                    <a:lnTo>
                      <a:pt x="15" y="33"/>
                    </a:lnTo>
                    <a:lnTo>
                      <a:pt x="0" y="33"/>
                    </a:lnTo>
                    <a:lnTo>
                      <a:pt x="0" y="18"/>
                    </a:lnTo>
                    <a:lnTo>
                      <a:pt x="15" y="18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8" y="0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71" y="18"/>
                    </a:lnTo>
                    <a:lnTo>
                      <a:pt x="82" y="18"/>
                    </a:lnTo>
                    <a:lnTo>
                      <a:pt x="93" y="18"/>
                    </a:lnTo>
                    <a:lnTo>
                      <a:pt x="108" y="18"/>
                    </a:lnTo>
                    <a:lnTo>
                      <a:pt x="119" y="33"/>
                    </a:lnTo>
                    <a:lnTo>
                      <a:pt x="108" y="33"/>
                    </a:lnTo>
                    <a:lnTo>
                      <a:pt x="108" y="48"/>
                    </a:lnTo>
                    <a:lnTo>
                      <a:pt x="93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08" name="Freeform 58"/>
              <p:cNvSpPr>
                <a:spLocks/>
              </p:cNvSpPr>
              <p:nvPr/>
            </p:nvSpPr>
            <p:spPr bwMode="auto">
              <a:xfrm>
                <a:off x="5293" y="601"/>
                <a:ext cx="116" cy="67"/>
              </a:xfrm>
              <a:custGeom>
                <a:avLst/>
                <a:gdLst>
                  <a:gd name="T0" fmla="*/ 93 w 116"/>
                  <a:gd name="T1" fmla="*/ 67 h 67"/>
                  <a:gd name="T2" fmla="*/ 82 w 116"/>
                  <a:gd name="T3" fmla="*/ 67 h 67"/>
                  <a:gd name="T4" fmla="*/ 82 w 116"/>
                  <a:gd name="T5" fmla="*/ 48 h 67"/>
                  <a:gd name="T6" fmla="*/ 71 w 116"/>
                  <a:gd name="T7" fmla="*/ 48 h 67"/>
                  <a:gd name="T8" fmla="*/ 60 w 116"/>
                  <a:gd name="T9" fmla="*/ 48 h 67"/>
                  <a:gd name="T10" fmla="*/ 45 w 116"/>
                  <a:gd name="T11" fmla="*/ 48 h 67"/>
                  <a:gd name="T12" fmla="*/ 34 w 116"/>
                  <a:gd name="T13" fmla="*/ 33 h 67"/>
                  <a:gd name="T14" fmla="*/ 23 w 116"/>
                  <a:gd name="T15" fmla="*/ 33 h 67"/>
                  <a:gd name="T16" fmla="*/ 12 w 116"/>
                  <a:gd name="T17" fmla="*/ 33 h 67"/>
                  <a:gd name="T18" fmla="*/ 0 w 116"/>
                  <a:gd name="T19" fmla="*/ 18 h 67"/>
                  <a:gd name="T20" fmla="*/ 0 w 116"/>
                  <a:gd name="T21" fmla="*/ 0 h 67"/>
                  <a:gd name="T22" fmla="*/ 12 w 116"/>
                  <a:gd name="T23" fmla="*/ 0 h 67"/>
                  <a:gd name="T24" fmla="*/ 23 w 116"/>
                  <a:gd name="T25" fmla="*/ 0 h 67"/>
                  <a:gd name="T26" fmla="*/ 34 w 116"/>
                  <a:gd name="T27" fmla="*/ 18 h 67"/>
                  <a:gd name="T28" fmla="*/ 45 w 116"/>
                  <a:gd name="T29" fmla="*/ 18 h 67"/>
                  <a:gd name="T30" fmla="*/ 60 w 116"/>
                  <a:gd name="T31" fmla="*/ 18 h 67"/>
                  <a:gd name="T32" fmla="*/ 71 w 116"/>
                  <a:gd name="T33" fmla="*/ 33 h 67"/>
                  <a:gd name="T34" fmla="*/ 82 w 116"/>
                  <a:gd name="T35" fmla="*/ 33 h 67"/>
                  <a:gd name="T36" fmla="*/ 93 w 116"/>
                  <a:gd name="T37" fmla="*/ 33 h 67"/>
                  <a:gd name="T38" fmla="*/ 105 w 116"/>
                  <a:gd name="T39" fmla="*/ 33 h 67"/>
                  <a:gd name="T40" fmla="*/ 116 w 116"/>
                  <a:gd name="T41" fmla="*/ 33 h 67"/>
                  <a:gd name="T42" fmla="*/ 116 w 116"/>
                  <a:gd name="T43" fmla="*/ 48 h 67"/>
                  <a:gd name="T44" fmla="*/ 105 w 116"/>
                  <a:gd name="T45" fmla="*/ 48 h 67"/>
                  <a:gd name="T46" fmla="*/ 93 w 116"/>
                  <a:gd name="T47" fmla="*/ 48 h 67"/>
                  <a:gd name="T48" fmla="*/ 105 w 116"/>
                  <a:gd name="T49" fmla="*/ 48 h 67"/>
                  <a:gd name="T50" fmla="*/ 105 w 116"/>
                  <a:gd name="T51" fmla="*/ 67 h 67"/>
                  <a:gd name="T52" fmla="*/ 93 w 116"/>
                  <a:gd name="T53" fmla="*/ 67 h 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6"/>
                  <a:gd name="T82" fmla="*/ 0 h 67"/>
                  <a:gd name="T83" fmla="*/ 116 w 116"/>
                  <a:gd name="T84" fmla="*/ 67 h 6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6" h="67">
                    <a:moveTo>
                      <a:pt x="93" y="67"/>
                    </a:moveTo>
                    <a:lnTo>
                      <a:pt x="82" y="67"/>
                    </a:lnTo>
                    <a:lnTo>
                      <a:pt x="82" y="48"/>
                    </a:lnTo>
                    <a:lnTo>
                      <a:pt x="71" y="48"/>
                    </a:lnTo>
                    <a:lnTo>
                      <a:pt x="60" y="48"/>
                    </a:lnTo>
                    <a:lnTo>
                      <a:pt x="45" y="48"/>
                    </a:lnTo>
                    <a:lnTo>
                      <a:pt x="34" y="33"/>
                    </a:lnTo>
                    <a:lnTo>
                      <a:pt x="23" y="33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4" y="18"/>
                    </a:lnTo>
                    <a:lnTo>
                      <a:pt x="45" y="18"/>
                    </a:lnTo>
                    <a:lnTo>
                      <a:pt x="60" y="18"/>
                    </a:lnTo>
                    <a:lnTo>
                      <a:pt x="71" y="33"/>
                    </a:lnTo>
                    <a:lnTo>
                      <a:pt x="82" y="33"/>
                    </a:lnTo>
                    <a:lnTo>
                      <a:pt x="93" y="33"/>
                    </a:lnTo>
                    <a:lnTo>
                      <a:pt x="105" y="33"/>
                    </a:lnTo>
                    <a:lnTo>
                      <a:pt x="116" y="33"/>
                    </a:lnTo>
                    <a:lnTo>
                      <a:pt x="116" y="48"/>
                    </a:lnTo>
                    <a:lnTo>
                      <a:pt x="105" y="48"/>
                    </a:lnTo>
                    <a:lnTo>
                      <a:pt x="93" y="48"/>
                    </a:lnTo>
                    <a:lnTo>
                      <a:pt x="105" y="48"/>
                    </a:lnTo>
                    <a:lnTo>
                      <a:pt x="105" y="67"/>
                    </a:lnTo>
                    <a:lnTo>
                      <a:pt x="93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09" name="Freeform 59"/>
              <p:cNvSpPr>
                <a:spLocks/>
              </p:cNvSpPr>
              <p:nvPr/>
            </p:nvSpPr>
            <p:spPr bwMode="auto">
              <a:xfrm>
                <a:off x="5037" y="701"/>
                <a:ext cx="71" cy="119"/>
              </a:xfrm>
              <a:custGeom>
                <a:avLst/>
                <a:gdLst>
                  <a:gd name="T0" fmla="*/ 15 w 71"/>
                  <a:gd name="T1" fmla="*/ 119 h 119"/>
                  <a:gd name="T2" fmla="*/ 4 w 71"/>
                  <a:gd name="T3" fmla="*/ 119 h 119"/>
                  <a:gd name="T4" fmla="*/ 0 w 71"/>
                  <a:gd name="T5" fmla="*/ 101 h 119"/>
                  <a:gd name="T6" fmla="*/ 0 w 71"/>
                  <a:gd name="T7" fmla="*/ 86 h 119"/>
                  <a:gd name="T8" fmla="*/ 15 w 71"/>
                  <a:gd name="T9" fmla="*/ 86 h 119"/>
                  <a:gd name="T10" fmla="*/ 15 w 71"/>
                  <a:gd name="T11" fmla="*/ 67 h 119"/>
                  <a:gd name="T12" fmla="*/ 26 w 71"/>
                  <a:gd name="T13" fmla="*/ 67 h 119"/>
                  <a:gd name="T14" fmla="*/ 26 w 71"/>
                  <a:gd name="T15" fmla="*/ 52 h 119"/>
                  <a:gd name="T16" fmla="*/ 37 w 71"/>
                  <a:gd name="T17" fmla="*/ 52 h 119"/>
                  <a:gd name="T18" fmla="*/ 37 w 71"/>
                  <a:gd name="T19" fmla="*/ 34 h 119"/>
                  <a:gd name="T20" fmla="*/ 48 w 71"/>
                  <a:gd name="T21" fmla="*/ 19 h 119"/>
                  <a:gd name="T22" fmla="*/ 48 w 71"/>
                  <a:gd name="T23" fmla="*/ 4 h 119"/>
                  <a:gd name="T24" fmla="*/ 59 w 71"/>
                  <a:gd name="T25" fmla="*/ 0 h 119"/>
                  <a:gd name="T26" fmla="*/ 71 w 71"/>
                  <a:gd name="T27" fmla="*/ 0 h 119"/>
                  <a:gd name="T28" fmla="*/ 71 w 71"/>
                  <a:gd name="T29" fmla="*/ 19 h 119"/>
                  <a:gd name="T30" fmla="*/ 71 w 71"/>
                  <a:gd name="T31" fmla="*/ 34 h 119"/>
                  <a:gd name="T32" fmla="*/ 59 w 71"/>
                  <a:gd name="T33" fmla="*/ 34 h 119"/>
                  <a:gd name="T34" fmla="*/ 59 w 71"/>
                  <a:gd name="T35" fmla="*/ 52 h 119"/>
                  <a:gd name="T36" fmla="*/ 48 w 71"/>
                  <a:gd name="T37" fmla="*/ 52 h 119"/>
                  <a:gd name="T38" fmla="*/ 48 w 71"/>
                  <a:gd name="T39" fmla="*/ 67 h 119"/>
                  <a:gd name="T40" fmla="*/ 37 w 71"/>
                  <a:gd name="T41" fmla="*/ 67 h 119"/>
                  <a:gd name="T42" fmla="*/ 37 w 71"/>
                  <a:gd name="T43" fmla="*/ 86 h 119"/>
                  <a:gd name="T44" fmla="*/ 37 w 71"/>
                  <a:gd name="T45" fmla="*/ 101 h 119"/>
                  <a:gd name="T46" fmla="*/ 26 w 71"/>
                  <a:gd name="T47" fmla="*/ 101 h 119"/>
                  <a:gd name="T48" fmla="*/ 26 w 71"/>
                  <a:gd name="T49" fmla="*/ 119 h 119"/>
                  <a:gd name="T50" fmla="*/ 15 w 71"/>
                  <a:gd name="T51" fmla="*/ 119 h 1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1"/>
                  <a:gd name="T79" fmla="*/ 0 h 119"/>
                  <a:gd name="T80" fmla="*/ 71 w 71"/>
                  <a:gd name="T81" fmla="*/ 119 h 1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1" h="119">
                    <a:moveTo>
                      <a:pt x="15" y="119"/>
                    </a:moveTo>
                    <a:lnTo>
                      <a:pt x="4" y="119"/>
                    </a:lnTo>
                    <a:lnTo>
                      <a:pt x="0" y="101"/>
                    </a:lnTo>
                    <a:lnTo>
                      <a:pt x="0" y="86"/>
                    </a:lnTo>
                    <a:lnTo>
                      <a:pt x="15" y="86"/>
                    </a:lnTo>
                    <a:lnTo>
                      <a:pt x="15" y="67"/>
                    </a:lnTo>
                    <a:lnTo>
                      <a:pt x="26" y="67"/>
                    </a:lnTo>
                    <a:lnTo>
                      <a:pt x="26" y="52"/>
                    </a:lnTo>
                    <a:lnTo>
                      <a:pt x="37" y="52"/>
                    </a:lnTo>
                    <a:lnTo>
                      <a:pt x="37" y="34"/>
                    </a:lnTo>
                    <a:lnTo>
                      <a:pt x="48" y="19"/>
                    </a:lnTo>
                    <a:lnTo>
                      <a:pt x="48" y="4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71" y="19"/>
                    </a:lnTo>
                    <a:lnTo>
                      <a:pt x="71" y="34"/>
                    </a:lnTo>
                    <a:lnTo>
                      <a:pt x="59" y="34"/>
                    </a:lnTo>
                    <a:lnTo>
                      <a:pt x="59" y="52"/>
                    </a:lnTo>
                    <a:lnTo>
                      <a:pt x="48" y="52"/>
                    </a:lnTo>
                    <a:lnTo>
                      <a:pt x="48" y="67"/>
                    </a:lnTo>
                    <a:lnTo>
                      <a:pt x="37" y="67"/>
                    </a:lnTo>
                    <a:lnTo>
                      <a:pt x="37" y="86"/>
                    </a:lnTo>
                    <a:lnTo>
                      <a:pt x="37" y="101"/>
                    </a:lnTo>
                    <a:lnTo>
                      <a:pt x="26" y="101"/>
                    </a:lnTo>
                    <a:lnTo>
                      <a:pt x="26" y="119"/>
                    </a:lnTo>
                    <a:lnTo>
                      <a:pt x="15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10" name="Freeform 60"/>
              <p:cNvSpPr>
                <a:spLocks/>
              </p:cNvSpPr>
              <p:nvPr/>
            </p:nvSpPr>
            <p:spPr bwMode="auto">
              <a:xfrm>
                <a:off x="5189" y="720"/>
                <a:ext cx="23" cy="115"/>
              </a:xfrm>
              <a:custGeom>
                <a:avLst/>
                <a:gdLst>
                  <a:gd name="T0" fmla="*/ 0 w 23"/>
                  <a:gd name="T1" fmla="*/ 115 h 115"/>
                  <a:gd name="T2" fmla="*/ 0 w 23"/>
                  <a:gd name="T3" fmla="*/ 96 h 115"/>
                  <a:gd name="T4" fmla="*/ 0 w 23"/>
                  <a:gd name="T5" fmla="*/ 82 h 115"/>
                  <a:gd name="T6" fmla="*/ 12 w 23"/>
                  <a:gd name="T7" fmla="*/ 63 h 115"/>
                  <a:gd name="T8" fmla="*/ 12 w 23"/>
                  <a:gd name="T9" fmla="*/ 48 h 115"/>
                  <a:gd name="T10" fmla="*/ 12 w 23"/>
                  <a:gd name="T11" fmla="*/ 29 h 115"/>
                  <a:gd name="T12" fmla="*/ 0 w 23"/>
                  <a:gd name="T13" fmla="*/ 15 h 115"/>
                  <a:gd name="T14" fmla="*/ 0 w 23"/>
                  <a:gd name="T15" fmla="*/ 0 h 115"/>
                  <a:gd name="T16" fmla="*/ 12 w 23"/>
                  <a:gd name="T17" fmla="*/ 0 h 115"/>
                  <a:gd name="T18" fmla="*/ 23 w 23"/>
                  <a:gd name="T19" fmla="*/ 0 h 115"/>
                  <a:gd name="T20" fmla="*/ 23 w 23"/>
                  <a:gd name="T21" fmla="*/ 15 h 115"/>
                  <a:gd name="T22" fmla="*/ 23 w 23"/>
                  <a:gd name="T23" fmla="*/ 29 h 115"/>
                  <a:gd name="T24" fmla="*/ 23 w 23"/>
                  <a:gd name="T25" fmla="*/ 48 h 115"/>
                  <a:gd name="T26" fmla="*/ 23 w 23"/>
                  <a:gd name="T27" fmla="*/ 63 h 115"/>
                  <a:gd name="T28" fmla="*/ 23 w 23"/>
                  <a:gd name="T29" fmla="*/ 82 h 115"/>
                  <a:gd name="T30" fmla="*/ 23 w 23"/>
                  <a:gd name="T31" fmla="*/ 96 h 115"/>
                  <a:gd name="T32" fmla="*/ 23 w 23"/>
                  <a:gd name="T33" fmla="*/ 111 h 115"/>
                  <a:gd name="T34" fmla="*/ 12 w 23"/>
                  <a:gd name="T35" fmla="*/ 115 h 115"/>
                  <a:gd name="T36" fmla="*/ 0 w 23"/>
                  <a:gd name="T37" fmla="*/ 115 h 1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115"/>
                  <a:gd name="T59" fmla="*/ 23 w 23"/>
                  <a:gd name="T60" fmla="*/ 115 h 1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115">
                    <a:moveTo>
                      <a:pt x="0" y="115"/>
                    </a:moveTo>
                    <a:lnTo>
                      <a:pt x="0" y="96"/>
                    </a:lnTo>
                    <a:lnTo>
                      <a:pt x="0" y="82"/>
                    </a:lnTo>
                    <a:lnTo>
                      <a:pt x="12" y="63"/>
                    </a:lnTo>
                    <a:lnTo>
                      <a:pt x="12" y="48"/>
                    </a:lnTo>
                    <a:lnTo>
                      <a:pt x="12" y="29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23" y="15"/>
                    </a:lnTo>
                    <a:lnTo>
                      <a:pt x="23" y="29"/>
                    </a:lnTo>
                    <a:lnTo>
                      <a:pt x="23" y="48"/>
                    </a:lnTo>
                    <a:lnTo>
                      <a:pt x="23" y="63"/>
                    </a:lnTo>
                    <a:lnTo>
                      <a:pt x="23" y="82"/>
                    </a:lnTo>
                    <a:lnTo>
                      <a:pt x="23" y="96"/>
                    </a:lnTo>
                    <a:lnTo>
                      <a:pt x="23" y="111"/>
                    </a:lnTo>
                    <a:lnTo>
                      <a:pt x="12" y="115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11" name="Freeform 61"/>
              <p:cNvSpPr>
                <a:spLocks/>
              </p:cNvSpPr>
              <p:nvPr/>
            </p:nvSpPr>
            <p:spPr bwMode="auto">
              <a:xfrm>
                <a:off x="4933" y="619"/>
                <a:ext cx="126" cy="86"/>
              </a:xfrm>
              <a:custGeom>
                <a:avLst/>
                <a:gdLst>
                  <a:gd name="T0" fmla="*/ 0 w 126"/>
                  <a:gd name="T1" fmla="*/ 86 h 86"/>
                  <a:gd name="T2" fmla="*/ 0 w 126"/>
                  <a:gd name="T3" fmla="*/ 71 h 86"/>
                  <a:gd name="T4" fmla="*/ 11 w 126"/>
                  <a:gd name="T5" fmla="*/ 71 h 86"/>
                  <a:gd name="T6" fmla="*/ 22 w 126"/>
                  <a:gd name="T7" fmla="*/ 71 h 86"/>
                  <a:gd name="T8" fmla="*/ 37 w 126"/>
                  <a:gd name="T9" fmla="*/ 52 h 86"/>
                  <a:gd name="T10" fmla="*/ 22 w 126"/>
                  <a:gd name="T11" fmla="*/ 52 h 86"/>
                  <a:gd name="T12" fmla="*/ 22 w 126"/>
                  <a:gd name="T13" fmla="*/ 71 h 86"/>
                  <a:gd name="T14" fmla="*/ 11 w 126"/>
                  <a:gd name="T15" fmla="*/ 71 h 86"/>
                  <a:gd name="T16" fmla="*/ 0 w 126"/>
                  <a:gd name="T17" fmla="*/ 71 h 86"/>
                  <a:gd name="T18" fmla="*/ 0 w 126"/>
                  <a:gd name="T19" fmla="*/ 52 h 86"/>
                  <a:gd name="T20" fmla="*/ 0 w 126"/>
                  <a:gd name="T21" fmla="*/ 37 h 86"/>
                  <a:gd name="T22" fmla="*/ 11 w 126"/>
                  <a:gd name="T23" fmla="*/ 37 h 86"/>
                  <a:gd name="T24" fmla="*/ 22 w 126"/>
                  <a:gd name="T25" fmla="*/ 37 h 86"/>
                  <a:gd name="T26" fmla="*/ 37 w 126"/>
                  <a:gd name="T27" fmla="*/ 37 h 86"/>
                  <a:gd name="T28" fmla="*/ 48 w 126"/>
                  <a:gd name="T29" fmla="*/ 37 h 86"/>
                  <a:gd name="T30" fmla="*/ 48 w 126"/>
                  <a:gd name="T31" fmla="*/ 19 h 86"/>
                  <a:gd name="T32" fmla="*/ 59 w 126"/>
                  <a:gd name="T33" fmla="*/ 19 h 86"/>
                  <a:gd name="T34" fmla="*/ 70 w 126"/>
                  <a:gd name="T35" fmla="*/ 19 h 86"/>
                  <a:gd name="T36" fmla="*/ 82 w 126"/>
                  <a:gd name="T37" fmla="*/ 19 h 86"/>
                  <a:gd name="T38" fmla="*/ 93 w 126"/>
                  <a:gd name="T39" fmla="*/ 19 h 86"/>
                  <a:gd name="T40" fmla="*/ 93 w 126"/>
                  <a:gd name="T41" fmla="*/ 4 h 86"/>
                  <a:gd name="T42" fmla="*/ 104 w 126"/>
                  <a:gd name="T43" fmla="*/ 4 h 86"/>
                  <a:gd name="T44" fmla="*/ 115 w 126"/>
                  <a:gd name="T45" fmla="*/ 4 h 86"/>
                  <a:gd name="T46" fmla="*/ 126 w 126"/>
                  <a:gd name="T47" fmla="*/ 0 h 86"/>
                  <a:gd name="T48" fmla="*/ 126 w 126"/>
                  <a:gd name="T49" fmla="*/ 19 h 86"/>
                  <a:gd name="T50" fmla="*/ 115 w 126"/>
                  <a:gd name="T51" fmla="*/ 34 h 86"/>
                  <a:gd name="T52" fmla="*/ 104 w 126"/>
                  <a:gd name="T53" fmla="*/ 34 h 86"/>
                  <a:gd name="T54" fmla="*/ 93 w 126"/>
                  <a:gd name="T55" fmla="*/ 52 h 86"/>
                  <a:gd name="T56" fmla="*/ 82 w 126"/>
                  <a:gd name="T57" fmla="*/ 52 h 86"/>
                  <a:gd name="T58" fmla="*/ 70 w 126"/>
                  <a:gd name="T59" fmla="*/ 52 h 86"/>
                  <a:gd name="T60" fmla="*/ 70 w 126"/>
                  <a:gd name="T61" fmla="*/ 67 h 86"/>
                  <a:gd name="T62" fmla="*/ 59 w 126"/>
                  <a:gd name="T63" fmla="*/ 67 h 86"/>
                  <a:gd name="T64" fmla="*/ 48 w 126"/>
                  <a:gd name="T65" fmla="*/ 67 h 86"/>
                  <a:gd name="T66" fmla="*/ 37 w 126"/>
                  <a:gd name="T67" fmla="*/ 67 h 86"/>
                  <a:gd name="T68" fmla="*/ 37 w 126"/>
                  <a:gd name="T69" fmla="*/ 86 h 86"/>
                  <a:gd name="T70" fmla="*/ 22 w 126"/>
                  <a:gd name="T71" fmla="*/ 86 h 86"/>
                  <a:gd name="T72" fmla="*/ 11 w 126"/>
                  <a:gd name="T73" fmla="*/ 86 h 86"/>
                  <a:gd name="T74" fmla="*/ 0 w 126"/>
                  <a:gd name="T75" fmla="*/ 86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"/>
                  <a:gd name="T115" fmla="*/ 0 h 86"/>
                  <a:gd name="T116" fmla="*/ 126 w 126"/>
                  <a:gd name="T117" fmla="*/ 86 h 8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" h="86">
                    <a:moveTo>
                      <a:pt x="0" y="86"/>
                    </a:moveTo>
                    <a:lnTo>
                      <a:pt x="0" y="71"/>
                    </a:lnTo>
                    <a:lnTo>
                      <a:pt x="11" y="71"/>
                    </a:lnTo>
                    <a:lnTo>
                      <a:pt x="22" y="71"/>
                    </a:lnTo>
                    <a:lnTo>
                      <a:pt x="37" y="52"/>
                    </a:lnTo>
                    <a:lnTo>
                      <a:pt x="22" y="52"/>
                    </a:lnTo>
                    <a:lnTo>
                      <a:pt x="22" y="71"/>
                    </a:lnTo>
                    <a:lnTo>
                      <a:pt x="11" y="71"/>
                    </a:lnTo>
                    <a:lnTo>
                      <a:pt x="0" y="71"/>
                    </a:lnTo>
                    <a:lnTo>
                      <a:pt x="0" y="52"/>
                    </a:lnTo>
                    <a:lnTo>
                      <a:pt x="0" y="37"/>
                    </a:lnTo>
                    <a:lnTo>
                      <a:pt x="11" y="37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48" y="37"/>
                    </a:lnTo>
                    <a:lnTo>
                      <a:pt x="48" y="19"/>
                    </a:lnTo>
                    <a:lnTo>
                      <a:pt x="59" y="19"/>
                    </a:lnTo>
                    <a:lnTo>
                      <a:pt x="70" y="19"/>
                    </a:lnTo>
                    <a:lnTo>
                      <a:pt x="82" y="19"/>
                    </a:lnTo>
                    <a:lnTo>
                      <a:pt x="93" y="19"/>
                    </a:lnTo>
                    <a:lnTo>
                      <a:pt x="93" y="4"/>
                    </a:lnTo>
                    <a:lnTo>
                      <a:pt x="104" y="4"/>
                    </a:lnTo>
                    <a:lnTo>
                      <a:pt x="115" y="4"/>
                    </a:lnTo>
                    <a:lnTo>
                      <a:pt x="126" y="0"/>
                    </a:lnTo>
                    <a:lnTo>
                      <a:pt x="126" y="19"/>
                    </a:lnTo>
                    <a:lnTo>
                      <a:pt x="115" y="34"/>
                    </a:lnTo>
                    <a:lnTo>
                      <a:pt x="104" y="34"/>
                    </a:lnTo>
                    <a:lnTo>
                      <a:pt x="93" y="52"/>
                    </a:lnTo>
                    <a:lnTo>
                      <a:pt x="82" y="52"/>
                    </a:lnTo>
                    <a:lnTo>
                      <a:pt x="70" y="52"/>
                    </a:lnTo>
                    <a:lnTo>
                      <a:pt x="70" y="67"/>
                    </a:lnTo>
                    <a:lnTo>
                      <a:pt x="59" y="67"/>
                    </a:lnTo>
                    <a:lnTo>
                      <a:pt x="48" y="67"/>
                    </a:lnTo>
                    <a:lnTo>
                      <a:pt x="37" y="67"/>
                    </a:lnTo>
                    <a:lnTo>
                      <a:pt x="37" y="86"/>
                    </a:lnTo>
                    <a:lnTo>
                      <a:pt x="22" y="86"/>
                    </a:lnTo>
                    <a:lnTo>
                      <a:pt x="11" y="8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12" name="Freeform 62"/>
              <p:cNvSpPr>
                <a:spLocks/>
              </p:cNvSpPr>
              <p:nvPr/>
            </p:nvSpPr>
            <p:spPr bwMode="auto">
              <a:xfrm>
                <a:off x="5141" y="258"/>
                <a:ext cx="45" cy="116"/>
              </a:xfrm>
              <a:custGeom>
                <a:avLst/>
                <a:gdLst>
                  <a:gd name="T0" fmla="*/ 11 w 45"/>
                  <a:gd name="T1" fmla="*/ 116 h 116"/>
                  <a:gd name="T2" fmla="*/ 0 w 45"/>
                  <a:gd name="T3" fmla="*/ 34 h 116"/>
                  <a:gd name="T4" fmla="*/ 0 w 45"/>
                  <a:gd name="T5" fmla="*/ 15 h 116"/>
                  <a:gd name="T6" fmla="*/ 11 w 45"/>
                  <a:gd name="T7" fmla="*/ 0 h 116"/>
                  <a:gd name="T8" fmla="*/ 22 w 45"/>
                  <a:gd name="T9" fmla="*/ 0 h 116"/>
                  <a:gd name="T10" fmla="*/ 33 w 45"/>
                  <a:gd name="T11" fmla="*/ 0 h 116"/>
                  <a:gd name="T12" fmla="*/ 33 w 45"/>
                  <a:gd name="T13" fmla="*/ 15 h 116"/>
                  <a:gd name="T14" fmla="*/ 33 w 45"/>
                  <a:gd name="T15" fmla="*/ 34 h 116"/>
                  <a:gd name="T16" fmla="*/ 33 w 45"/>
                  <a:gd name="T17" fmla="*/ 49 h 116"/>
                  <a:gd name="T18" fmla="*/ 33 w 45"/>
                  <a:gd name="T19" fmla="*/ 67 h 116"/>
                  <a:gd name="T20" fmla="*/ 33 w 45"/>
                  <a:gd name="T21" fmla="*/ 82 h 116"/>
                  <a:gd name="T22" fmla="*/ 45 w 45"/>
                  <a:gd name="T23" fmla="*/ 97 h 116"/>
                  <a:gd name="T24" fmla="*/ 33 w 45"/>
                  <a:gd name="T25" fmla="*/ 97 h 116"/>
                  <a:gd name="T26" fmla="*/ 33 w 45"/>
                  <a:gd name="T27" fmla="*/ 116 h 116"/>
                  <a:gd name="T28" fmla="*/ 22 w 45"/>
                  <a:gd name="T29" fmla="*/ 116 h 116"/>
                  <a:gd name="T30" fmla="*/ 11 w 45"/>
                  <a:gd name="T31" fmla="*/ 116 h 1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5"/>
                  <a:gd name="T49" fmla="*/ 0 h 116"/>
                  <a:gd name="T50" fmla="*/ 45 w 45"/>
                  <a:gd name="T51" fmla="*/ 116 h 1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5" h="116">
                    <a:moveTo>
                      <a:pt x="11" y="116"/>
                    </a:moveTo>
                    <a:lnTo>
                      <a:pt x="0" y="34"/>
                    </a:lnTo>
                    <a:lnTo>
                      <a:pt x="0" y="15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5"/>
                    </a:lnTo>
                    <a:lnTo>
                      <a:pt x="33" y="34"/>
                    </a:lnTo>
                    <a:lnTo>
                      <a:pt x="33" y="49"/>
                    </a:lnTo>
                    <a:lnTo>
                      <a:pt x="33" y="67"/>
                    </a:lnTo>
                    <a:lnTo>
                      <a:pt x="33" y="82"/>
                    </a:lnTo>
                    <a:lnTo>
                      <a:pt x="45" y="97"/>
                    </a:lnTo>
                    <a:lnTo>
                      <a:pt x="33" y="97"/>
                    </a:lnTo>
                    <a:lnTo>
                      <a:pt x="33" y="116"/>
                    </a:lnTo>
                    <a:lnTo>
                      <a:pt x="22" y="116"/>
                    </a:lnTo>
                    <a:lnTo>
                      <a:pt x="11" y="11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13" name="Freeform 63"/>
              <p:cNvSpPr>
                <a:spLocks/>
              </p:cNvSpPr>
              <p:nvPr/>
            </p:nvSpPr>
            <p:spPr bwMode="auto">
              <a:xfrm>
                <a:off x="5245" y="273"/>
                <a:ext cx="45" cy="101"/>
              </a:xfrm>
              <a:custGeom>
                <a:avLst/>
                <a:gdLst>
                  <a:gd name="T0" fmla="*/ 11 w 45"/>
                  <a:gd name="T1" fmla="*/ 101 h 101"/>
                  <a:gd name="T2" fmla="*/ 0 w 45"/>
                  <a:gd name="T3" fmla="*/ 101 h 101"/>
                  <a:gd name="T4" fmla="*/ 0 w 45"/>
                  <a:gd name="T5" fmla="*/ 82 h 101"/>
                  <a:gd name="T6" fmla="*/ 0 w 45"/>
                  <a:gd name="T7" fmla="*/ 67 h 101"/>
                  <a:gd name="T8" fmla="*/ 11 w 45"/>
                  <a:gd name="T9" fmla="*/ 67 h 101"/>
                  <a:gd name="T10" fmla="*/ 11 w 45"/>
                  <a:gd name="T11" fmla="*/ 49 h 101"/>
                  <a:gd name="T12" fmla="*/ 11 w 45"/>
                  <a:gd name="T13" fmla="*/ 34 h 101"/>
                  <a:gd name="T14" fmla="*/ 22 w 45"/>
                  <a:gd name="T15" fmla="*/ 15 h 101"/>
                  <a:gd name="T16" fmla="*/ 22 w 45"/>
                  <a:gd name="T17" fmla="*/ 0 h 101"/>
                  <a:gd name="T18" fmla="*/ 34 w 45"/>
                  <a:gd name="T19" fmla="*/ 0 h 101"/>
                  <a:gd name="T20" fmla="*/ 45 w 45"/>
                  <a:gd name="T21" fmla="*/ 0 h 101"/>
                  <a:gd name="T22" fmla="*/ 45 w 45"/>
                  <a:gd name="T23" fmla="*/ 15 h 101"/>
                  <a:gd name="T24" fmla="*/ 45 w 45"/>
                  <a:gd name="T25" fmla="*/ 34 h 101"/>
                  <a:gd name="T26" fmla="*/ 34 w 45"/>
                  <a:gd name="T27" fmla="*/ 49 h 101"/>
                  <a:gd name="T28" fmla="*/ 34 w 45"/>
                  <a:gd name="T29" fmla="*/ 67 h 101"/>
                  <a:gd name="T30" fmla="*/ 34 w 45"/>
                  <a:gd name="T31" fmla="*/ 82 h 101"/>
                  <a:gd name="T32" fmla="*/ 22 w 45"/>
                  <a:gd name="T33" fmla="*/ 82 h 101"/>
                  <a:gd name="T34" fmla="*/ 22 w 45"/>
                  <a:gd name="T35" fmla="*/ 101 h 101"/>
                  <a:gd name="T36" fmla="*/ 11 w 45"/>
                  <a:gd name="T37" fmla="*/ 101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"/>
                  <a:gd name="T58" fmla="*/ 0 h 101"/>
                  <a:gd name="T59" fmla="*/ 45 w 45"/>
                  <a:gd name="T60" fmla="*/ 101 h 1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" h="101">
                    <a:moveTo>
                      <a:pt x="11" y="101"/>
                    </a:moveTo>
                    <a:lnTo>
                      <a:pt x="0" y="101"/>
                    </a:lnTo>
                    <a:lnTo>
                      <a:pt x="0" y="82"/>
                    </a:lnTo>
                    <a:lnTo>
                      <a:pt x="0" y="67"/>
                    </a:lnTo>
                    <a:lnTo>
                      <a:pt x="11" y="67"/>
                    </a:lnTo>
                    <a:lnTo>
                      <a:pt x="11" y="49"/>
                    </a:lnTo>
                    <a:lnTo>
                      <a:pt x="11" y="34"/>
                    </a:lnTo>
                    <a:lnTo>
                      <a:pt x="22" y="15"/>
                    </a:lnTo>
                    <a:lnTo>
                      <a:pt x="22" y="0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45" y="15"/>
                    </a:lnTo>
                    <a:lnTo>
                      <a:pt x="45" y="34"/>
                    </a:lnTo>
                    <a:lnTo>
                      <a:pt x="34" y="49"/>
                    </a:lnTo>
                    <a:lnTo>
                      <a:pt x="34" y="67"/>
                    </a:lnTo>
                    <a:lnTo>
                      <a:pt x="34" y="82"/>
                    </a:lnTo>
                    <a:lnTo>
                      <a:pt x="22" y="82"/>
                    </a:lnTo>
                    <a:lnTo>
                      <a:pt x="22" y="101"/>
                    </a:lnTo>
                    <a:lnTo>
                      <a:pt x="11" y="101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14" name="Freeform 64"/>
              <p:cNvSpPr>
                <a:spLocks/>
              </p:cNvSpPr>
              <p:nvPr/>
            </p:nvSpPr>
            <p:spPr bwMode="auto">
              <a:xfrm>
                <a:off x="5026" y="292"/>
                <a:ext cx="67" cy="115"/>
              </a:xfrm>
              <a:custGeom>
                <a:avLst/>
                <a:gdLst>
                  <a:gd name="T0" fmla="*/ 55 w 67"/>
                  <a:gd name="T1" fmla="*/ 115 h 115"/>
                  <a:gd name="T2" fmla="*/ 44 w 67"/>
                  <a:gd name="T3" fmla="*/ 115 h 115"/>
                  <a:gd name="T4" fmla="*/ 44 w 67"/>
                  <a:gd name="T5" fmla="*/ 100 h 115"/>
                  <a:gd name="T6" fmla="*/ 33 w 67"/>
                  <a:gd name="T7" fmla="*/ 100 h 115"/>
                  <a:gd name="T8" fmla="*/ 33 w 67"/>
                  <a:gd name="T9" fmla="*/ 82 h 115"/>
                  <a:gd name="T10" fmla="*/ 22 w 67"/>
                  <a:gd name="T11" fmla="*/ 82 h 115"/>
                  <a:gd name="T12" fmla="*/ 22 w 67"/>
                  <a:gd name="T13" fmla="*/ 67 h 115"/>
                  <a:gd name="T14" fmla="*/ 11 w 67"/>
                  <a:gd name="T15" fmla="*/ 48 h 115"/>
                  <a:gd name="T16" fmla="*/ 0 w 67"/>
                  <a:gd name="T17" fmla="*/ 33 h 115"/>
                  <a:gd name="T18" fmla="*/ 0 w 67"/>
                  <a:gd name="T19" fmla="*/ 19 h 115"/>
                  <a:gd name="T20" fmla="*/ 0 w 67"/>
                  <a:gd name="T21" fmla="*/ 0 h 115"/>
                  <a:gd name="T22" fmla="*/ 11 w 67"/>
                  <a:gd name="T23" fmla="*/ 0 h 115"/>
                  <a:gd name="T24" fmla="*/ 22 w 67"/>
                  <a:gd name="T25" fmla="*/ 0 h 115"/>
                  <a:gd name="T26" fmla="*/ 33 w 67"/>
                  <a:gd name="T27" fmla="*/ 0 h 115"/>
                  <a:gd name="T28" fmla="*/ 33 w 67"/>
                  <a:gd name="T29" fmla="*/ 15 h 115"/>
                  <a:gd name="T30" fmla="*/ 44 w 67"/>
                  <a:gd name="T31" fmla="*/ 33 h 115"/>
                  <a:gd name="T32" fmla="*/ 44 w 67"/>
                  <a:gd name="T33" fmla="*/ 48 h 115"/>
                  <a:gd name="T34" fmla="*/ 44 w 67"/>
                  <a:gd name="T35" fmla="*/ 67 h 115"/>
                  <a:gd name="T36" fmla="*/ 55 w 67"/>
                  <a:gd name="T37" fmla="*/ 67 h 115"/>
                  <a:gd name="T38" fmla="*/ 55 w 67"/>
                  <a:gd name="T39" fmla="*/ 82 h 115"/>
                  <a:gd name="T40" fmla="*/ 67 w 67"/>
                  <a:gd name="T41" fmla="*/ 82 h 115"/>
                  <a:gd name="T42" fmla="*/ 67 w 67"/>
                  <a:gd name="T43" fmla="*/ 97 h 115"/>
                  <a:gd name="T44" fmla="*/ 67 w 67"/>
                  <a:gd name="T45" fmla="*/ 115 h 115"/>
                  <a:gd name="T46" fmla="*/ 55 w 67"/>
                  <a:gd name="T47" fmla="*/ 115 h 1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"/>
                  <a:gd name="T73" fmla="*/ 0 h 115"/>
                  <a:gd name="T74" fmla="*/ 67 w 67"/>
                  <a:gd name="T75" fmla="*/ 115 h 1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" h="115">
                    <a:moveTo>
                      <a:pt x="55" y="115"/>
                    </a:moveTo>
                    <a:lnTo>
                      <a:pt x="44" y="115"/>
                    </a:lnTo>
                    <a:lnTo>
                      <a:pt x="44" y="100"/>
                    </a:lnTo>
                    <a:lnTo>
                      <a:pt x="33" y="100"/>
                    </a:lnTo>
                    <a:lnTo>
                      <a:pt x="33" y="82"/>
                    </a:lnTo>
                    <a:lnTo>
                      <a:pt x="22" y="82"/>
                    </a:lnTo>
                    <a:lnTo>
                      <a:pt x="22" y="67"/>
                    </a:lnTo>
                    <a:lnTo>
                      <a:pt x="11" y="48"/>
                    </a:lnTo>
                    <a:lnTo>
                      <a:pt x="0" y="33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5"/>
                    </a:lnTo>
                    <a:lnTo>
                      <a:pt x="44" y="33"/>
                    </a:lnTo>
                    <a:lnTo>
                      <a:pt x="44" y="48"/>
                    </a:lnTo>
                    <a:lnTo>
                      <a:pt x="44" y="67"/>
                    </a:lnTo>
                    <a:lnTo>
                      <a:pt x="55" y="67"/>
                    </a:lnTo>
                    <a:lnTo>
                      <a:pt x="55" y="82"/>
                    </a:lnTo>
                    <a:lnTo>
                      <a:pt x="67" y="82"/>
                    </a:lnTo>
                    <a:lnTo>
                      <a:pt x="67" y="97"/>
                    </a:lnTo>
                    <a:lnTo>
                      <a:pt x="67" y="115"/>
                    </a:lnTo>
                    <a:lnTo>
                      <a:pt x="55" y="11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15" name="Freeform 65"/>
              <p:cNvSpPr>
                <a:spLocks/>
              </p:cNvSpPr>
              <p:nvPr/>
            </p:nvSpPr>
            <p:spPr bwMode="auto">
              <a:xfrm>
                <a:off x="5316" y="355"/>
                <a:ext cx="93" cy="82"/>
              </a:xfrm>
              <a:custGeom>
                <a:avLst/>
                <a:gdLst>
                  <a:gd name="T0" fmla="*/ 22 w 93"/>
                  <a:gd name="T1" fmla="*/ 82 h 82"/>
                  <a:gd name="T2" fmla="*/ 22 w 93"/>
                  <a:gd name="T3" fmla="*/ 67 h 82"/>
                  <a:gd name="T4" fmla="*/ 33 w 93"/>
                  <a:gd name="T5" fmla="*/ 67 h 82"/>
                  <a:gd name="T6" fmla="*/ 33 w 93"/>
                  <a:gd name="T7" fmla="*/ 49 h 82"/>
                  <a:gd name="T8" fmla="*/ 44 w 93"/>
                  <a:gd name="T9" fmla="*/ 49 h 82"/>
                  <a:gd name="T10" fmla="*/ 33 w 93"/>
                  <a:gd name="T11" fmla="*/ 49 h 82"/>
                  <a:gd name="T12" fmla="*/ 33 w 93"/>
                  <a:gd name="T13" fmla="*/ 67 h 82"/>
                  <a:gd name="T14" fmla="*/ 22 w 93"/>
                  <a:gd name="T15" fmla="*/ 67 h 82"/>
                  <a:gd name="T16" fmla="*/ 0 w 93"/>
                  <a:gd name="T17" fmla="*/ 67 h 82"/>
                  <a:gd name="T18" fmla="*/ 11 w 93"/>
                  <a:gd name="T19" fmla="*/ 49 h 82"/>
                  <a:gd name="T20" fmla="*/ 22 w 93"/>
                  <a:gd name="T21" fmla="*/ 34 h 82"/>
                  <a:gd name="T22" fmla="*/ 33 w 93"/>
                  <a:gd name="T23" fmla="*/ 34 h 82"/>
                  <a:gd name="T24" fmla="*/ 44 w 93"/>
                  <a:gd name="T25" fmla="*/ 15 h 82"/>
                  <a:gd name="T26" fmla="*/ 56 w 93"/>
                  <a:gd name="T27" fmla="*/ 15 h 82"/>
                  <a:gd name="T28" fmla="*/ 67 w 93"/>
                  <a:gd name="T29" fmla="*/ 0 h 82"/>
                  <a:gd name="T30" fmla="*/ 82 w 93"/>
                  <a:gd name="T31" fmla="*/ 0 h 82"/>
                  <a:gd name="T32" fmla="*/ 82 w 93"/>
                  <a:gd name="T33" fmla="*/ 15 h 82"/>
                  <a:gd name="T34" fmla="*/ 93 w 93"/>
                  <a:gd name="T35" fmla="*/ 15 h 82"/>
                  <a:gd name="T36" fmla="*/ 93 w 93"/>
                  <a:gd name="T37" fmla="*/ 30 h 82"/>
                  <a:gd name="T38" fmla="*/ 82 w 93"/>
                  <a:gd name="T39" fmla="*/ 34 h 82"/>
                  <a:gd name="T40" fmla="*/ 70 w 93"/>
                  <a:gd name="T41" fmla="*/ 49 h 82"/>
                  <a:gd name="T42" fmla="*/ 56 w 93"/>
                  <a:gd name="T43" fmla="*/ 49 h 82"/>
                  <a:gd name="T44" fmla="*/ 56 w 93"/>
                  <a:gd name="T45" fmla="*/ 63 h 82"/>
                  <a:gd name="T46" fmla="*/ 44 w 93"/>
                  <a:gd name="T47" fmla="*/ 63 h 82"/>
                  <a:gd name="T48" fmla="*/ 33 w 93"/>
                  <a:gd name="T49" fmla="*/ 82 h 82"/>
                  <a:gd name="T50" fmla="*/ 22 w 93"/>
                  <a:gd name="T51" fmla="*/ 82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3"/>
                  <a:gd name="T79" fmla="*/ 0 h 82"/>
                  <a:gd name="T80" fmla="*/ 93 w 93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3" h="82">
                    <a:moveTo>
                      <a:pt x="22" y="82"/>
                    </a:moveTo>
                    <a:lnTo>
                      <a:pt x="22" y="67"/>
                    </a:lnTo>
                    <a:lnTo>
                      <a:pt x="33" y="67"/>
                    </a:lnTo>
                    <a:lnTo>
                      <a:pt x="33" y="49"/>
                    </a:lnTo>
                    <a:lnTo>
                      <a:pt x="44" y="49"/>
                    </a:lnTo>
                    <a:lnTo>
                      <a:pt x="33" y="49"/>
                    </a:lnTo>
                    <a:lnTo>
                      <a:pt x="33" y="67"/>
                    </a:lnTo>
                    <a:lnTo>
                      <a:pt x="22" y="67"/>
                    </a:lnTo>
                    <a:lnTo>
                      <a:pt x="0" y="67"/>
                    </a:lnTo>
                    <a:lnTo>
                      <a:pt x="11" y="49"/>
                    </a:lnTo>
                    <a:lnTo>
                      <a:pt x="22" y="34"/>
                    </a:lnTo>
                    <a:lnTo>
                      <a:pt x="33" y="34"/>
                    </a:lnTo>
                    <a:lnTo>
                      <a:pt x="44" y="15"/>
                    </a:lnTo>
                    <a:lnTo>
                      <a:pt x="56" y="15"/>
                    </a:lnTo>
                    <a:lnTo>
                      <a:pt x="67" y="0"/>
                    </a:lnTo>
                    <a:lnTo>
                      <a:pt x="82" y="0"/>
                    </a:lnTo>
                    <a:lnTo>
                      <a:pt x="82" y="15"/>
                    </a:lnTo>
                    <a:lnTo>
                      <a:pt x="93" y="15"/>
                    </a:lnTo>
                    <a:lnTo>
                      <a:pt x="93" y="30"/>
                    </a:lnTo>
                    <a:lnTo>
                      <a:pt x="82" y="34"/>
                    </a:lnTo>
                    <a:lnTo>
                      <a:pt x="70" y="49"/>
                    </a:lnTo>
                    <a:lnTo>
                      <a:pt x="56" y="49"/>
                    </a:lnTo>
                    <a:lnTo>
                      <a:pt x="56" y="63"/>
                    </a:lnTo>
                    <a:lnTo>
                      <a:pt x="44" y="63"/>
                    </a:lnTo>
                    <a:lnTo>
                      <a:pt x="33" y="82"/>
                    </a:lnTo>
                    <a:lnTo>
                      <a:pt x="22" y="8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16" name="Freeform 66"/>
              <p:cNvSpPr>
                <a:spLocks/>
              </p:cNvSpPr>
              <p:nvPr/>
            </p:nvSpPr>
            <p:spPr bwMode="auto">
              <a:xfrm>
                <a:off x="4933" y="359"/>
                <a:ext cx="104" cy="97"/>
              </a:xfrm>
              <a:custGeom>
                <a:avLst/>
                <a:gdLst>
                  <a:gd name="T0" fmla="*/ 93 w 104"/>
                  <a:gd name="T1" fmla="*/ 97 h 97"/>
                  <a:gd name="T2" fmla="*/ 33 w 104"/>
                  <a:gd name="T3" fmla="*/ 48 h 97"/>
                  <a:gd name="T4" fmla="*/ 22 w 104"/>
                  <a:gd name="T5" fmla="*/ 48 h 97"/>
                  <a:gd name="T6" fmla="*/ 22 w 104"/>
                  <a:gd name="T7" fmla="*/ 33 h 97"/>
                  <a:gd name="T8" fmla="*/ 11 w 104"/>
                  <a:gd name="T9" fmla="*/ 33 h 97"/>
                  <a:gd name="T10" fmla="*/ 11 w 104"/>
                  <a:gd name="T11" fmla="*/ 18 h 97"/>
                  <a:gd name="T12" fmla="*/ 0 w 104"/>
                  <a:gd name="T13" fmla="*/ 18 h 97"/>
                  <a:gd name="T14" fmla="*/ 11 w 104"/>
                  <a:gd name="T15" fmla="*/ 0 h 97"/>
                  <a:gd name="T16" fmla="*/ 22 w 104"/>
                  <a:gd name="T17" fmla="*/ 0 h 97"/>
                  <a:gd name="T18" fmla="*/ 33 w 104"/>
                  <a:gd name="T19" fmla="*/ 0 h 97"/>
                  <a:gd name="T20" fmla="*/ 33 w 104"/>
                  <a:gd name="T21" fmla="*/ 15 h 97"/>
                  <a:gd name="T22" fmla="*/ 44 w 104"/>
                  <a:gd name="T23" fmla="*/ 15 h 97"/>
                  <a:gd name="T24" fmla="*/ 44 w 104"/>
                  <a:gd name="T25" fmla="*/ 33 h 97"/>
                  <a:gd name="T26" fmla="*/ 56 w 104"/>
                  <a:gd name="T27" fmla="*/ 33 h 97"/>
                  <a:gd name="T28" fmla="*/ 67 w 104"/>
                  <a:gd name="T29" fmla="*/ 33 h 97"/>
                  <a:gd name="T30" fmla="*/ 67 w 104"/>
                  <a:gd name="T31" fmla="*/ 48 h 97"/>
                  <a:gd name="T32" fmla="*/ 82 w 104"/>
                  <a:gd name="T33" fmla="*/ 48 h 97"/>
                  <a:gd name="T34" fmla="*/ 93 w 104"/>
                  <a:gd name="T35" fmla="*/ 48 h 97"/>
                  <a:gd name="T36" fmla="*/ 93 w 104"/>
                  <a:gd name="T37" fmla="*/ 67 h 97"/>
                  <a:gd name="T38" fmla="*/ 104 w 104"/>
                  <a:gd name="T39" fmla="*/ 67 h 97"/>
                  <a:gd name="T40" fmla="*/ 104 w 104"/>
                  <a:gd name="T41" fmla="*/ 82 h 97"/>
                  <a:gd name="T42" fmla="*/ 104 w 104"/>
                  <a:gd name="T43" fmla="*/ 97 h 97"/>
                  <a:gd name="T44" fmla="*/ 93 w 104"/>
                  <a:gd name="T45" fmla="*/ 97 h 9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4"/>
                  <a:gd name="T70" fmla="*/ 0 h 97"/>
                  <a:gd name="T71" fmla="*/ 104 w 104"/>
                  <a:gd name="T72" fmla="*/ 97 h 9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4" h="97">
                    <a:moveTo>
                      <a:pt x="93" y="97"/>
                    </a:moveTo>
                    <a:lnTo>
                      <a:pt x="33" y="48"/>
                    </a:lnTo>
                    <a:lnTo>
                      <a:pt x="22" y="48"/>
                    </a:lnTo>
                    <a:lnTo>
                      <a:pt x="22" y="33"/>
                    </a:lnTo>
                    <a:lnTo>
                      <a:pt x="11" y="33"/>
                    </a:lnTo>
                    <a:lnTo>
                      <a:pt x="11" y="18"/>
                    </a:lnTo>
                    <a:lnTo>
                      <a:pt x="0" y="18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5"/>
                    </a:lnTo>
                    <a:lnTo>
                      <a:pt x="44" y="15"/>
                    </a:lnTo>
                    <a:lnTo>
                      <a:pt x="44" y="33"/>
                    </a:lnTo>
                    <a:lnTo>
                      <a:pt x="56" y="33"/>
                    </a:lnTo>
                    <a:lnTo>
                      <a:pt x="67" y="33"/>
                    </a:lnTo>
                    <a:lnTo>
                      <a:pt x="67" y="48"/>
                    </a:lnTo>
                    <a:lnTo>
                      <a:pt x="82" y="48"/>
                    </a:lnTo>
                    <a:lnTo>
                      <a:pt x="93" y="48"/>
                    </a:lnTo>
                    <a:lnTo>
                      <a:pt x="93" y="67"/>
                    </a:lnTo>
                    <a:lnTo>
                      <a:pt x="104" y="67"/>
                    </a:lnTo>
                    <a:lnTo>
                      <a:pt x="104" y="82"/>
                    </a:lnTo>
                    <a:lnTo>
                      <a:pt x="104" y="97"/>
                    </a:lnTo>
                    <a:lnTo>
                      <a:pt x="93" y="9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17" name="Freeform 67"/>
              <p:cNvSpPr>
                <a:spLocks/>
              </p:cNvSpPr>
              <p:nvPr/>
            </p:nvSpPr>
            <p:spPr bwMode="auto">
              <a:xfrm>
                <a:off x="5059" y="389"/>
                <a:ext cx="234" cy="67"/>
              </a:xfrm>
              <a:custGeom>
                <a:avLst/>
                <a:gdLst>
                  <a:gd name="T0" fmla="*/ 0 w 234"/>
                  <a:gd name="T1" fmla="*/ 67 h 67"/>
                  <a:gd name="T2" fmla="*/ 11 w 234"/>
                  <a:gd name="T3" fmla="*/ 67 h 67"/>
                  <a:gd name="T4" fmla="*/ 11 w 234"/>
                  <a:gd name="T5" fmla="*/ 52 h 67"/>
                  <a:gd name="T6" fmla="*/ 22 w 234"/>
                  <a:gd name="T7" fmla="*/ 52 h 67"/>
                  <a:gd name="T8" fmla="*/ 22 w 234"/>
                  <a:gd name="T9" fmla="*/ 33 h 67"/>
                  <a:gd name="T10" fmla="*/ 37 w 234"/>
                  <a:gd name="T11" fmla="*/ 33 h 67"/>
                  <a:gd name="T12" fmla="*/ 49 w 234"/>
                  <a:gd name="T13" fmla="*/ 33 h 67"/>
                  <a:gd name="T14" fmla="*/ 49 w 234"/>
                  <a:gd name="T15" fmla="*/ 18 h 67"/>
                  <a:gd name="T16" fmla="*/ 60 w 234"/>
                  <a:gd name="T17" fmla="*/ 18 h 67"/>
                  <a:gd name="T18" fmla="*/ 71 w 234"/>
                  <a:gd name="T19" fmla="*/ 18 h 67"/>
                  <a:gd name="T20" fmla="*/ 82 w 234"/>
                  <a:gd name="T21" fmla="*/ 18 h 67"/>
                  <a:gd name="T22" fmla="*/ 82 w 234"/>
                  <a:gd name="T23" fmla="*/ 0 h 67"/>
                  <a:gd name="T24" fmla="*/ 93 w 234"/>
                  <a:gd name="T25" fmla="*/ 0 h 67"/>
                  <a:gd name="T26" fmla="*/ 104 w 234"/>
                  <a:gd name="T27" fmla="*/ 0 h 67"/>
                  <a:gd name="T28" fmla="*/ 115 w 234"/>
                  <a:gd name="T29" fmla="*/ 0 h 67"/>
                  <a:gd name="T30" fmla="*/ 127 w 234"/>
                  <a:gd name="T31" fmla="*/ 0 h 67"/>
                  <a:gd name="T32" fmla="*/ 142 w 234"/>
                  <a:gd name="T33" fmla="*/ 0 h 67"/>
                  <a:gd name="T34" fmla="*/ 153 w 234"/>
                  <a:gd name="T35" fmla="*/ 0 h 67"/>
                  <a:gd name="T36" fmla="*/ 164 w 234"/>
                  <a:gd name="T37" fmla="*/ 0 h 67"/>
                  <a:gd name="T38" fmla="*/ 175 w 234"/>
                  <a:gd name="T39" fmla="*/ 0 h 67"/>
                  <a:gd name="T40" fmla="*/ 186 w 234"/>
                  <a:gd name="T41" fmla="*/ 15 h 67"/>
                  <a:gd name="T42" fmla="*/ 197 w 234"/>
                  <a:gd name="T43" fmla="*/ 15 h 67"/>
                  <a:gd name="T44" fmla="*/ 208 w 234"/>
                  <a:gd name="T45" fmla="*/ 33 h 67"/>
                  <a:gd name="T46" fmla="*/ 223 w 234"/>
                  <a:gd name="T47" fmla="*/ 48 h 67"/>
                  <a:gd name="T48" fmla="*/ 234 w 234"/>
                  <a:gd name="T49" fmla="*/ 48 h 67"/>
                  <a:gd name="T50" fmla="*/ 234 w 234"/>
                  <a:gd name="T51" fmla="*/ 67 h 67"/>
                  <a:gd name="T52" fmla="*/ 208 w 234"/>
                  <a:gd name="T53" fmla="*/ 67 h 67"/>
                  <a:gd name="T54" fmla="*/ 208 w 234"/>
                  <a:gd name="T55" fmla="*/ 48 h 67"/>
                  <a:gd name="T56" fmla="*/ 197 w 234"/>
                  <a:gd name="T57" fmla="*/ 48 h 67"/>
                  <a:gd name="T58" fmla="*/ 186 w 234"/>
                  <a:gd name="T59" fmla="*/ 48 h 67"/>
                  <a:gd name="T60" fmla="*/ 197 w 234"/>
                  <a:gd name="T61" fmla="*/ 48 h 67"/>
                  <a:gd name="T62" fmla="*/ 197 w 234"/>
                  <a:gd name="T63" fmla="*/ 67 h 67"/>
                  <a:gd name="T64" fmla="*/ 186 w 234"/>
                  <a:gd name="T65" fmla="*/ 48 h 67"/>
                  <a:gd name="T66" fmla="*/ 175 w 234"/>
                  <a:gd name="T67" fmla="*/ 48 h 67"/>
                  <a:gd name="T68" fmla="*/ 164 w 234"/>
                  <a:gd name="T69" fmla="*/ 33 h 67"/>
                  <a:gd name="T70" fmla="*/ 164 w 234"/>
                  <a:gd name="T71" fmla="*/ 48 h 67"/>
                  <a:gd name="T72" fmla="*/ 175 w 234"/>
                  <a:gd name="T73" fmla="*/ 48 h 67"/>
                  <a:gd name="T74" fmla="*/ 186 w 234"/>
                  <a:gd name="T75" fmla="*/ 48 h 67"/>
                  <a:gd name="T76" fmla="*/ 186 w 234"/>
                  <a:gd name="T77" fmla="*/ 67 h 67"/>
                  <a:gd name="T78" fmla="*/ 175 w 234"/>
                  <a:gd name="T79" fmla="*/ 48 h 67"/>
                  <a:gd name="T80" fmla="*/ 164 w 234"/>
                  <a:gd name="T81" fmla="*/ 48 h 67"/>
                  <a:gd name="T82" fmla="*/ 153 w 234"/>
                  <a:gd name="T83" fmla="*/ 33 h 67"/>
                  <a:gd name="T84" fmla="*/ 142 w 234"/>
                  <a:gd name="T85" fmla="*/ 33 h 67"/>
                  <a:gd name="T86" fmla="*/ 127 w 234"/>
                  <a:gd name="T87" fmla="*/ 33 h 67"/>
                  <a:gd name="T88" fmla="*/ 115 w 234"/>
                  <a:gd name="T89" fmla="*/ 33 h 67"/>
                  <a:gd name="T90" fmla="*/ 104 w 234"/>
                  <a:gd name="T91" fmla="*/ 33 h 67"/>
                  <a:gd name="T92" fmla="*/ 93 w 234"/>
                  <a:gd name="T93" fmla="*/ 33 h 67"/>
                  <a:gd name="T94" fmla="*/ 82 w 234"/>
                  <a:gd name="T95" fmla="*/ 33 h 67"/>
                  <a:gd name="T96" fmla="*/ 71 w 234"/>
                  <a:gd name="T97" fmla="*/ 52 h 67"/>
                  <a:gd name="T98" fmla="*/ 60 w 234"/>
                  <a:gd name="T99" fmla="*/ 52 h 67"/>
                  <a:gd name="T100" fmla="*/ 49 w 234"/>
                  <a:gd name="T101" fmla="*/ 52 h 67"/>
                  <a:gd name="T102" fmla="*/ 49 w 234"/>
                  <a:gd name="T103" fmla="*/ 67 h 67"/>
                  <a:gd name="T104" fmla="*/ 37 w 234"/>
                  <a:gd name="T105" fmla="*/ 67 h 67"/>
                  <a:gd name="T106" fmla="*/ 0 w 234"/>
                  <a:gd name="T107" fmla="*/ 67 h 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4"/>
                  <a:gd name="T163" fmla="*/ 0 h 67"/>
                  <a:gd name="T164" fmla="*/ 234 w 234"/>
                  <a:gd name="T165" fmla="*/ 67 h 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4" h="67">
                    <a:moveTo>
                      <a:pt x="0" y="67"/>
                    </a:moveTo>
                    <a:lnTo>
                      <a:pt x="11" y="67"/>
                    </a:lnTo>
                    <a:lnTo>
                      <a:pt x="11" y="52"/>
                    </a:lnTo>
                    <a:lnTo>
                      <a:pt x="22" y="52"/>
                    </a:lnTo>
                    <a:lnTo>
                      <a:pt x="22" y="33"/>
                    </a:lnTo>
                    <a:lnTo>
                      <a:pt x="37" y="33"/>
                    </a:lnTo>
                    <a:lnTo>
                      <a:pt x="49" y="33"/>
                    </a:lnTo>
                    <a:lnTo>
                      <a:pt x="49" y="18"/>
                    </a:lnTo>
                    <a:lnTo>
                      <a:pt x="60" y="18"/>
                    </a:lnTo>
                    <a:lnTo>
                      <a:pt x="71" y="18"/>
                    </a:lnTo>
                    <a:lnTo>
                      <a:pt x="82" y="18"/>
                    </a:lnTo>
                    <a:lnTo>
                      <a:pt x="82" y="0"/>
                    </a:lnTo>
                    <a:lnTo>
                      <a:pt x="93" y="0"/>
                    </a:lnTo>
                    <a:lnTo>
                      <a:pt x="104" y="0"/>
                    </a:lnTo>
                    <a:lnTo>
                      <a:pt x="115" y="0"/>
                    </a:lnTo>
                    <a:lnTo>
                      <a:pt x="127" y="0"/>
                    </a:lnTo>
                    <a:lnTo>
                      <a:pt x="142" y="0"/>
                    </a:lnTo>
                    <a:lnTo>
                      <a:pt x="153" y="0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6" y="15"/>
                    </a:lnTo>
                    <a:lnTo>
                      <a:pt x="197" y="15"/>
                    </a:lnTo>
                    <a:lnTo>
                      <a:pt x="208" y="33"/>
                    </a:lnTo>
                    <a:lnTo>
                      <a:pt x="223" y="48"/>
                    </a:lnTo>
                    <a:lnTo>
                      <a:pt x="234" y="48"/>
                    </a:lnTo>
                    <a:lnTo>
                      <a:pt x="234" y="67"/>
                    </a:lnTo>
                    <a:lnTo>
                      <a:pt x="208" y="67"/>
                    </a:lnTo>
                    <a:lnTo>
                      <a:pt x="208" y="48"/>
                    </a:lnTo>
                    <a:lnTo>
                      <a:pt x="197" y="48"/>
                    </a:lnTo>
                    <a:lnTo>
                      <a:pt x="186" y="48"/>
                    </a:lnTo>
                    <a:lnTo>
                      <a:pt x="197" y="48"/>
                    </a:lnTo>
                    <a:lnTo>
                      <a:pt x="197" y="67"/>
                    </a:lnTo>
                    <a:lnTo>
                      <a:pt x="186" y="48"/>
                    </a:lnTo>
                    <a:lnTo>
                      <a:pt x="175" y="48"/>
                    </a:lnTo>
                    <a:lnTo>
                      <a:pt x="164" y="33"/>
                    </a:lnTo>
                    <a:lnTo>
                      <a:pt x="164" y="48"/>
                    </a:lnTo>
                    <a:lnTo>
                      <a:pt x="175" y="48"/>
                    </a:lnTo>
                    <a:lnTo>
                      <a:pt x="186" y="48"/>
                    </a:lnTo>
                    <a:lnTo>
                      <a:pt x="186" y="67"/>
                    </a:lnTo>
                    <a:lnTo>
                      <a:pt x="175" y="48"/>
                    </a:lnTo>
                    <a:lnTo>
                      <a:pt x="164" y="48"/>
                    </a:lnTo>
                    <a:lnTo>
                      <a:pt x="153" y="33"/>
                    </a:lnTo>
                    <a:lnTo>
                      <a:pt x="142" y="33"/>
                    </a:lnTo>
                    <a:lnTo>
                      <a:pt x="127" y="33"/>
                    </a:lnTo>
                    <a:lnTo>
                      <a:pt x="115" y="33"/>
                    </a:lnTo>
                    <a:lnTo>
                      <a:pt x="104" y="33"/>
                    </a:lnTo>
                    <a:lnTo>
                      <a:pt x="93" y="33"/>
                    </a:lnTo>
                    <a:lnTo>
                      <a:pt x="82" y="33"/>
                    </a:lnTo>
                    <a:lnTo>
                      <a:pt x="71" y="52"/>
                    </a:lnTo>
                    <a:lnTo>
                      <a:pt x="60" y="52"/>
                    </a:lnTo>
                    <a:lnTo>
                      <a:pt x="49" y="52"/>
                    </a:lnTo>
                    <a:lnTo>
                      <a:pt x="49" y="67"/>
                    </a:lnTo>
                    <a:lnTo>
                      <a:pt x="37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18" name="Freeform 68"/>
              <p:cNvSpPr>
                <a:spLocks/>
              </p:cNvSpPr>
              <p:nvPr/>
            </p:nvSpPr>
            <p:spPr bwMode="auto">
              <a:xfrm>
                <a:off x="5048" y="474"/>
                <a:ext cx="82" cy="145"/>
              </a:xfrm>
              <a:custGeom>
                <a:avLst/>
                <a:gdLst>
                  <a:gd name="T0" fmla="*/ 26 w 82"/>
                  <a:gd name="T1" fmla="*/ 145 h 145"/>
                  <a:gd name="T2" fmla="*/ 26 w 82"/>
                  <a:gd name="T3" fmla="*/ 130 h 145"/>
                  <a:gd name="T4" fmla="*/ 11 w 82"/>
                  <a:gd name="T5" fmla="*/ 130 h 145"/>
                  <a:gd name="T6" fmla="*/ 11 w 82"/>
                  <a:gd name="T7" fmla="*/ 116 h 145"/>
                  <a:gd name="T8" fmla="*/ 0 w 82"/>
                  <a:gd name="T9" fmla="*/ 97 h 145"/>
                  <a:gd name="T10" fmla="*/ 0 w 82"/>
                  <a:gd name="T11" fmla="*/ 82 h 145"/>
                  <a:gd name="T12" fmla="*/ 0 w 82"/>
                  <a:gd name="T13" fmla="*/ 63 h 145"/>
                  <a:gd name="T14" fmla="*/ 0 w 82"/>
                  <a:gd name="T15" fmla="*/ 49 h 145"/>
                  <a:gd name="T16" fmla="*/ 0 w 82"/>
                  <a:gd name="T17" fmla="*/ 34 h 145"/>
                  <a:gd name="T18" fmla="*/ 11 w 82"/>
                  <a:gd name="T19" fmla="*/ 34 h 145"/>
                  <a:gd name="T20" fmla="*/ 11 w 82"/>
                  <a:gd name="T21" fmla="*/ 15 h 145"/>
                  <a:gd name="T22" fmla="*/ 22 w 82"/>
                  <a:gd name="T23" fmla="*/ 15 h 145"/>
                  <a:gd name="T24" fmla="*/ 22 w 82"/>
                  <a:gd name="T25" fmla="*/ 0 h 145"/>
                  <a:gd name="T26" fmla="*/ 71 w 82"/>
                  <a:gd name="T27" fmla="*/ 0 h 145"/>
                  <a:gd name="T28" fmla="*/ 60 w 82"/>
                  <a:gd name="T29" fmla="*/ 0 h 145"/>
                  <a:gd name="T30" fmla="*/ 60 w 82"/>
                  <a:gd name="T31" fmla="*/ 15 h 145"/>
                  <a:gd name="T32" fmla="*/ 48 w 82"/>
                  <a:gd name="T33" fmla="*/ 15 h 145"/>
                  <a:gd name="T34" fmla="*/ 48 w 82"/>
                  <a:gd name="T35" fmla="*/ 30 h 145"/>
                  <a:gd name="T36" fmla="*/ 48 w 82"/>
                  <a:gd name="T37" fmla="*/ 49 h 145"/>
                  <a:gd name="T38" fmla="*/ 37 w 82"/>
                  <a:gd name="T39" fmla="*/ 49 h 145"/>
                  <a:gd name="T40" fmla="*/ 37 w 82"/>
                  <a:gd name="T41" fmla="*/ 63 h 145"/>
                  <a:gd name="T42" fmla="*/ 37 w 82"/>
                  <a:gd name="T43" fmla="*/ 82 h 145"/>
                  <a:gd name="T44" fmla="*/ 37 w 82"/>
                  <a:gd name="T45" fmla="*/ 97 h 145"/>
                  <a:gd name="T46" fmla="*/ 48 w 82"/>
                  <a:gd name="T47" fmla="*/ 116 h 145"/>
                  <a:gd name="T48" fmla="*/ 60 w 82"/>
                  <a:gd name="T49" fmla="*/ 116 h 145"/>
                  <a:gd name="T50" fmla="*/ 60 w 82"/>
                  <a:gd name="T51" fmla="*/ 130 h 145"/>
                  <a:gd name="T52" fmla="*/ 71 w 82"/>
                  <a:gd name="T53" fmla="*/ 130 h 145"/>
                  <a:gd name="T54" fmla="*/ 71 w 82"/>
                  <a:gd name="T55" fmla="*/ 145 h 145"/>
                  <a:gd name="T56" fmla="*/ 82 w 82"/>
                  <a:gd name="T57" fmla="*/ 145 h 145"/>
                  <a:gd name="T58" fmla="*/ 71 w 82"/>
                  <a:gd name="T59" fmla="*/ 145 h 145"/>
                  <a:gd name="T60" fmla="*/ 60 w 82"/>
                  <a:gd name="T61" fmla="*/ 145 h 145"/>
                  <a:gd name="T62" fmla="*/ 60 w 82"/>
                  <a:gd name="T63" fmla="*/ 130 h 145"/>
                  <a:gd name="T64" fmla="*/ 48 w 82"/>
                  <a:gd name="T65" fmla="*/ 130 h 145"/>
                  <a:gd name="T66" fmla="*/ 37 w 82"/>
                  <a:gd name="T67" fmla="*/ 130 h 145"/>
                  <a:gd name="T68" fmla="*/ 48 w 82"/>
                  <a:gd name="T69" fmla="*/ 130 h 145"/>
                  <a:gd name="T70" fmla="*/ 48 w 82"/>
                  <a:gd name="T71" fmla="*/ 145 h 145"/>
                  <a:gd name="T72" fmla="*/ 26 w 82"/>
                  <a:gd name="T73" fmla="*/ 145 h 1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2"/>
                  <a:gd name="T112" fmla="*/ 0 h 145"/>
                  <a:gd name="T113" fmla="*/ 82 w 82"/>
                  <a:gd name="T114" fmla="*/ 145 h 1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2" h="145">
                    <a:moveTo>
                      <a:pt x="26" y="145"/>
                    </a:moveTo>
                    <a:lnTo>
                      <a:pt x="26" y="130"/>
                    </a:lnTo>
                    <a:lnTo>
                      <a:pt x="11" y="130"/>
                    </a:lnTo>
                    <a:lnTo>
                      <a:pt x="11" y="116"/>
                    </a:lnTo>
                    <a:lnTo>
                      <a:pt x="0" y="97"/>
                    </a:lnTo>
                    <a:lnTo>
                      <a:pt x="0" y="82"/>
                    </a:lnTo>
                    <a:lnTo>
                      <a:pt x="0" y="63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11" y="34"/>
                    </a:lnTo>
                    <a:lnTo>
                      <a:pt x="11" y="15"/>
                    </a:lnTo>
                    <a:lnTo>
                      <a:pt x="22" y="15"/>
                    </a:lnTo>
                    <a:lnTo>
                      <a:pt x="22" y="0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5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48" y="49"/>
                    </a:lnTo>
                    <a:lnTo>
                      <a:pt x="37" y="49"/>
                    </a:lnTo>
                    <a:lnTo>
                      <a:pt x="37" y="63"/>
                    </a:lnTo>
                    <a:lnTo>
                      <a:pt x="37" y="82"/>
                    </a:lnTo>
                    <a:lnTo>
                      <a:pt x="37" y="97"/>
                    </a:lnTo>
                    <a:lnTo>
                      <a:pt x="48" y="116"/>
                    </a:lnTo>
                    <a:lnTo>
                      <a:pt x="60" y="116"/>
                    </a:lnTo>
                    <a:lnTo>
                      <a:pt x="60" y="130"/>
                    </a:lnTo>
                    <a:lnTo>
                      <a:pt x="71" y="130"/>
                    </a:lnTo>
                    <a:lnTo>
                      <a:pt x="71" y="145"/>
                    </a:lnTo>
                    <a:lnTo>
                      <a:pt x="82" y="145"/>
                    </a:lnTo>
                    <a:lnTo>
                      <a:pt x="71" y="145"/>
                    </a:lnTo>
                    <a:lnTo>
                      <a:pt x="60" y="145"/>
                    </a:lnTo>
                    <a:lnTo>
                      <a:pt x="60" y="130"/>
                    </a:lnTo>
                    <a:lnTo>
                      <a:pt x="48" y="130"/>
                    </a:lnTo>
                    <a:lnTo>
                      <a:pt x="37" y="130"/>
                    </a:lnTo>
                    <a:lnTo>
                      <a:pt x="48" y="130"/>
                    </a:lnTo>
                    <a:lnTo>
                      <a:pt x="48" y="145"/>
                    </a:lnTo>
                    <a:lnTo>
                      <a:pt x="26" y="14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19" name="Freeform 69"/>
              <p:cNvSpPr>
                <a:spLocks/>
              </p:cNvSpPr>
              <p:nvPr/>
            </p:nvSpPr>
            <p:spPr bwMode="auto">
              <a:xfrm>
                <a:off x="5245" y="470"/>
                <a:ext cx="71" cy="149"/>
              </a:xfrm>
              <a:custGeom>
                <a:avLst/>
                <a:gdLst>
                  <a:gd name="T0" fmla="*/ 0 w 71"/>
                  <a:gd name="T1" fmla="*/ 149 h 149"/>
                  <a:gd name="T2" fmla="*/ 15 w 71"/>
                  <a:gd name="T3" fmla="*/ 149 h 149"/>
                  <a:gd name="T4" fmla="*/ 15 w 71"/>
                  <a:gd name="T5" fmla="*/ 131 h 149"/>
                  <a:gd name="T6" fmla="*/ 26 w 71"/>
                  <a:gd name="T7" fmla="*/ 131 h 149"/>
                  <a:gd name="T8" fmla="*/ 37 w 71"/>
                  <a:gd name="T9" fmla="*/ 116 h 149"/>
                  <a:gd name="T10" fmla="*/ 37 w 71"/>
                  <a:gd name="T11" fmla="*/ 101 h 149"/>
                  <a:gd name="T12" fmla="*/ 48 w 71"/>
                  <a:gd name="T13" fmla="*/ 97 h 149"/>
                  <a:gd name="T14" fmla="*/ 48 w 71"/>
                  <a:gd name="T15" fmla="*/ 82 h 149"/>
                  <a:gd name="T16" fmla="*/ 48 w 71"/>
                  <a:gd name="T17" fmla="*/ 67 h 149"/>
                  <a:gd name="T18" fmla="*/ 37 w 71"/>
                  <a:gd name="T19" fmla="*/ 67 h 149"/>
                  <a:gd name="T20" fmla="*/ 37 w 71"/>
                  <a:gd name="T21" fmla="*/ 49 h 149"/>
                  <a:gd name="T22" fmla="*/ 26 w 71"/>
                  <a:gd name="T23" fmla="*/ 49 h 149"/>
                  <a:gd name="T24" fmla="*/ 22 w 71"/>
                  <a:gd name="T25" fmla="*/ 34 h 149"/>
                  <a:gd name="T26" fmla="*/ 11 w 71"/>
                  <a:gd name="T27" fmla="*/ 15 h 149"/>
                  <a:gd name="T28" fmla="*/ 0 w 71"/>
                  <a:gd name="T29" fmla="*/ 0 h 149"/>
                  <a:gd name="T30" fmla="*/ 11 w 71"/>
                  <a:gd name="T31" fmla="*/ 0 h 149"/>
                  <a:gd name="T32" fmla="*/ 11 w 71"/>
                  <a:gd name="T33" fmla="*/ 15 h 149"/>
                  <a:gd name="T34" fmla="*/ 22 w 71"/>
                  <a:gd name="T35" fmla="*/ 15 h 149"/>
                  <a:gd name="T36" fmla="*/ 22 w 71"/>
                  <a:gd name="T37" fmla="*/ 34 h 149"/>
                  <a:gd name="T38" fmla="*/ 37 w 71"/>
                  <a:gd name="T39" fmla="*/ 34 h 149"/>
                  <a:gd name="T40" fmla="*/ 37 w 71"/>
                  <a:gd name="T41" fmla="*/ 49 h 149"/>
                  <a:gd name="T42" fmla="*/ 48 w 71"/>
                  <a:gd name="T43" fmla="*/ 49 h 149"/>
                  <a:gd name="T44" fmla="*/ 37 w 71"/>
                  <a:gd name="T45" fmla="*/ 34 h 149"/>
                  <a:gd name="T46" fmla="*/ 22 w 71"/>
                  <a:gd name="T47" fmla="*/ 15 h 149"/>
                  <a:gd name="T48" fmla="*/ 11 w 71"/>
                  <a:gd name="T49" fmla="*/ 0 h 149"/>
                  <a:gd name="T50" fmla="*/ 22 w 71"/>
                  <a:gd name="T51" fmla="*/ 15 h 149"/>
                  <a:gd name="T52" fmla="*/ 37 w 71"/>
                  <a:gd name="T53" fmla="*/ 15 h 149"/>
                  <a:gd name="T54" fmla="*/ 22 w 71"/>
                  <a:gd name="T55" fmla="*/ 0 h 149"/>
                  <a:gd name="T56" fmla="*/ 48 w 71"/>
                  <a:gd name="T57" fmla="*/ 0 h 149"/>
                  <a:gd name="T58" fmla="*/ 60 w 71"/>
                  <a:gd name="T59" fmla="*/ 15 h 149"/>
                  <a:gd name="T60" fmla="*/ 60 w 71"/>
                  <a:gd name="T61" fmla="*/ 34 h 149"/>
                  <a:gd name="T62" fmla="*/ 71 w 71"/>
                  <a:gd name="T63" fmla="*/ 34 h 149"/>
                  <a:gd name="T64" fmla="*/ 71 w 71"/>
                  <a:gd name="T65" fmla="*/ 49 h 149"/>
                  <a:gd name="T66" fmla="*/ 71 w 71"/>
                  <a:gd name="T67" fmla="*/ 67 h 149"/>
                  <a:gd name="T68" fmla="*/ 71 w 71"/>
                  <a:gd name="T69" fmla="*/ 82 h 149"/>
                  <a:gd name="T70" fmla="*/ 71 w 71"/>
                  <a:gd name="T71" fmla="*/ 97 h 149"/>
                  <a:gd name="T72" fmla="*/ 71 w 71"/>
                  <a:gd name="T73" fmla="*/ 116 h 149"/>
                  <a:gd name="T74" fmla="*/ 60 w 71"/>
                  <a:gd name="T75" fmla="*/ 116 h 149"/>
                  <a:gd name="T76" fmla="*/ 60 w 71"/>
                  <a:gd name="T77" fmla="*/ 131 h 149"/>
                  <a:gd name="T78" fmla="*/ 48 w 71"/>
                  <a:gd name="T79" fmla="*/ 149 h 149"/>
                  <a:gd name="T80" fmla="*/ 37 w 71"/>
                  <a:gd name="T81" fmla="*/ 149 h 149"/>
                  <a:gd name="T82" fmla="*/ 37 w 71"/>
                  <a:gd name="T83" fmla="*/ 131 h 149"/>
                  <a:gd name="T84" fmla="*/ 48 w 71"/>
                  <a:gd name="T85" fmla="*/ 131 h 149"/>
                  <a:gd name="T86" fmla="*/ 37 w 71"/>
                  <a:gd name="T87" fmla="*/ 131 h 149"/>
                  <a:gd name="T88" fmla="*/ 37 w 71"/>
                  <a:gd name="T89" fmla="*/ 149 h 149"/>
                  <a:gd name="T90" fmla="*/ 26 w 71"/>
                  <a:gd name="T91" fmla="*/ 149 h 149"/>
                  <a:gd name="T92" fmla="*/ 37 w 71"/>
                  <a:gd name="T93" fmla="*/ 131 h 149"/>
                  <a:gd name="T94" fmla="*/ 48 w 71"/>
                  <a:gd name="T95" fmla="*/ 116 h 149"/>
                  <a:gd name="T96" fmla="*/ 48 w 71"/>
                  <a:gd name="T97" fmla="*/ 97 h 149"/>
                  <a:gd name="T98" fmla="*/ 48 w 71"/>
                  <a:gd name="T99" fmla="*/ 116 h 149"/>
                  <a:gd name="T100" fmla="*/ 37 w 71"/>
                  <a:gd name="T101" fmla="*/ 116 h 149"/>
                  <a:gd name="T102" fmla="*/ 37 w 71"/>
                  <a:gd name="T103" fmla="*/ 131 h 149"/>
                  <a:gd name="T104" fmla="*/ 26 w 71"/>
                  <a:gd name="T105" fmla="*/ 131 h 149"/>
                  <a:gd name="T106" fmla="*/ 26 w 71"/>
                  <a:gd name="T107" fmla="*/ 149 h 149"/>
                  <a:gd name="T108" fmla="*/ 15 w 71"/>
                  <a:gd name="T109" fmla="*/ 149 h 149"/>
                  <a:gd name="T110" fmla="*/ 0 w 71"/>
                  <a:gd name="T111" fmla="*/ 149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"/>
                  <a:gd name="T169" fmla="*/ 0 h 149"/>
                  <a:gd name="T170" fmla="*/ 71 w 71"/>
                  <a:gd name="T171" fmla="*/ 149 h 14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" h="149">
                    <a:moveTo>
                      <a:pt x="0" y="149"/>
                    </a:moveTo>
                    <a:lnTo>
                      <a:pt x="15" y="149"/>
                    </a:lnTo>
                    <a:lnTo>
                      <a:pt x="15" y="131"/>
                    </a:lnTo>
                    <a:lnTo>
                      <a:pt x="26" y="131"/>
                    </a:lnTo>
                    <a:lnTo>
                      <a:pt x="37" y="116"/>
                    </a:lnTo>
                    <a:lnTo>
                      <a:pt x="37" y="101"/>
                    </a:lnTo>
                    <a:lnTo>
                      <a:pt x="48" y="97"/>
                    </a:lnTo>
                    <a:lnTo>
                      <a:pt x="48" y="82"/>
                    </a:lnTo>
                    <a:lnTo>
                      <a:pt x="48" y="67"/>
                    </a:lnTo>
                    <a:lnTo>
                      <a:pt x="37" y="67"/>
                    </a:lnTo>
                    <a:lnTo>
                      <a:pt x="37" y="49"/>
                    </a:lnTo>
                    <a:lnTo>
                      <a:pt x="26" y="49"/>
                    </a:lnTo>
                    <a:lnTo>
                      <a:pt x="22" y="34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5"/>
                    </a:lnTo>
                    <a:lnTo>
                      <a:pt x="22" y="15"/>
                    </a:lnTo>
                    <a:lnTo>
                      <a:pt x="22" y="34"/>
                    </a:lnTo>
                    <a:lnTo>
                      <a:pt x="37" y="34"/>
                    </a:lnTo>
                    <a:lnTo>
                      <a:pt x="37" y="49"/>
                    </a:lnTo>
                    <a:lnTo>
                      <a:pt x="48" y="49"/>
                    </a:lnTo>
                    <a:lnTo>
                      <a:pt x="37" y="34"/>
                    </a:lnTo>
                    <a:lnTo>
                      <a:pt x="22" y="15"/>
                    </a:lnTo>
                    <a:lnTo>
                      <a:pt x="11" y="0"/>
                    </a:lnTo>
                    <a:lnTo>
                      <a:pt x="22" y="15"/>
                    </a:lnTo>
                    <a:lnTo>
                      <a:pt x="37" y="15"/>
                    </a:lnTo>
                    <a:lnTo>
                      <a:pt x="22" y="0"/>
                    </a:lnTo>
                    <a:lnTo>
                      <a:pt x="48" y="0"/>
                    </a:lnTo>
                    <a:lnTo>
                      <a:pt x="60" y="15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49"/>
                    </a:lnTo>
                    <a:lnTo>
                      <a:pt x="71" y="67"/>
                    </a:lnTo>
                    <a:lnTo>
                      <a:pt x="71" y="82"/>
                    </a:lnTo>
                    <a:lnTo>
                      <a:pt x="71" y="97"/>
                    </a:lnTo>
                    <a:lnTo>
                      <a:pt x="71" y="116"/>
                    </a:lnTo>
                    <a:lnTo>
                      <a:pt x="60" y="116"/>
                    </a:lnTo>
                    <a:lnTo>
                      <a:pt x="60" y="131"/>
                    </a:lnTo>
                    <a:lnTo>
                      <a:pt x="48" y="149"/>
                    </a:lnTo>
                    <a:lnTo>
                      <a:pt x="37" y="149"/>
                    </a:lnTo>
                    <a:lnTo>
                      <a:pt x="37" y="131"/>
                    </a:lnTo>
                    <a:lnTo>
                      <a:pt x="48" y="131"/>
                    </a:lnTo>
                    <a:lnTo>
                      <a:pt x="37" y="131"/>
                    </a:lnTo>
                    <a:lnTo>
                      <a:pt x="37" y="149"/>
                    </a:lnTo>
                    <a:lnTo>
                      <a:pt x="26" y="149"/>
                    </a:lnTo>
                    <a:lnTo>
                      <a:pt x="37" y="131"/>
                    </a:lnTo>
                    <a:lnTo>
                      <a:pt x="48" y="116"/>
                    </a:lnTo>
                    <a:lnTo>
                      <a:pt x="48" y="97"/>
                    </a:lnTo>
                    <a:lnTo>
                      <a:pt x="48" y="116"/>
                    </a:lnTo>
                    <a:lnTo>
                      <a:pt x="37" y="116"/>
                    </a:lnTo>
                    <a:lnTo>
                      <a:pt x="37" y="131"/>
                    </a:lnTo>
                    <a:lnTo>
                      <a:pt x="26" y="131"/>
                    </a:lnTo>
                    <a:lnTo>
                      <a:pt x="26" y="149"/>
                    </a:lnTo>
                    <a:lnTo>
                      <a:pt x="15" y="14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20" name="Freeform 70"/>
              <p:cNvSpPr>
                <a:spLocks/>
              </p:cNvSpPr>
              <p:nvPr/>
            </p:nvSpPr>
            <p:spPr bwMode="auto">
              <a:xfrm>
                <a:off x="5059" y="601"/>
                <a:ext cx="246" cy="70"/>
              </a:xfrm>
              <a:custGeom>
                <a:avLst/>
                <a:gdLst>
                  <a:gd name="T0" fmla="*/ 0 w 246"/>
                  <a:gd name="T1" fmla="*/ 3 h 70"/>
                  <a:gd name="T2" fmla="*/ 0 w 246"/>
                  <a:gd name="T3" fmla="*/ 18 h 70"/>
                  <a:gd name="T4" fmla="*/ 15 w 246"/>
                  <a:gd name="T5" fmla="*/ 18 h 70"/>
                  <a:gd name="T6" fmla="*/ 15 w 246"/>
                  <a:gd name="T7" fmla="*/ 37 h 70"/>
                  <a:gd name="T8" fmla="*/ 26 w 246"/>
                  <a:gd name="T9" fmla="*/ 37 h 70"/>
                  <a:gd name="T10" fmla="*/ 37 w 246"/>
                  <a:gd name="T11" fmla="*/ 37 h 70"/>
                  <a:gd name="T12" fmla="*/ 37 w 246"/>
                  <a:gd name="T13" fmla="*/ 52 h 70"/>
                  <a:gd name="T14" fmla="*/ 49 w 246"/>
                  <a:gd name="T15" fmla="*/ 52 h 70"/>
                  <a:gd name="T16" fmla="*/ 60 w 246"/>
                  <a:gd name="T17" fmla="*/ 52 h 70"/>
                  <a:gd name="T18" fmla="*/ 60 w 246"/>
                  <a:gd name="T19" fmla="*/ 70 h 70"/>
                  <a:gd name="T20" fmla="*/ 71 w 246"/>
                  <a:gd name="T21" fmla="*/ 70 h 70"/>
                  <a:gd name="T22" fmla="*/ 82 w 246"/>
                  <a:gd name="T23" fmla="*/ 67 h 70"/>
                  <a:gd name="T24" fmla="*/ 97 w 246"/>
                  <a:gd name="T25" fmla="*/ 67 h 70"/>
                  <a:gd name="T26" fmla="*/ 108 w 246"/>
                  <a:gd name="T27" fmla="*/ 67 h 70"/>
                  <a:gd name="T28" fmla="*/ 119 w 246"/>
                  <a:gd name="T29" fmla="*/ 67 h 70"/>
                  <a:gd name="T30" fmla="*/ 130 w 246"/>
                  <a:gd name="T31" fmla="*/ 67 h 70"/>
                  <a:gd name="T32" fmla="*/ 142 w 246"/>
                  <a:gd name="T33" fmla="*/ 67 h 70"/>
                  <a:gd name="T34" fmla="*/ 153 w 246"/>
                  <a:gd name="T35" fmla="*/ 67 h 70"/>
                  <a:gd name="T36" fmla="*/ 164 w 246"/>
                  <a:gd name="T37" fmla="*/ 67 h 70"/>
                  <a:gd name="T38" fmla="*/ 175 w 246"/>
                  <a:gd name="T39" fmla="*/ 67 h 70"/>
                  <a:gd name="T40" fmla="*/ 175 w 246"/>
                  <a:gd name="T41" fmla="*/ 52 h 70"/>
                  <a:gd name="T42" fmla="*/ 186 w 246"/>
                  <a:gd name="T43" fmla="*/ 52 h 70"/>
                  <a:gd name="T44" fmla="*/ 201 w 246"/>
                  <a:gd name="T45" fmla="*/ 52 h 70"/>
                  <a:gd name="T46" fmla="*/ 212 w 246"/>
                  <a:gd name="T47" fmla="*/ 33 h 70"/>
                  <a:gd name="T48" fmla="*/ 223 w 246"/>
                  <a:gd name="T49" fmla="*/ 33 h 70"/>
                  <a:gd name="T50" fmla="*/ 223 w 246"/>
                  <a:gd name="T51" fmla="*/ 18 h 70"/>
                  <a:gd name="T52" fmla="*/ 234 w 246"/>
                  <a:gd name="T53" fmla="*/ 18 h 70"/>
                  <a:gd name="T54" fmla="*/ 234 w 246"/>
                  <a:gd name="T55" fmla="*/ 0 h 70"/>
                  <a:gd name="T56" fmla="*/ 246 w 246"/>
                  <a:gd name="T57" fmla="*/ 0 h 70"/>
                  <a:gd name="T58" fmla="*/ 223 w 246"/>
                  <a:gd name="T59" fmla="*/ 0 h 70"/>
                  <a:gd name="T60" fmla="*/ 223 w 246"/>
                  <a:gd name="T61" fmla="*/ 18 h 70"/>
                  <a:gd name="T62" fmla="*/ 212 w 246"/>
                  <a:gd name="T63" fmla="*/ 18 h 70"/>
                  <a:gd name="T64" fmla="*/ 201 w 246"/>
                  <a:gd name="T65" fmla="*/ 33 h 70"/>
                  <a:gd name="T66" fmla="*/ 201 w 246"/>
                  <a:gd name="T67" fmla="*/ 18 h 70"/>
                  <a:gd name="T68" fmla="*/ 212 w 246"/>
                  <a:gd name="T69" fmla="*/ 18 h 70"/>
                  <a:gd name="T70" fmla="*/ 223 w 246"/>
                  <a:gd name="T71" fmla="*/ 18 h 70"/>
                  <a:gd name="T72" fmla="*/ 223 w 246"/>
                  <a:gd name="T73" fmla="*/ 0 h 70"/>
                  <a:gd name="T74" fmla="*/ 212 w 246"/>
                  <a:gd name="T75" fmla="*/ 0 h 70"/>
                  <a:gd name="T76" fmla="*/ 201 w 246"/>
                  <a:gd name="T77" fmla="*/ 0 h 70"/>
                  <a:gd name="T78" fmla="*/ 201 w 246"/>
                  <a:gd name="T79" fmla="*/ 18 h 70"/>
                  <a:gd name="T80" fmla="*/ 186 w 246"/>
                  <a:gd name="T81" fmla="*/ 18 h 70"/>
                  <a:gd name="T82" fmla="*/ 186 w 246"/>
                  <a:gd name="T83" fmla="*/ 33 h 70"/>
                  <a:gd name="T84" fmla="*/ 175 w 246"/>
                  <a:gd name="T85" fmla="*/ 33 h 70"/>
                  <a:gd name="T86" fmla="*/ 164 w 246"/>
                  <a:gd name="T87" fmla="*/ 33 h 70"/>
                  <a:gd name="T88" fmla="*/ 153 w 246"/>
                  <a:gd name="T89" fmla="*/ 33 h 70"/>
                  <a:gd name="T90" fmla="*/ 142 w 246"/>
                  <a:gd name="T91" fmla="*/ 33 h 70"/>
                  <a:gd name="T92" fmla="*/ 130 w 246"/>
                  <a:gd name="T93" fmla="*/ 37 h 70"/>
                  <a:gd name="T94" fmla="*/ 119 w 246"/>
                  <a:gd name="T95" fmla="*/ 37 h 70"/>
                  <a:gd name="T96" fmla="*/ 108 w 246"/>
                  <a:gd name="T97" fmla="*/ 37 h 70"/>
                  <a:gd name="T98" fmla="*/ 93 w 246"/>
                  <a:gd name="T99" fmla="*/ 37 h 70"/>
                  <a:gd name="T100" fmla="*/ 82 w 246"/>
                  <a:gd name="T101" fmla="*/ 37 h 70"/>
                  <a:gd name="T102" fmla="*/ 71 w 246"/>
                  <a:gd name="T103" fmla="*/ 37 h 70"/>
                  <a:gd name="T104" fmla="*/ 60 w 246"/>
                  <a:gd name="T105" fmla="*/ 37 h 70"/>
                  <a:gd name="T106" fmla="*/ 49 w 246"/>
                  <a:gd name="T107" fmla="*/ 18 h 70"/>
                  <a:gd name="T108" fmla="*/ 37 w 246"/>
                  <a:gd name="T109" fmla="*/ 3 h 70"/>
                  <a:gd name="T110" fmla="*/ 26 w 246"/>
                  <a:gd name="T111" fmla="*/ 3 h 70"/>
                  <a:gd name="T112" fmla="*/ 0 w 246"/>
                  <a:gd name="T113" fmla="*/ 3 h 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6"/>
                  <a:gd name="T172" fmla="*/ 0 h 70"/>
                  <a:gd name="T173" fmla="*/ 246 w 246"/>
                  <a:gd name="T174" fmla="*/ 70 h 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6" h="70">
                    <a:moveTo>
                      <a:pt x="0" y="3"/>
                    </a:moveTo>
                    <a:lnTo>
                      <a:pt x="0" y="18"/>
                    </a:lnTo>
                    <a:lnTo>
                      <a:pt x="15" y="18"/>
                    </a:lnTo>
                    <a:lnTo>
                      <a:pt x="15" y="37"/>
                    </a:lnTo>
                    <a:lnTo>
                      <a:pt x="26" y="37"/>
                    </a:lnTo>
                    <a:lnTo>
                      <a:pt x="37" y="37"/>
                    </a:lnTo>
                    <a:lnTo>
                      <a:pt x="37" y="52"/>
                    </a:lnTo>
                    <a:lnTo>
                      <a:pt x="49" y="52"/>
                    </a:lnTo>
                    <a:lnTo>
                      <a:pt x="60" y="52"/>
                    </a:lnTo>
                    <a:lnTo>
                      <a:pt x="60" y="70"/>
                    </a:lnTo>
                    <a:lnTo>
                      <a:pt x="71" y="70"/>
                    </a:lnTo>
                    <a:lnTo>
                      <a:pt x="82" y="67"/>
                    </a:lnTo>
                    <a:lnTo>
                      <a:pt x="97" y="67"/>
                    </a:lnTo>
                    <a:lnTo>
                      <a:pt x="108" y="67"/>
                    </a:lnTo>
                    <a:lnTo>
                      <a:pt x="119" y="67"/>
                    </a:lnTo>
                    <a:lnTo>
                      <a:pt x="130" y="67"/>
                    </a:lnTo>
                    <a:lnTo>
                      <a:pt x="142" y="67"/>
                    </a:lnTo>
                    <a:lnTo>
                      <a:pt x="153" y="67"/>
                    </a:lnTo>
                    <a:lnTo>
                      <a:pt x="164" y="67"/>
                    </a:lnTo>
                    <a:lnTo>
                      <a:pt x="175" y="67"/>
                    </a:lnTo>
                    <a:lnTo>
                      <a:pt x="175" y="52"/>
                    </a:lnTo>
                    <a:lnTo>
                      <a:pt x="186" y="52"/>
                    </a:lnTo>
                    <a:lnTo>
                      <a:pt x="201" y="52"/>
                    </a:lnTo>
                    <a:lnTo>
                      <a:pt x="212" y="33"/>
                    </a:lnTo>
                    <a:lnTo>
                      <a:pt x="223" y="33"/>
                    </a:lnTo>
                    <a:lnTo>
                      <a:pt x="223" y="18"/>
                    </a:lnTo>
                    <a:lnTo>
                      <a:pt x="234" y="18"/>
                    </a:lnTo>
                    <a:lnTo>
                      <a:pt x="234" y="0"/>
                    </a:lnTo>
                    <a:lnTo>
                      <a:pt x="246" y="0"/>
                    </a:lnTo>
                    <a:lnTo>
                      <a:pt x="223" y="0"/>
                    </a:lnTo>
                    <a:lnTo>
                      <a:pt x="223" y="18"/>
                    </a:lnTo>
                    <a:lnTo>
                      <a:pt x="212" y="18"/>
                    </a:lnTo>
                    <a:lnTo>
                      <a:pt x="201" y="33"/>
                    </a:lnTo>
                    <a:lnTo>
                      <a:pt x="201" y="18"/>
                    </a:lnTo>
                    <a:lnTo>
                      <a:pt x="212" y="18"/>
                    </a:lnTo>
                    <a:lnTo>
                      <a:pt x="223" y="18"/>
                    </a:lnTo>
                    <a:lnTo>
                      <a:pt x="223" y="0"/>
                    </a:lnTo>
                    <a:lnTo>
                      <a:pt x="212" y="0"/>
                    </a:lnTo>
                    <a:lnTo>
                      <a:pt x="201" y="0"/>
                    </a:lnTo>
                    <a:lnTo>
                      <a:pt x="201" y="18"/>
                    </a:lnTo>
                    <a:lnTo>
                      <a:pt x="186" y="18"/>
                    </a:lnTo>
                    <a:lnTo>
                      <a:pt x="186" y="33"/>
                    </a:lnTo>
                    <a:lnTo>
                      <a:pt x="175" y="33"/>
                    </a:lnTo>
                    <a:lnTo>
                      <a:pt x="164" y="33"/>
                    </a:lnTo>
                    <a:lnTo>
                      <a:pt x="153" y="33"/>
                    </a:lnTo>
                    <a:lnTo>
                      <a:pt x="142" y="33"/>
                    </a:lnTo>
                    <a:lnTo>
                      <a:pt x="130" y="37"/>
                    </a:lnTo>
                    <a:lnTo>
                      <a:pt x="119" y="37"/>
                    </a:lnTo>
                    <a:lnTo>
                      <a:pt x="108" y="37"/>
                    </a:lnTo>
                    <a:lnTo>
                      <a:pt x="93" y="37"/>
                    </a:lnTo>
                    <a:lnTo>
                      <a:pt x="82" y="37"/>
                    </a:lnTo>
                    <a:lnTo>
                      <a:pt x="71" y="37"/>
                    </a:lnTo>
                    <a:lnTo>
                      <a:pt x="60" y="37"/>
                    </a:lnTo>
                    <a:lnTo>
                      <a:pt x="49" y="18"/>
                    </a:lnTo>
                    <a:lnTo>
                      <a:pt x="37" y="3"/>
                    </a:lnTo>
                    <a:lnTo>
                      <a:pt x="2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21" name="Freeform 71"/>
              <p:cNvSpPr>
                <a:spLocks/>
              </p:cNvSpPr>
              <p:nvPr/>
            </p:nvSpPr>
            <p:spPr bwMode="auto">
              <a:xfrm>
                <a:off x="5108" y="601"/>
                <a:ext cx="174" cy="37"/>
              </a:xfrm>
              <a:custGeom>
                <a:avLst/>
                <a:gdLst>
                  <a:gd name="T0" fmla="*/ 0 w 174"/>
                  <a:gd name="T1" fmla="*/ 3 h 37"/>
                  <a:gd name="T2" fmla="*/ 11 w 174"/>
                  <a:gd name="T3" fmla="*/ 3 h 37"/>
                  <a:gd name="T4" fmla="*/ 11 w 174"/>
                  <a:gd name="T5" fmla="*/ 18 h 37"/>
                  <a:gd name="T6" fmla="*/ 22 w 174"/>
                  <a:gd name="T7" fmla="*/ 18 h 37"/>
                  <a:gd name="T8" fmla="*/ 33 w 174"/>
                  <a:gd name="T9" fmla="*/ 18 h 37"/>
                  <a:gd name="T10" fmla="*/ 33 w 174"/>
                  <a:gd name="T11" fmla="*/ 37 h 37"/>
                  <a:gd name="T12" fmla="*/ 44 w 174"/>
                  <a:gd name="T13" fmla="*/ 37 h 37"/>
                  <a:gd name="T14" fmla="*/ 59 w 174"/>
                  <a:gd name="T15" fmla="*/ 37 h 37"/>
                  <a:gd name="T16" fmla="*/ 70 w 174"/>
                  <a:gd name="T17" fmla="*/ 37 h 37"/>
                  <a:gd name="T18" fmla="*/ 81 w 174"/>
                  <a:gd name="T19" fmla="*/ 37 h 37"/>
                  <a:gd name="T20" fmla="*/ 93 w 174"/>
                  <a:gd name="T21" fmla="*/ 33 h 37"/>
                  <a:gd name="T22" fmla="*/ 104 w 174"/>
                  <a:gd name="T23" fmla="*/ 33 h 37"/>
                  <a:gd name="T24" fmla="*/ 115 w 174"/>
                  <a:gd name="T25" fmla="*/ 33 h 37"/>
                  <a:gd name="T26" fmla="*/ 126 w 174"/>
                  <a:gd name="T27" fmla="*/ 18 h 37"/>
                  <a:gd name="T28" fmla="*/ 137 w 174"/>
                  <a:gd name="T29" fmla="*/ 18 h 37"/>
                  <a:gd name="T30" fmla="*/ 152 w 174"/>
                  <a:gd name="T31" fmla="*/ 18 h 37"/>
                  <a:gd name="T32" fmla="*/ 163 w 174"/>
                  <a:gd name="T33" fmla="*/ 0 h 37"/>
                  <a:gd name="T34" fmla="*/ 174 w 174"/>
                  <a:gd name="T35" fmla="*/ 0 h 37"/>
                  <a:gd name="T36" fmla="*/ 163 w 174"/>
                  <a:gd name="T37" fmla="*/ 0 h 37"/>
                  <a:gd name="T38" fmla="*/ 152 w 174"/>
                  <a:gd name="T39" fmla="*/ 0 h 37"/>
                  <a:gd name="T40" fmla="*/ 137 w 174"/>
                  <a:gd name="T41" fmla="*/ 0 h 37"/>
                  <a:gd name="T42" fmla="*/ 137 w 174"/>
                  <a:gd name="T43" fmla="*/ 18 h 37"/>
                  <a:gd name="T44" fmla="*/ 126 w 174"/>
                  <a:gd name="T45" fmla="*/ 18 h 37"/>
                  <a:gd name="T46" fmla="*/ 115 w 174"/>
                  <a:gd name="T47" fmla="*/ 18 h 37"/>
                  <a:gd name="T48" fmla="*/ 104 w 174"/>
                  <a:gd name="T49" fmla="*/ 18 h 37"/>
                  <a:gd name="T50" fmla="*/ 93 w 174"/>
                  <a:gd name="T51" fmla="*/ 18 h 37"/>
                  <a:gd name="T52" fmla="*/ 81 w 174"/>
                  <a:gd name="T53" fmla="*/ 18 h 37"/>
                  <a:gd name="T54" fmla="*/ 70 w 174"/>
                  <a:gd name="T55" fmla="*/ 18 h 37"/>
                  <a:gd name="T56" fmla="*/ 59 w 174"/>
                  <a:gd name="T57" fmla="*/ 18 h 37"/>
                  <a:gd name="T58" fmla="*/ 44 w 174"/>
                  <a:gd name="T59" fmla="*/ 18 h 37"/>
                  <a:gd name="T60" fmla="*/ 33 w 174"/>
                  <a:gd name="T61" fmla="*/ 18 h 37"/>
                  <a:gd name="T62" fmla="*/ 33 w 174"/>
                  <a:gd name="T63" fmla="*/ 3 h 37"/>
                  <a:gd name="T64" fmla="*/ 22 w 174"/>
                  <a:gd name="T65" fmla="*/ 3 h 37"/>
                  <a:gd name="T66" fmla="*/ 0 w 174"/>
                  <a:gd name="T67" fmla="*/ 3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4"/>
                  <a:gd name="T103" fmla="*/ 0 h 37"/>
                  <a:gd name="T104" fmla="*/ 174 w 174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4" h="37">
                    <a:moveTo>
                      <a:pt x="0" y="3"/>
                    </a:moveTo>
                    <a:lnTo>
                      <a:pt x="11" y="3"/>
                    </a:lnTo>
                    <a:lnTo>
                      <a:pt x="11" y="18"/>
                    </a:lnTo>
                    <a:lnTo>
                      <a:pt x="22" y="18"/>
                    </a:lnTo>
                    <a:lnTo>
                      <a:pt x="33" y="18"/>
                    </a:lnTo>
                    <a:lnTo>
                      <a:pt x="33" y="37"/>
                    </a:lnTo>
                    <a:lnTo>
                      <a:pt x="44" y="37"/>
                    </a:lnTo>
                    <a:lnTo>
                      <a:pt x="59" y="37"/>
                    </a:lnTo>
                    <a:lnTo>
                      <a:pt x="70" y="37"/>
                    </a:lnTo>
                    <a:lnTo>
                      <a:pt x="81" y="37"/>
                    </a:lnTo>
                    <a:lnTo>
                      <a:pt x="93" y="33"/>
                    </a:lnTo>
                    <a:lnTo>
                      <a:pt x="104" y="33"/>
                    </a:lnTo>
                    <a:lnTo>
                      <a:pt x="115" y="33"/>
                    </a:lnTo>
                    <a:lnTo>
                      <a:pt x="126" y="18"/>
                    </a:lnTo>
                    <a:lnTo>
                      <a:pt x="137" y="18"/>
                    </a:lnTo>
                    <a:lnTo>
                      <a:pt x="152" y="18"/>
                    </a:lnTo>
                    <a:lnTo>
                      <a:pt x="163" y="0"/>
                    </a:lnTo>
                    <a:lnTo>
                      <a:pt x="174" y="0"/>
                    </a:lnTo>
                    <a:lnTo>
                      <a:pt x="163" y="0"/>
                    </a:lnTo>
                    <a:lnTo>
                      <a:pt x="152" y="0"/>
                    </a:lnTo>
                    <a:lnTo>
                      <a:pt x="137" y="0"/>
                    </a:lnTo>
                    <a:lnTo>
                      <a:pt x="137" y="18"/>
                    </a:lnTo>
                    <a:lnTo>
                      <a:pt x="126" y="18"/>
                    </a:lnTo>
                    <a:lnTo>
                      <a:pt x="115" y="18"/>
                    </a:lnTo>
                    <a:lnTo>
                      <a:pt x="104" y="18"/>
                    </a:lnTo>
                    <a:lnTo>
                      <a:pt x="93" y="18"/>
                    </a:lnTo>
                    <a:lnTo>
                      <a:pt x="81" y="18"/>
                    </a:lnTo>
                    <a:lnTo>
                      <a:pt x="70" y="18"/>
                    </a:lnTo>
                    <a:lnTo>
                      <a:pt x="59" y="18"/>
                    </a:lnTo>
                    <a:lnTo>
                      <a:pt x="44" y="18"/>
                    </a:lnTo>
                    <a:lnTo>
                      <a:pt x="33" y="18"/>
                    </a:lnTo>
                    <a:lnTo>
                      <a:pt x="33" y="3"/>
                    </a:lnTo>
                    <a:lnTo>
                      <a:pt x="2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22" name="Freeform 72"/>
              <p:cNvSpPr>
                <a:spLocks/>
              </p:cNvSpPr>
              <p:nvPr/>
            </p:nvSpPr>
            <p:spPr bwMode="auto">
              <a:xfrm>
                <a:off x="5349" y="485"/>
                <a:ext cx="108" cy="49"/>
              </a:xfrm>
              <a:custGeom>
                <a:avLst/>
                <a:gdLst>
                  <a:gd name="T0" fmla="*/ 15 w 108"/>
                  <a:gd name="T1" fmla="*/ 49 h 49"/>
                  <a:gd name="T2" fmla="*/ 0 w 108"/>
                  <a:gd name="T3" fmla="*/ 49 h 49"/>
                  <a:gd name="T4" fmla="*/ 0 w 108"/>
                  <a:gd name="T5" fmla="*/ 34 h 49"/>
                  <a:gd name="T6" fmla="*/ 0 w 108"/>
                  <a:gd name="T7" fmla="*/ 19 h 49"/>
                  <a:gd name="T8" fmla="*/ 11 w 108"/>
                  <a:gd name="T9" fmla="*/ 19 h 49"/>
                  <a:gd name="T10" fmla="*/ 26 w 108"/>
                  <a:gd name="T11" fmla="*/ 19 h 49"/>
                  <a:gd name="T12" fmla="*/ 37 w 108"/>
                  <a:gd name="T13" fmla="*/ 19 h 49"/>
                  <a:gd name="T14" fmla="*/ 49 w 108"/>
                  <a:gd name="T15" fmla="*/ 15 h 49"/>
                  <a:gd name="T16" fmla="*/ 49 w 108"/>
                  <a:gd name="T17" fmla="*/ 0 h 49"/>
                  <a:gd name="T18" fmla="*/ 60 w 108"/>
                  <a:gd name="T19" fmla="*/ 0 h 49"/>
                  <a:gd name="T20" fmla="*/ 71 w 108"/>
                  <a:gd name="T21" fmla="*/ 0 h 49"/>
                  <a:gd name="T22" fmla="*/ 82 w 108"/>
                  <a:gd name="T23" fmla="*/ 0 h 49"/>
                  <a:gd name="T24" fmla="*/ 93 w 108"/>
                  <a:gd name="T25" fmla="*/ 0 h 49"/>
                  <a:gd name="T26" fmla="*/ 104 w 108"/>
                  <a:gd name="T27" fmla="*/ 15 h 49"/>
                  <a:gd name="T28" fmla="*/ 108 w 108"/>
                  <a:gd name="T29" fmla="*/ 34 h 49"/>
                  <a:gd name="T30" fmla="*/ 93 w 108"/>
                  <a:gd name="T31" fmla="*/ 34 h 49"/>
                  <a:gd name="T32" fmla="*/ 93 w 108"/>
                  <a:gd name="T33" fmla="*/ 49 h 49"/>
                  <a:gd name="T34" fmla="*/ 82 w 108"/>
                  <a:gd name="T35" fmla="*/ 49 h 49"/>
                  <a:gd name="T36" fmla="*/ 71 w 108"/>
                  <a:gd name="T37" fmla="*/ 49 h 49"/>
                  <a:gd name="T38" fmla="*/ 60 w 108"/>
                  <a:gd name="T39" fmla="*/ 49 h 49"/>
                  <a:gd name="T40" fmla="*/ 49 w 108"/>
                  <a:gd name="T41" fmla="*/ 49 h 49"/>
                  <a:gd name="T42" fmla="*/ 37 w 108"/>
                  <a:gd name="T43" fmla="*/ 49 h 49"/>
                  <a:gd name="T44" fmla="*/ 26 w 108"/>
                  <a:gd name="T45" fmla="*/ 49 h 49"/>
                  <a:gd name="T46" fmla="*/ 15 w 108"/>
                  <a:gd name="T47" fmla="*/ 49 h 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8"/>
                  <a:gd name="T73" fmla="*/ 0 h 49"/>
                  <a:gd name="T74" fmla="*/ 108 w 108"/>
                  <a:gd name="T75" fmla="*/ 49 h 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8" h="49">
                    <a:moveTo>
                      <a:pt x="15" y="49"/>
                    </a:moveTo>
                    <a:lnTo>
                      <a:pt x="0" y="49"/>
                    </a:lnTo>
                    <a:lnTo>
                      <a:pt x="0" y="34"/>
                    </a:lnTo>
                    <a:lnTo>
                      <a:pt x="0" y="19"/>
                    </a:lnTo>
                    <a:lnTo>
                      <a:pt x="11" y="19"/>
                    </a:lnTo>
                    <a:lnTo>
                      <a:pt x="26" y="19"/>
                    </a:lnTo>
                    <a:lnTo>
                      <a:pt x="37" y="19"/>
                    </a:lnTo>
                    <a:lnTo>
                      <a:pt x="49" y="15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82" y="0"/>
                    </a:lnTo>
                    <a:lnTo>
                      <a:pt x="93" y="0"/>
                    </a:lnTo>
                    <a:lnTo>
                      <a:pt x="104" y="15"/>
                    </a:lnTo>
                    <a:lnTo>
                      <a:pt x="108" y="34"/>
                    </a:lnTo>
                    <a:lnTo>
                      <a:pt x="93" y="34"/>
                    </a:lnTo>
                    <a:lnTo>
                      <a:pt x="93" y="49"/>
                    </a:lnTo>
                    <a:lnTo>
                      <a:pt x="82" y="49"/>
                    </a:lnTo>
                    <a:lnTo>
                      <a:pt x="71" y="49"/>
                    </a:lnTo>
                    <a:lnTo>
                      <a:pt x="60" y="49"/>
                    </a:lnTo>
                    <a:lnTo>
                      <a:pt x="49" y="49"/>
                    </a:lnTo>
                    <a:lnTo>
                      <a:pt x="37" y="49"/>
                    </a:lnTo>
                    <a:lnTo>
                      <a:pt x="26" y="49"/>
                    </a:lnTo>
                    <a:lnTo>
                      <a:pt x="15" y="4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23" name="Freeform 73"/>
              <p:cNvSpPr>
                <a:spLocks/>
              </p:cNvSpPr>
              <p:nvPr/>
            </p:nvSpPr>
            <p:spPr bwMode="auto">
              <a:xfrm>
                <a:off x="4899" y="508"/>
                <a:ext cx="116" cy="48"/>
              </a:xfrm>
              <a:custGeom>
                <a:avLst/>
                <a:gdLst>
                  <a:gd name="T0" fmla="*/ 93 w 116"/>
                  <a:gd name="T1" fmla="*/ 48 h 48"/>
                  <a:gd name="T2" fmla="*/ 67 w 116"/>
                  <a:gd name="T3" fmla="*/ 48 h 48"/>
                  <a:gd name="T4" fmla="*/ 67 w 116"/>
                  <a:gd name="T5" fmla="*/ 33 h 48"/>
                  <a:gd name="T6" fmla="*/ 56 w 116"/>
                  <a:gd name="T7" fmla="*/ 33 h 48"/>
                  <a:gd name="T8" fmla="*/ 45 w 116"/>
                  <a:gd name="T9" fmla="*/ 33 h 48"/>
                  <a:gd name="T10" fmla="*/ 34 w 116"/>
                  <a:gd name="T11" fmla="*/ 33 h 48"/>
                  <a:gd name="T12" fmla="*/ 23 w 116"/>
                  <a:gd name="T13" fmla="*/ 33 h 48"/>
                  <a:gd name="T14" fmla="*/ 11 w 116"/>
                  <a:gd name="T15" fmla="*/ 33 h 48"/>
                  <a:gd name="T16" fmla="*/ 0 w 116"/>
                  <a:gd name="T17" fmla="*/ 33 h 48"/>
                  <a:gd name="T18" fmla="*/ 0 w 116"/>
                  <a:gd name="T19" fmla="*/ 15 h 48"/>
                  <a:gd name="T20" fmla="*/ 11 w 116"/>
                  <a:gd name="T21" fmla="*/ 15 h 48"/>
                  <a:gd name="T22" fmla="*/ 11 w 116"/>
                  <a:gd name="T23" fmla="*/ 0 h 48"/>
                  <a:gd name="T24" fmla="*/ 23 w 116"/>
                  <a:gd name="T25" fmla="*/ 0 h 48"/>
                  <a:gd name="T26" fmla="*/ 34 w 116"/>
                  <a:gd name="T27" fmla="*/ 0 h 48"/>
                  <a:gd name="T28" fmla="*/ 45 w 116"/>
                  <a:gd name="T29" fmla="*/ 0 h 48"/>
                  <a:gd name="T30" fmla="*/ 56 w 116"/>
                  <a:gd name="T31" fmla="*/ 0 h 48"/>
                  <a:gd name="T32" fmla="*/ 67 w 116"/>
                  <a:gd name="T33" fmla="*/ 0 h 48"/>
                  <a:gd name="T34" fmla="*/ 67 w 116"/>
                  <a:gd name="T35" fmla="*/ 15 h 48"/>
                  <a:gd name="T36" fmla="*/ 78 w 116"/>
                  <a:gd name="T37" fmla="*/ 15 h 48"/>
                  <a:gd name="T38" fmla="*/ 93 w 116"/>
                  <a:gd name="T39" fmla="*/ 15 h 48"/>
                  <a:gd name="T40" fmla="*/ 104 w 116"/>
                  <a:gd name="T41" fmla="*/ 15 h 48"/>
                  <a:gd name="T42" fmla="*/ 116 w 116"/>
                  <a:gd name="T43" fmla="*/ 33 h 48"/>
                  <a:gd name="T44" fmla="*/ 116 w 116"/>
                  <a:gd name="T45" fmla="*/ 48 h 48"/>
                  <a:gd name="T46" fmla="*/ 104 w 116"/>
                  <a:gd name="T47" fmla="*/ 48 h 48"/>
                  <a:gd name="T48" fmla="*/ 93 w 116"/>
                  <a:gd name="T49" fmla="*/ 48 h 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6"/>
                  <a:gd name="T76" fmla="*/ 0 h 48"/>
                  <a:gd name="T77" fmla="*/ 116 w 116"/>
                  <a:gd name="T78" fmla="*/ 48 h 4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6" h="48">
                    <a:moveTo>
                      <a:pt x="93" y="48"/>
                    </a:moveTo>
                    <a:lnTo>
                      <a:pt x="67" y="48"/>
                    </a:lnTo>
                    <a:lnTo>
                      <a:pt x="67" y="33"/>
                    </a:lnTo>
                    <a:lnTo>
                      <a:pt x="56" y="33"/>
                    </a:lnTo>
                    <a:lnTo>
                      <a:pt x="45" y="33"/>
                    </a:lnTo>
                    <a:lnTo>
                      <a:pt x="34" y="33"/>
                    </a:lnTo>
                    <a:lnTo>
                      <a:pt x="23" y="33"/>
                    </a:lnTo>
                    <a:lnTo>
                      <a:pt x="11" y="33"/>
                    </a:lnTo>
                    <a:lnTo>
                      <a:pt x="0" y="33"/>
                    </a:lnTo>
                    <a:lnTo>
                      <a:pt x="0" y="15"/>
                    </a:lnTo>
                    <a:lnTo>
                      <a:pt x="11" y="15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67" y="15"/>
                    </a:lnTo>
                    <a:lnTo>
                      <a:pt x="78" y="15"/>
                    </a:lnTo>
                    <a:lnTo>
                      <a:pt x="93" y="15"/>
                    </a:lnTo>
                    <a:lnTo>
                      <a:pt x="104" y="15"/>
                    </a:lnTo>
                    <a:lnTo>
                      <a:pt x="116" y="33"/>
                    </a:lnTo>
                    <a:lnTo>
                      <a:pt x="116" y="48"/>
                    </a:lnTo>
                    <a:lnTo>
                      <a:pt x="104" y="48"/>
                    </a:lnTo>
                    <a:lnTo>
                      <a:pt x="93" y="4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24" name="Freeform 74"/>
              <p:cNvSpPr>
                <a:spLocks/>
              </p:cNvSpPr>
              <p:nvPr/>
            </p:nvSpPr>
            <p:spPr bwMode="auto">
              <a:xfrm>
                <a:off x="5316" y="601"/>
                <a:ext cx="104" cy="81"/>
              </a:xfrm>
              <a:custGeom>
                <a:avLst/>
                <a:gdLst>
                  <a:gd name="T0" fmla="*/ 82 w 104"/>
                  <a:gd name="T1" fmla="*/ 81 h 81"/>
                  <a:gd name="T2" fmla="*/ 82 w 104"/>
                  <a:gd name="T3" fmla="*/ 67 h 81"/>
                  <a:gd name="T4" fmla="*/ 70 w 104"/>
                  <a:gd name="T5" fmla="*/ 67 h 81"/>
                  <a:gd name="T6" fmla="*/ 59 w 104"/>
                  <a:gd name="T7" fmla="*/ 67 h 81"/>
                  <a:gd name="T8" fmla="*/ 48 w 104"/>
                  <a:gd name="T9" fmla="*/ 48 h 81"/>
                  <a:gd name="T10" fmla="*/ 37 w 104"/>
                  <a:gd name="T11" fmla="*/ 48 h 81"/>
                  <a:gd name="T12" fmla="*/ 22 w 104"/>
                  <a:gd name="T13" fmla="*/ 48 h 81"/>
                  <a:gd name="T14" fmla="*/ 22 w 104"/>
                  <a:gd name="T15" fmla="*/ 33 h 81"/>
                  <a:gd name="T16" fmla="*/ 11 w 104"/>
                  <a:gd name="T17" fmla="*/ 33 h 81"/>
                  <a:gd name="T18" fmla="*/ 0 w 104"/>
                  <a:gd name="T19" fmla="*/ 33 h 81"/>
                  <a:gd name="T20" fmla="*/ 0 w 104"/>
                  <a:gd name="T21" fmla="*/ 18 h 81"/>
                  <a:gd name="T22" fmla="*/ 0 w 104"/>
                  <a:gd name="T23" fmla="*/ 0 h 81"/>
                  <a:gd name="T24" fmla="*/ 11 w 104"/>
                  <a:gd name="T25" fmla="*/ 0 h 81"/>
                  <a:gd name="T26" fmla="*/ 22 w 104"/>
                  <a:gd name="T27" fmla="*/ 0 h 81"/>
                  <a:gd name="T28" fmla="*/ 22 w 104"/>
                  <a:gd name="T29" fmla="*/ 18 h 81"/>
                  <a:gd name="T30" fmla="*/ 37 w 104"/>
                  <a:gd name="T31" fmla="*/ 18 h 81"/>
                  <a:gd name="T32" fmla="*/ 48 w 104"/>
                  <a:gd name="T33" fmla="*/ 18 h 81"/>
                  <a:gd name="T34" fmla="*/ 48 w 104"/>
                  <a:gd name="T35" fmla="*/ 33 h 81"/>
                  <a:gd name="T36" fmla="*/ 59 w 104"/>
                  <a:gd name="T37" fmla="*/ 33 h 81"/>
                  <a:gd name="T38" fmla="*/ 70 w 104"/>
                  <a:gd name="T39" fmla="*/ 33 h 81"/>
                  <a:gd name="T40" fmla="*/ 82 w 104"/>
                  <a:gd name="T41" fmla="*/ 48 h 81"/>
                  <a:gd name="T42" fmla="*/ 93 w 104"/>
                  <a:gd name="T43" fmla="*/ 48 h 81"/>
                  <a:gd name="T44" fmla="*/ 104 w 104"/>
                  <a:gd name="T45" fmla="*/ 48 h 81"/>
                  <a:gd name="T46" fmla="*/ 104 w 104"/>
                  <a:gd name="T47" fmla="*/ 67 h 81"/>
                  <a:gd name="T48" fmla="*/ 82 w 104"/>
                  <a:gd name="T49" fmla="*/ 67 h 81"/>
                  <a:gd name="T50" fmla="*/ 93 w 104"/>
                  <a:gd name="T51" fmla="*/ 67 h 81"/>
                  <a:gd name="T52" fmla="*/ 93 w 104"/>
                  <a:gd name="T53" fmla="*/ 81 h 81"/>
                  <a:gd name="T54" fmla="*/ 82 w 104"/>
                  <a:gd name="T55" fmla="*/ 81 h 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4"/>
                  <a:gd name="T85" fmla="*/ 0 h 81"/>
                  <a:gd name="T86" fmla="*/ 104 w 104"/>
                  <a:gd name="T87" fmla="*/ 81 h 8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4" h="81">
                    <a:moveTo>
                      <a:pt x="82" y="81"/>
                    </a:moveTo>
                    <a:lnTo>
                      <a:pt x="82" y="67"/>
                    </a:lnTo>
                    <a:lnTo>
                      <a:pt x="70" y="67"/>
                    </a:lnTo>
                    <a:lnTo>
                      <a:pt x="59" y="67"/>
                    </a:lnTo>
                    <a:lnTo>
                      <a:pt x="48" y="48"/>
                    </a:lnTo>
                    <a:lnTo>
                      <a:pt x="37" y="48"/>
                    </a:lnTo>
                    <a:lnTo>
                      <a:pt x="22" y="48"/>
                    </a:lnTo>
                    <a:lnTo>
                      <a:pt x="22" y="33"/>
                    </a:lnTo>
                    <a:lnTo>
                      <a:pt x="11" y="33"/>
                    </a:lnTo>
                    <a:lnTo>
                      <a:pt x="0" y="33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22" y="18"/>
                    </a:lnTo>
                    <a:lnTo>
                      <a:pt x="37" y="18"/>
                    </a:lnTo>
                    <a:lnTo>
                      <a:pt x="48" y="18"/>
                    </a:lnTo>
                    <a:lnTo>
                      <a:pt x="48" y="33"/>
                    </a:lnTo>
                    <a:lnTo>
                      <a:pt x="59" y="33"/>
                    </a:lnTo>
                    <a:lnTo>
                      <a:pt x="70" y="33"/>
                    </a:lnTo>
                    <a:lnTo>
                      <a:pt x="82" y="48"/>
                    </a:lnTo>
                    <a:lnTo>
                      <a:pt x="93" y="48"/>
                    </a:lnTo>
                    <a:lnTo>
                      <a:pt x="104" y="48"/>
                    </a:lnTo>
                    <a:lnTo>
                      <a:pt x="104" y="67"/>
                    </a:lnTo>
                    <a:lnTo>
                      <a:pt x="82" y="67"/>
                    </a:lnTo>
                    <a:lnTo>
                      <a:pt x="93" y="67"/>
                    </a:lnTo>
                    <a:lnTo>
                      <a:pt x="93" y="81"/>
                    </a:lnTo>
                    <a:lnTo>
                      <a:pt x="82" y="81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25" name="Freeform 75"/>
              <p:cNvSpPr>
                <a:spLocks/>
              </p:cNvSpPr>
              <p:nvPr/>
            </p:nvSpPr>
            <p:spPr bwMode="auto">
              <a:xfrm>
                <a:off x="5052" y="701"/>
                <a:ext cx="78" cy="119"/>
              </a:xfrm>
              <a:custGeom>
                <a:avLst/>
                <a:gdLst>
                  <a:gd name="T0" fmla="*/ 11 w 78"/>
                  <a:gd name="T1" fmla="*/ 119 h 119"/>
                  <a:gd name="T2" fmla="*/ 0 w 78"/>
                  <a:gd name="T3" fmla="*/ 119 h 119"/>
                  <a:gd name="T4" fmla="*/ 0 w 78"/>
                  <a:gd name="T5" fmla="*/ 101 h 119"/>
                  <a:gd name="T6" fmla="*/ 0 w 78"/>
                  <a:gd name="T7" fmla="*/ 86 h 119"/>
                  <a:gd name="T8" fmla="*/ 11 w 78"/>
                  <a:gd name="T9" fmla="*/ 86 h 119"/>
                  <a:gd name="T10" fmla="*/ 11 w 78"/>
                  <a:gd name="T11" fmla="*/ 67 h 119"/>
                  <a:gd name="T12" fmla="*/ 22 w 78"/>
                  <a:gd name="T13" fmla="*/ 67 h 119"/>
                  <a:gd name="T14" fmla="*/ 22 w 78"/>
                  <a:gd name="T15" fmla="*/ 52 h 119"/>
                  <a:gd name="T16" fmla="*/ 33 w 78"/>
                  <a:gd name="T17" fmla="*/ 52 h 119"/>
                  <a:gd name="T18" fmla="*/ 33 w 78"/>
                  <a:gd name="T19" fmla="*/ 34 h 119"/>
                  <a:gd name="T20" fmla="*/ 44 w 78"/>
                  <a:gd name="T21" fmla="*/ 34 h 119"/>
                  <a:gd name="T22" fmla="*/ 44 w 78"/>
                  <a:gd name="T23" fmla="*/ 19 h 119"/>
                  <a:gd name="T24" fmla="*/ 56 w 78"/>
                  <a:gd name="T25" fmla="*/ 0 h 119"/>
                  <a:gd name="T26" fmla="*/ 67 w 78"/>
                  <a:gd name="T27" fmla="*/ 0 h 119"/>
                  <a:gd name="T28" fmla="*/ 78 w 78"/>
                  <a:gd name="T29" fmla="*/ 0 h 119"/>
                  <a:gd name="T30" fmla="*/ 78 w 78"/>
                  <a:gd name="T31" fmla="*/ 19 h 119"/>
                  <a:gd name="T32" fmla="*/ 78 w 78"/>
                  <a:gd name="T33" fmla="*/ 34 h 119"/>
                  <a:gd name="T34" fmla="*/ 67 w 78"/>
                  <a:gd name="T35" fmla="*/ 34 h 119"/>
                  <a:gd name="T36" fmla="*/ 56 w 78"/>
                  <a:gd name="T37" fmla="*/ 52 h 119"/>
                  <a:gd name="T38" fmla="*/ 44 w 78"/>
                  <a:gd name="T39" fmla="*/ 67 h 119"/>
                  <a:gd name="T40" fmla="*/ 44 w 78"/>
                  <a:gd name="T41" fmla="*/ 86 h 119"/>
                  <a:gd name="T42" fmla="*/ 33 w 78"/>
                  <a:gd name="T43" fmla="*/ 86 h 119"/>
                  <a:gd name="T44" fmla="*/ 33 w 78"/>
                  <a:gd name="T45" fmla="*/ 101 h 119"/>
                  <a:gd name="T46" fmla="*/ 22 w 78"/>
                  <a:gd name="T47" fmla="*/ 101 h 119"/>
                  <a:gd name="T48" fmla="*/ 22 w 78"/>
                  <a:gd name="T49" fmla="*/ 119 h 119"/>
                  <a:gd name="T50" fmla="*/ 11 w 78"/>
                  <a:gd name="T51" fmla="*/ 119 h 1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119"/>
                  <a:gd name="T80" fmla="*/ 78 w 78"/>
                  <a:gd name="T81" fmla="*/ 119 h 1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119">
                    <a:moveTo>
                      <a:pt x="11" y="119"/>
                    </a:moveTo>
                    <a:lnTo>
                      <a:pt x="0" y="119"/>
                    </a:lnTo>
                    <a:lnTo>
                      <a:pt x="0" y="101"/>
                    </a:lnTo>
                    <a:lnTo>
                      <a:pt x="0" y="86"/>
                    </a:lnTo>
                    <a:lnTo>
                      <a:pt x="11" y="86"/>
                    </a:lnTo>
                    <a:lnTo>
                      <a:pt x="11" y="67"/>
                    </a:lnTo>
                    <a:lnTo>
                      <a:pt x="22" y="67"/>
                    </a:lnTo>
                    <a:lnTo>
                      <a:pt x="22" y="52"/>
                    </a:lnTo>
                    <a:lnTo>
                      <a:pt x="33" y="52"/>
                    </a:lnTo>
                    <a:lnTo>
                      <a:pt x="33" y="34"/>
                    </a:lnTo>
                    <a:lnTo>
                      <a:pt x="44" y="34"/>
                    </a:lnTo>
                    <a:lnTo>
                      <a:pt x="44" y="19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78" y="19"/>
                    </a:lnTo>
                    <a:lnTo>
                      <a:pt x="78" y="34"/>
                    </a:lnTo>
                    <a:lnTo>
                      <a:pt x="67" y="34"/>
                    </a:lnTo>
                    <a:lnTo>
                      <a:pt x="56" y="52"/>
                    </a:lnTo>
                    <a:lnTo>
                      <a:pt x="44" y="67"/>
                    </a:lnTo>
                    <a:lnTo>
                      <a:pt x="44" y="86"/>
                    </a:lnTo>
                    <a:lnTo>
                      <a:pt x="33" y="86"/>
                    </a:lnTo>
                    <a:lnTo>
                      <a:pt x="33" y="101"/>
                    </a:lnTo>
                    <a:lnTo>
                      <a:pt x="22" y="101"/>
                    </a:lnTo>
                    <a:lnTo>
                      <a:pt x="22" y="119"/>
                    </a:lnTo>
                    <a:lnTo>
                      <a:pt x="11" y="11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26" name="Freeform 76"/>
              <p:cNvSpPr>
                <a:spLocks/>
              </p:cNvSpPr>
              <p:nvPr/>
            </p:nvSpPr>
            <p:spPr bwMode="auto">
              <a:xfrm>
                <a:off x="5201" y="701"/>
                <a:ext cx="37" cy="101"/>
              </a:xfrm>
              <a:custGeom>
                <a:avLst/>
                <a:gdLst>
                  <a:gd name="T0" fmla="*/ 0 w 37"/>
                  <a:gd name="T1" fmla="*/ 101 h 101"/>
                  <a:gd name="T2" fmla="*/ 0 w 37"/>
                  <a:gd name="T3" fmla="*/ 82 h 101"/>
                  <a:gd name="T4" fmla="*/ 0 w 37"/>
                  <a:gd name="T5" fmla="*/ 67 h 101"/>
                  <a:gd name="T6" fmla="*/ 11 w 37"/>
                  <a:gd name="T7" fmla="*/ 48 h 101"/>
                  <a:gd name="T8" fmla="*/ 11 w 37"/>
                  <a:gd name="T9" fmla="*/ 34 h 101"/>
                  <a:gd name="T10" fmla="*/ 0 w 37"/>
                  <a:gd name="T11" fmla="*/ 19 h 101"/>
                  <a:gd name="T12" fmla="*/ 0 w 37"/>
                  <a:gd name="T13" fmla="*/ 0 h 101"/>
                  <a:gd name="T14" fmla="*/ 11 w 37"/>
                  <a:gd name="T15" fmla="*/ 0 h 101"/>
                  <a:gd name="T16" fmla="*/ 22 w 37"/>
                  <a:gd name="T17" fmla="*/ 0 h 101"/>
                  <a:gd name="T18" fmla="*/ 33 w 37"/>
                  <a:gd name="T19" fmla="*/ 0 h 101"/>
                  <a:gd name="T20" fmla="*/ 33 w 37"/>
                  <a:gd name="T21" fmla="*/ 15 h 101"/>
                  <a:gd name="T22" fmla="*/ 33 w 37"/>
                  <a:gd name="T23" fmla="*/ 34 h 101"/>
                  <a:gd name="T24" fmla="*/ 37 w 37"/>
                  <a:gd name="T25" fmla="*/ 48 h 101"/>
                  <a:gd name="T26" fmla="*/ 37 w 37"/>
                  <a:gd name="T27" fmla="*/ 67 h 101"/>
                  <a:gd name="T28" fmla="*/ 37 w 37"/>
                  <a:gd name="T29" fmla="*/ 82 h 101"/>
                  <a:gd name="T30" fmla="*/ 22 w 37"/>
                  <a:gd name="T31" fmla="*/ 82 h 101"/>
                  <a:gd name="T32" fmla="*/ 22 w 37"/>
                  <a:gd name="T33" fmla="*/ 101 h 101"/>
                  <a:gd name="T34" fmla="*/ 11 w 37"/>
                  <a:gd name="T35" fmla="*/ 101 h 101"/>
                  <a:gd name="T36" fmla="*/ 0 w 37"/>
                  <a:gd name="T37" fmla="*/ 101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"/>
                  <a:gd name="T58" fmla="*/ 0 h 101"/>
                  <a:gd name="T59" fmla="*/ 37 w 37"/>
                  <a:gd name="T60" fmla="*/ 101 h 1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" h="101">
                    <a:moveTo>
                      <a:pt x="0" y="101"/>
                    </a:moveTo>
                    <a:lnTo>
                      <a:pt x="0" y="82"/>
                    </a:lnTo>
                    <a:lnTo>
                      <a:pt x="0" y="67"/>
                    </a:lnTo>
                    <a:lnTo>
                      <a:pt x="11" y="48"/>
                    </a:lnTo>
                    <a:lnTo>
                      <a:pt x="11" y="3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5"/>
                    </a:lnTo>
                    <a:lnTo>
                      <a:pt x="33" y="34"/>
                    </a:lnTo>
                    <a:lnTo>
                      <a:pt x="37" y="48"/>
                    </a:lnTo>
                    <a:lnTo>
                      <a:pt x="37" y="67"/>
                    </a:lnTo>
                    <a:lnTo>
                      <a:pt x="37" y="82"/>
                    </a:lnTo>
                    <a:lnTo>
                      <a:pt x="22" y="82"/>
                    </a:lnTo>
                    <a:lnTo>
                      <a:pt x="22" y="101"/>
                    </a:lnTo>
                    <a:lnTo>
                      <a:pt x="11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27" name="Freeform 77"/>
              <p:cNvSpPr>
                <a:spLocks/>
              </p:cNvSpPr>
              <p:nvPr/>
            </p:nvSpPr>
            <p:spPr bwMode="auto">
              <a:xfrm>
                <a:off x="4922" y="638"/>
                <a:ext cx="126" cy="82"/>
              </a:xfrm>
              <a:custGeom>
                <a:avLst/>
                <a:gdLst>
                  <a:gd name="T0" fmla="*/ 0 w 126"/>
                  <a:gd name="T1" fmla="*/ 82 h 82"/>
                  <a:gd name="T2" fmla="*/ 0 w 126"/>
                  <a:gd name="T3" fmla="*/ 67 h 82"/>
                  <a:gd name="T4" fmla="*/ 11 w 126"/>
                  <a:gd name="T5" fmla="*/ 67 h 82"/>
                  <a:gd name="T6" fmla="*/ 22 w 126"/>
                  <a:gd name="T7" fmla="*/ 67 h 82"/>
                  <a:gd name="T8" fmla="*/ 22 w 126"/>
                  <a:gd name="T9" fmla="*/ 52 h 82"/>
                  <a:gd name="T10" fmla="*/ 33 w 126"/>
                  <a:gd name="T11" fmla="*/ 52 h 82"/>
                  <a:gd name="T12" fmla="*/ 22 w 126"/>
                  <a:gd name="T13" fmla="*/ 52 h 82"/>
                  <a:gd name="T14" fmla="*/ 11 w 126"/>
                  <a:gd name="T15" fmla="*/ 67 h 82"/>
                  <a:gd name="T16" fmla="*/ 0 w 126"/>
                  <a:gd name="T17" fmla="*/ 52 h 82"/>
                  <a:gd name="T18" fmla="*/ 0 w 126"/>
                  <a:gd name="T19" fmla="*/ 33 h 82"/>
                  <a:gd name="T20" fmla="*/ 11 w 126"/>
                  <a:gd name="T21" fmla="*/ 33 h 82"/>
                  <a:gd name="T22" fmla="*/ 22 w 126"/>
                  <a:gd name="T23" fmla="*/ 33 h 82"/>
                  <a:gd name="T24" fmla="*/ 33 w 126"/>
                  <a:gd name="T25" fmla="*/ 33 h 82"/>
                  <a:gd name="T26" fmla="*/ 48 w 126"/>
                  <a:gd name="T27" fmla="*/ 18 h 82"/>
                  <a:gd name="T28" fmla="*/ 59 w 126"/>
                  <a:gd name="T29" fmla="*/ 18 h 82"/>
                  <a:gd name="T30" fmla="*/ 70 w 126"/>
                  <a:gd name="T31" fmla="*/ 18 h 82"/>
                  <a:gd name="T32" fmla="*/ 81 w 126"/>
                  <a:gd name="T33" fmla="*/ 18 h 82"/>
                  <a:gd name="T34" fmla="*/ 93 w 126"/>
                  <a:gd name="T35" fmla="*/ 0 h 82"/>
                  <a:gd name="T36" fmla="*/ 104 w 126"/>
                  <a:gd name="T37" fmla="*/ 0 h 82"/>
                  <a:gd name="T38" fmla="*/ 115 w 126"/>
                  <a:gd name="T39" fmla="*/ 0 h 82"/>
                  <a:gd name="T40" fmla="*/ 126 w 126"/>
                  <a:gd name="T41" fmla="*/ 0 h 82"/>
                  <a:gd name="T42" fmla="*/ 126 w 126"/>
                  <a:gd name="T43" fmla="*/ 15 h 82"/>
                  <a:gd name="T44" fmla="*/ 115 w 126"/>
                  <a:gd name="T45" fmla="*/ 33 h 82"/>
                  <a:gd name="T46" fmla="*/ 104 w 126"/>
                  <a:gd name="T47" fmla="*/ 33 h 82"/>
                  <a:gd name="T48" fmla="*/ 93 w 126"/>
                  <a:gd name="T49" fmla="*/ 33 h 82"/>
                  <a:gd name="T50" fmla="*/ 81 w 126"/>
                  <a:gd name="T51" fmla="*/ 33 h 82"/>
                  <a:gd name="T52" fmla="*/ 81 w 126"/>
                  <a:gd name="T53" fmla="*/ 48 h 82"/>
                  <a:gd name="T54" fmla="*/ 70 w 126"/>
                  <a:gd name="T55" fmla="*/ 48 h 82"/>
                  <a:gd name="T56" fmla="*/ 59 w 126"/>
                  <a:gd name="T57" fmla="*/ 48 h 82"/>
                  <a:gd name="T58" fmla="*/ 59 w 126"/>
                  <a:gd name="T59" fmla="*/ 67 h 82"/>
                  <a:gd name="T60" fmla="*/ 48 w 126"/>
                  <a:gd name="T61" fmla="*/ 67 h 82"/>
                  <a:gd name="T62" fmla="*/ 33 w 126"/>
                  <a:gd name="T63" fmla="*/ 67 h 82"/>
                  <a:gd name="T64" fmla="*/ 33 w 126"/>
                  <a:gd name="T65" fmla="*/ 82 h 82"/>
                  <a:gd name="T66" fmla="*/ 22 w 126"/>
                  <a:gd name="T67" fmla="*/ 82 h 82"/>
                  <a:gd name="T68" fmla="*/ 11 w 126"/>
                  <a:gd name="T69" fmla="*/ 82 h 82"/>
                  <a:gd name="T70" fmla="*/ 0 w 126"/>
                  <a:gd name="T71" fmla="*/ 82 h 8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6"/>
                  <a:gd name="T109" fmla="*/ 0 h 82"/>
                  <a:gd name="T110" fmla="*/ 126 w 126"/>
                  <a:gd name="T111" fmla="*/ 82 h 8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6" h="82">
                    <a:moveTo>
                      <a:pt x="0" y="82"/>
                    </a:moveTo>
                    <a:lnTo>
                      <a:pt x="0" y="67"/>
                    </a:lnTo>
                    <a:lnTo>
                      <a:pt x="11" y="67"/>
                    </a:lnTo>
                    <a:lnTo>
                      <a:pt x="22" y="67"/>
                    </a:lnTo>
                    <a:lnTo>
                      <a:pt x="22" y="52"/>
                    </a:lnTo>
                    <a:lnTo>
                      <a:pt x="33" y="52"/>
                    </a:lnTo>
                    <a:lnTo>
                      <a:pt x="22" y="52"/>
                    </a:lnTo>
                    <a:lnTo>
                      <a:pt x="11" y="67"/>
                    </a:lnTo>
                    <a:lnTo>
                      <a:pt x="0" y="52"/>
                    </a:lnTo>
                    <a:lnTo>
                      <a:pt x="0" y="33"/>
                    </a:lnTo>
                    <a:lnTo>
                      <a:pt x="11" y="33"/>
                    </a:lnTo>
                    <a:lnTo>
                      <a:pt x="22" y="33"/>
                    </a:lnTo>
                    <a:lnTo>
                      <a:pt x="33" y="33"/>
                    </a:lnTo>
                    <a:lnTo>
                      <a:pt x="48" y="18"/>
                    </a:lnTo>
                    <a:lnTo>
                      <a:pt x="59" y="18"/>
                    </a:lnTo>
                    <a:lnTo>
                      <a:pt x="70" y="18"/>
                    </a:lnTo>
                    <a:lnTo>
                      <a:pt x="81" y="18"/>
                    </a:lnTo>
                    <a:lnTo>
                      <a:pt x="93" y="0"/>
                    </a:lnTo>
                    <a:lnTo>
                      <a:pt x="104" y="0"/>
                    </a:lnTo>
                    <a:lnTo>
                      <a:pt x="115" y="0"/>
                    </a:lnTo>
                    <a:lnTo>
                      <a:pt x="126" y="0"/>
                    </a:lnTo>
                    <a:lnTo>
                      <a:pt x="126" y="15"/>
                    </a:lnTo>
                    <a:lnTo>
                      <a:pt x="115" y="33"/>
                    </a:lnTo>
                    <a:lnTo>
                      <a:pt x="104" y="33"/>
                    </a:lnTo>
                    <a:lnTo>
                      <a:pt x="93" y="33"/>
                    </a:lnTo>
                    <a:lnTo>
                      <a:pt x="81" y="33"/>
                    </a:lnTo>
                    <a:lnTo>
                      <a:pt x="81" y="48"/>
                    </a:lnTo>
                    <a:lnTo>
                      <a:pt x="70" y="48"/>
                    </a:lnTo>
                    <a:lnTo>
                      <a:pt x="59" y="48"/>
                    </a:lnTo>
                    <a:lnTo>
                      <a:pt x="59" y="67"/>
                    </a:lnTo>
                    <a:lnTo>
                      <a:pt x="48" y="67"/>
                    </a:lnTo>
                    <a:lnTo>
                      <a:pt x="33" y="67"/>
                    </a:lnTo>
                    <a:lnTo>
                      <a:pt x="33" y="82"/>
                    </a:lnTo>
                    <a:lnTo>
                      <a:pt x="22" y="82"/>
                    </a:lnTo>
                    <a:lnTo>
                      <a:pt x="11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28" name="Freeform 78"/>
              <p:cNvSpPr>
                <a:spLocks/>
              </p:cNvSpPr>
              <p:nvPr/>
            </p:nvSpPr>
            <p:spPr bwMode="auto">
              <a:xfrm>
                <a:off x="5130" y="240"/>
                <a:ext cx="44" cy="134"/>
              </a:xfrm>
              <a:custGeom>
                <a:avLst/>
                <a:gdLst>
                  <a:gd name="T0" fmla="*/ 11 w 44"/>
                  <a:gd name="T1" fmla="*/ 134 h 134"/>
                  <a:gd name="T2" fmla="*/ 0 w 44"/>
                  <a:gd name="T3" fmla="*/ 52 h 134"/>
                  <a:gd name="T4" fmla="*/ 0 w 44"/>
                  <a:gd name="T5" fmla="*/ 33 h 134"/>
                  <a:gd name="T6" fmla="*/ 0 w 44"/>
                  <a:gd name="T7" fmla="*/ 18 h 134"/>
                  <a:gd name="T8" fmla="*/ 11 w 44"/>
                  <a:gd name="T9" fmla="*/ 4 h 134"/>
                  <a:gd name="T10" fmla="*/ 22 w 44"/>
                  <a:gd name="T11" fmla="*/ 0 h 134"/>
                  <a:gd name="T12" fmla="*/ 33 w 44"/>
                  <a:gd name="T13" fmla="*/ 18 h 134"/>
                  <a:gd name="T14" fmla="*/ 33 w 44"/>
                  <a:gd name="T15" fmla="*/ 33 h 134"/>
                  <a:gd name="T16" fmla="*/ 33 w 44"/>
                  <a:gd name="T17" fmla="*/ 52 h 134"/>
                  <a:gd name="T18" fmla="*/ 33 w 44"/>
                  <a:gd name="T19" fmla="*/ 67 h 134"/>
                  <a:gd name="T20" fmla="*/ 33 w 44"/>
                  <a:gd name="T21" fmla="*/ 85 h 134"/>
                  <a:gd name="T22" fmla="*/ 33 w 44"/>
                  <a:gd name="T23" fmla="*/ 100 h 134"/>
                  <a:gd name="T24" fmla="*/ 44 w 44"/>
                  <a:gd name="T25" fmla="*/ 115 h 134"/>
                  <a:gd name="T26" fmla="*/ 33 w 44"/>
                  <a:gd name="T27" fmla="*/ 115 h 134"/>
                  <a:gd name="T28" fmla="*/ 44 w 44"/>
                  <a:gd name="T29" fmla="*/ 115 h 134"/>
                  <a:gd name="T30" fmla="*/ 33 w 44"/>
                  <a:gd name="T31" fmla="*/ 115 h 134"/>
                  <a:gd name="T32" fmla="*/ 33 w 44"/>
                  <a:gd name="T33" fmla="*/ 134 h 134"/>
                  <a:gd name="T34" fmla="*/ 22 w 44"/>
                  <a:gd name="T35" fmla="*/ 134 h 134"/>
                  <a:gd name="T36" fmla="*/ 11 w 44"/>
                  <a:gd name="T37" fmla="*/ 134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"/>
                  <a:gd name="T58" fmla="*/ 0 h 134"/>
                  <a:gd name="T59" fmla="*/ 44 w 44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" h="134">
                    <a:moveTo>
                      <a:pt x="11" y="134"/>
                    </a:moveTo>
                    <a:lnTo>
                      <a:pt x="0" y="52"/>
                    </a:lnTo>
                    <a:lnTo>
                      <a:pt x="0" y="33"/>
                    </a:lnTo>
                    <a:lnTo>
                      <a:pt x="0" y="18"/>
                    </a:lnTo>
                    <a:lnTo>
                      <a:pt x="11" y="4"/>
                    </a:lnTo>
                    <a:lnTo>
                      <a:pt x="22" y="0"/>
                    </a:lnTo>
                    <a:lnTo>
                      <a:pt x="33" y="18"/>
                    </a:lnTo>
                    <a:lnTo>
                      <a:pt x="33" y="33"/>
                    </a:lnTo>
                    <a:lnTo>
                      <a:pt x="33" y="52"/>
                    </a:lnTo>
                    <a:lnTo>
                      <a:pt x="33" y="67"/>
                    </a:lnTo>
                    <a:lnTo>
                      <a:pt x="33" y="85"/>
                    </a:lnTo>
                    <a:lnTo>
                      <a:pt x="33" y="100"/>
                    </a:lnTo>
                    <a:lnTo>
                      <a:pt x="44" y="115"/>
                    </a:lnTo>
                    <a:lnTo>
                      <a:pt x="33" y="115"/>
                    </a:lnTo>
                    <a:lnTo>
                      <a:pt x="44" y="115"/>
                    </a:lnTo>
                    <a:lnTo>
                      <a:pt x="33" y="115"/>
                    </a:lnTo>
                    <a:lnTo>
                      <a:pt x="33" y="134"/>
                    </a:lnTo>
                    <a:lnTo>
                      <a:pt x="22" y="134"/>
                    </a:lnTo>
                    <a:lnTo>
                      <a:pt x="11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29" name="Freeform 79"/>
              <p:cNvSpPr>
                <a:spLocks/>
              </p:cNvSpPr>
              <p:nvPr/>
            </p:nvSpPr>
            <p:spPr bwMode="auto">
              <a:xfrm>
                <a:off x="5245" y="273"/>
                <a:ext cx="60" cy="101"/>
              </a:xfrm>
              <a:custGeom>
                <a:avLst/>
                <a:gdLst>
                  <a:gd name="T0" fmla="*/ 22 w 60"/>
                  <a:gd name="T1" fmla="*/ 101 h 101"/>
                  <a:gd name="T2" fmla="*/ 11 w 60"/>
                  <a:gd name="T3" fmla="*/ 101 h 101"/>
                  <a:gd name="T4" fmla="*/ 0 w 60"/>
                  <a:gd name="T5" fmla="*/ 101 h 101"/>
                  <a:gd name="T6" fmla="*/ 0 w 60"/>
                  <a:gd name="T7" fmla="*/ 82 h 101"/>
                  <a:gd name="T8" fmla="*/ 11 w 60"/>
                  <a:gd name="T9" fmla="*/ 67 h 101"/>
                  <a:gd name="T10" fmla="*/ 11 w 60"/>
                  <a:gd name="T11" fmla="*/ 49 h 101"/>
                  <a:gd name="T12" fmla="*/ 22 w 60"/>
                  <a:gd name="T13" fmla="*/ 34 h 101"/>
                  <a:gd name="T14" fmla="*/ 22 w 60"/>
                  <a:gd name="T15" fmla="*/ 15 h 101"/>
                  <a:gd name="T16" fmla="*/ 34 w 60"/>
                  <a:gd name="T17" fmla="*/ 0 h 101"/>
                  <a:gd name="T18" fmla="*/ 45 w 60"/>
                  <a:gd name="T19" fmla="*/ 0 h 101"/>
                  <a:gd name="T20" fmla="*/ 60 w 60"/>
                  <a:gd name="T21" fmla="*/ 15 h 101"/>
                  <a:gd name="T22" fmla="*/ 60 w 60"/>
                  <a:gd name="T23" fmla="*/ 34 h 101"/>
                  <a:gd name="T24" fmla="*/ 45 w 60"/>
                  <a:gd name="T25" fmla="*/ 49 h 101"/>
                  <a:gd name="T26" fmla="*/ 45 w 60"/>
                  <a:gd name="T27" fmla="*/ 67 h 101"/>
                  <a:gd name="T28" fmla="*/ 34 w 60"/>
                  <a:gd name="T29" fmla="*/ 82 h 101"/>
                  <a:gd name="T30" fmla="*/ 22 w 60"/>
                  <a:gd name="T31" fmla="*/ 101 h 1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"/>
                  <a:gd name="T49" fmla="*/ 0 h 101"/>
                  <a:gd name="T50" fmla="*/ 60 w 60"/>
                  <a:gd name="T51" fmla="*/ 101 h 1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" h="101">
                    <a:moveTo>
                      <a:pt x="22" y="101"/>
                    </a:moveTo>
                    <a:lnTo>
                      <a:pt x="11" y="101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11" y="67"/>
                    </a:lnTo>
                    <a:lnTo>
                      <a:pt x="11" y="49"/>
                    </a:lnTo>
                    <a:lnTo>
                      <a:pt x="22" y="34"/>
                    </a:lnTo>
                    <a:lnTo>
                      <a:pt x="22" y="15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60" y="15"/>
                    </a:lnTo>
                    <a:lnTo>
                      <a:pt x="60" y="34"/>
                    </a:lnTo>
                    <a:lnTo>
                      <a:pt x="45" y="49"/>
                    </a:lnTo>
                    <a:lnTo>
                      <a:pt x="45" y="67"/>
                    </a:lnTo>
                    <a:lnTo>
                      <a:pt x="34" y="82"/>
                    </a:lnTo>
                    <a:lnTo>
                      <a:pt x="22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30" name="Freeform 80"/>
              <p:cNvSpPr>
                <a:spLocks/>
              </p:cNvSpPr>
              <p:nvPr/>
            </p:nvSpPr>
            <p:spPr bwMode="auto">
              <a:xfrm>
                <a:off x="5026" y="307"/>
                <a:ext cx="82" cy="115"/>
              </a:xfrm>
              <a:custGeom>
                <a:avLst/>
                <a:gdLst>
                  <a:gd name="T0" fmla="*/ 70 w 82"/>
                  <a:gd name="T1" fmla="*/ 115 h 115"/>
                  <a:gd name="T2" fmla="*/ 55 w 82"/>
                  <a:gd name="T3" fmla="*/ 115 h 115"/>
                  <a:gd name="T4" fmla="*/ 55 w 82"/>
                  <a:gd name="T5" fmla="*/ 100 h 115"/>
                  <a:gd name="T6" fmla="*/ 44 w 82"/>
                  <a:gd name="T7" fmla="*/ 100 h 115"/>
                  <a:gd name="T8" fmla="*/ 44 w 82"/>
                  <a:gd name="T9" fmla="*/ 85 h 115"/>
                  <a:gd name="T10" fmla="*/ 33 w 82"/>
                  <a:gd name="T11" fmla="*/ 85 h 115"/>
                  <a:gd name="T12" fmla="*/ 22 w 82"/>
                  <a:gd name="T13" fmla="*/ 67 h 115"/>
                  <a:gd name="T14" fmla="*/ 11 w 82"/>
                  <a:gd name="T15" fmla="*/ 52 h 115"/>
                  <a:gd name="T16" fmla="*/ 11 w 82"/>
                  <a:gd name="T17" fmla="*/ 33 h 115"/>
                  <a:gd name="T18" fmla="*/ 0 w 82"/>
                  <a:gd name="T19" fmla="*/ 18 h 115"/>
                  <a:gd name="T20" fmla="*/ 11 w 82"/>
                  <a:gd name="T21" fmla="*/ 18 h 115"/>
                  <a:gd name="T22" fmla="*/ 11 w 82"/>
                  <a:gd name="T23" fmla="*/ 4 h 115"/>
                  <a:gd name="T24" fmla="*/ 22 w 82"/>
                  <a:gd name="T25" fmla="*/ 4 h 115"/>
                  <a:gd name="T26" fmla="*/ 33 w 82"/>
                  <a:gd name="T27" fmla="*/ 0 h 115"/>
                  <a:gd name="T28" fmla="*/ 33 w 82"/>
                  <a:gd name="T29" fmla="*/ 18 h 115"/>
                  <a:gd name="T30" fmla="*/ 44 w 82"/>
                  <a:gd name="T31" fmla="*/ 18 h 115"/>
                  <a:gd name="T32" fmla="*/ 44 w 82"/>
                  <a:gd name="T33" fmla="*/ 33 h 115"/>
                  <a:gd name="T34" fmla="*/ 44 w 82"/>
                  <a:gd name="T35" fmla="*/ 52 h 115"/>
                  <a:gd name="T36" fmla="*/ 55 w 82"/>
                  <a:gd name="T37" fmla="*/ 52 h 115"/>
                  <a:gd name="T38" fmla="*/ 55 w 82"/>
                  <a:gd name="T39" fmla="*/ 67 h 115"/>
                  <a:gd name="T40" fmla="*/ 67 w 82"/>
                  <a:gd name="T41" fmla="*/ 67 h 115"/>
                  <a:gd name="T42" fmla="*/ 67 w 82"/>
                  <a:gd name="T43" fmla="*/ 82 h 115"/>
                  <a:gd name="T44" fmla="*/ 82 w 82"/>
                  <a:gd name="T45" fmla="*/ 82 h 115"/>
                  <a:gd name="T46" fmla="*/ 82 w 82"/>
                  <a:gd name="T47" fmla="*/ 100 h 115"/>
                  <a:gd name="T48" fmla="*/ 82 w 82"/>
                  <a:gd name="T49" fmla="*/ 115 h 115"/>
                  <a:gd name="T50" fmla="*/ 70 w 82"/>
                  <a:gd name="T51" fmla="*/ 115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115"/>
                  <a:gd name="T80" fmla="*/ 82 w 82"/>
                  <a:gd name="T81" fmla="*/ 115 h 1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115">
                    <a:moveTo>
                      <a:pt x="70" y="115"/>
                    </a:moveTo>
                    <a:lnTo>
                      <a:pt x="55" y="115"/>
                    </a:lnTo>
                    <a:lnTo>
                      <a:pt x="55" y="100"/>
                    </a:lnTo>
                    <a:lnTo>
                      <a:pt x="44" y="100"/>
                    </a:lnTo>
                    <a:lnTo>
                      <a:pt x="44" y="85"/>
                    </a:lnTo>
                    <a:lnTo>
                      <a:pt x="33" y="85"/>
                    </a:lnTo>
                    <a:lnTo>
                      <a:pt x="22" y="67"/>
                    </a:lnTo>
                    <a:lnTo>
                      <a:pt x="11" y="52"/>
                    </a:lnTo>
                    <a:lnTo>
                      <a:pt x="11" y="33"/>
                    </a:lnTo>
                    <a:lnTo>
                      <a:pt x="0" y="18"/>
                    </a:lnTo>
                    <a:lnTo>
                      <a:pt x="11" y="18"/>
                    </a:lnTo>
                    <a:lnTo>
                      <a:pt x="11" y="4"/>
                    </a:lnTo>
                    <a:lnTo>
                      <a:pt x="22" y="4"/>
                    </a:lnTo>
                    <a:lnTo>
                      <a:pt x="33" y="0"/>
                    </a:lnTo>
                    <a:lnTo>
                      <a:pt x="33" y="18"/>
                    </a:lnTo>
                    <a:lnTo>
                      <a:pt x="44" y="18"/>
                    </a:lnTo>
                    <a:lnTo>
                      <a:pt x="44" y="33"/>
                    </a:lnTo>
                    <a:lnTo>
                      <a:pt x="44" y="52"/>
                    </a:lnTo>
                    <a:lnTo>
                      <a:pt x="55" y="52"/>
                    </a:lnTo>
                    <a:lnTo>
                      <a:pt x="55" y="67"/>
                    </a:lnTo>
                    <a:lnTo>
                      <a:pt x="67" y="67"/>
                    </a:lnTo>
                    <a:lnTo>
                      <a:pt x="67" y="82"/>
                    </a:lnTo>
                    <a:lnTo>
                      <a:pt x="82" y="82"/>
                    </a:lnTo>
                    <a:lnTo>
                      <a:pt x="82" y="100"/>
                    </a:lnTo>
                    <a:lnTo>
                      <a:pt x="82" y="115"/>
                    </a:lnTo>
                    <a:lnTo>
                      <a:pt x="70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31" name="Freeform 81"/>
              <p:cNvSpPr>
                <a:spLocks/>
              </p:cNvSpPr>
              <p:nvPr/>
            </p:nvSpPr>
            <p:spPr bwMode="auto">
              <a:xfrm>
                <a:off x="5316" y="370"/>
                <a:ext cx="104" cy="82"/>
              </a:xfrm>
              <a:custGeom>
                <a:avLst/>
                <a:gdLst>
                  <a:gd name="T0" fmla="*/ 22 w 104"/>
                  <a:gd name="T1" fmla="*/ 82 h 82"/>
                  <a:gd name="T2" fmla="*/ 22 w 104"/>
                  <a:gd name="T3" fmla="*/ 67 h 82"/>
                  <a:gd name="T4" fmla="*/ 33 w 104"/>
                  <a:gd name="T5" fmla="*/ 67 h 82"/>
                  <a:gd name="T6" fmla="*/ 33 w 104"/>
                  <a:gd name="T7" fmla="*/ 52 h 82"/>
                  <a:gd name="T8" fmla="*/ 44 w 104"/>
                  <a:gd name="T9" fmla="*/ 48 h 82"/>
                  <a:gd name="T10" fmla="*/ 56 w 104"/>
                  <a:gd name="T11" fmla="*/ 48 h 82"/>
                  <a:gd name="T12" fmla="*/ 44 w 104"/>
                  <a:gd name="T13" fmla="*/ 48 h 82"/>
                  <a:gd name="T14" fmla="*/ 33 w 104"/>
                  <a:gd name="T15" fmla="*/ 52 h 82"/>
                  <a:gd name="T16" fmla="*/ 33 w 104"/>
                  <a:gd name="T17" fmla="*/ 67 h 82"/>
                  <a:gd name="T18" fmla="*/ 22 w 104"/>
                  <a:gd name="T19" fmla="*/ 67 h 82"/>
                  <a:gd name="T20" fmla="*/ 0 w 104"/>
                  <a:gd name="T21" fmla="*/ 67 h 82"/>
                  <a:gd name="T22" fmla="*/ 11 w 104"/>
                  <a:gd name="T23" fmla="*/ 52 h 82"/>
                  <a:gd name="T24" fmla="*/ 22 w 104"/>
                  <a:gd name="T25" fmla="*/ 52 h 82"/>
                  <a:gd name="T26" fmla="*/ 22 w 104"/>
                  <a:gd name="T27" fmla="*/ 34 h 82"/>
                  <a:gd name="T28" fmla="*/ 33 w 104"/>
                  <a:gd name="T29" fmla="*/ 34 h 82"/>
                  <a:gd name="T30" fmla="*/ 44 w 104"/>
                  <a:gd name="T31" fmla="*/ 34 h 82"/>
                  <a:gd name="T32" fmla="*/ 44 w 104"/>
                  <a:gd name="T33" fmla="*/ 19 h 82"/>
                  <a:gd name="T34" fmla="*/ 56 w 104"/>
                  <a:gd name="T35" fmla="*/ 19 h 82"/>
                  <a:gd name="T36" fmla="*/ 70 w 104"/>
                  <a:gd name="T37" fmla="*/ 19 h 82"/>
                  <a:gd name="T38" fmla="*/ 70 w 104"/>
                  <a:gd name="T39" fmla="*/ 0 h 82"/>
                  <a:gd name="T40" fmla="*/ 82 w 104"/>
                  <a:gd name="T41" fmla="*/ 0 h 82"/>
                  <a:gd name="T42" fmla="*/ 93 w 104"/>
                  <a:gd name="T43" fmla="*/ 0 h 82"/>
                  <a:gd name="T44" fmla="*/ 104 w 104"/>
                  <a:gd name="T45" fmla="*/ 0 h 82"/>
                  <a:gd name="T46" fmla="*/ 104 w 104"/>
                  <a:gd name="T47" fmla="*/ 15 h 82"/>
                  <a:gd name="T48" fmla="*/ 104 w 104"/>
                  <a:gd name="T49" fmla="*/ 34 h 82"/>
                  <a:gd name="T50" fmla="*/ 93 w 104"/>
                  <a:gd name="T51" fmla="*/ 34 h 82"/>
                  <a:gd name="T52" fmla="*/ 82 w 104"/>
                  <a:gd name="T53" fmla="*/ 48 h 82"/>
                  <a:gd name="T54" fmla="*/ 70 w 104"/>
                  <a:gd name="T55" fmla="*/ 48 h 82"/>
                  <a:gd name="T56" fmla="*/ 59 w 104"/>
                  <a:gd name="T57" fmla="*/ 67 h 82"/>
                  <a:gd name="T58" fmla="*/ 44 w 104"/>
                  <a:gd name="T59" fmla="*/ 67 h 82"/>
                  <a:gd name="T60" fmla="*/ 44 w 104"/>
                  <a:gd name="T61" fmla="*/ 82 h 82"/>
                  <a:gd name="T62" fmla="*/ 33 w 104"/>
                  <a:gd name="T63" fmla="*/ 82 h 82"/>
                  <a:gd name="T64" fmla="*/ 22 w 104"/>
                  <a:gd name="T65" fmla="*/ 82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4"/>
                  <a:gd name="T100" fmla="*/ 0 h 82"/>
                  <a:gd name="T101" fmla="*/ 104 w 1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4" h="82">
                    <a:moveTo>
                      <a:pt x="22" y="82"/>
                    </a:moveTo>
                    <a:lnTo>
                      <a:pt x="22" y="67"/>
                    </a:lnTo>
                    <a:lnTo>
                      <a:pt x="33" y="67"/>
                    </a:lnTo>
                    <a:lnTo>
                      <a:pt x="33" y="52"/>
                    </a:lnTo>
                    <a:lnTo>
                      <a:pt x="44" y="48"/>
                    </a:lnTo>
                    <a:lnTo>
                      <a:pt x="56" y="48"/>
                    </a:lnTo>
                    <a:lnTo>
                      <a:pt x="44" y="48"/>
                    </a:lnTo>
                    <a:lnTo>
                      <a:pt x="33" y="52"/>
                    </a:lnTo>
                    <a:lnTo>
                      <a:pt x="33" y="67"/>
                    </a:lnTo>
                    <a:lnTo>
                      <a:pt x="22" y="67"/>
                    </a:lnTo>
                    <a:lnTo>
                      <a:pt x="0" y="67"/>
                    </a:lnTo>
                    <a:lnTo>
                      <a:pt x="11" y="52"/>
                    </a:lnTo>
                    <a:lnTo>
                      <a:pt x="22" y="52"/>
                    </a:lnTo>
                    <a:lnTo>
                      <a:pt x="22" y="34"/>
                    </a:lnTo>
                    <a:lnTo>
                      <a:pt x="33" y="34"/>
                    </a:lnTo>
                    <a:lnTo>
                      <a:pt x="44" y="34"/>
                    </a:lnTo>
                    <a:lnTo>
                      <a:pt x="44" y="19"/>
                    </a:lnTo>
                    <a:lnTo>
                      <a:pt x="56" y="19"/>
                    </a:lnTo>
                    <a:lnTo>
                      <a:pt x="70" y="19"/>
                    </a:lnTo>
                    <a:lnTo>
                      <a:pt x="70" y="0"/>
                    </a:lnTo>
                    <a:lnTo>
                      <a:pt x="82" y="0"/>
                    </a:lnTo>
                    <a:lnTo>
                      <a:pt x="93" y="0"/>
                    </a:lnTo>
                    <a:lnTo>
                      <a:pt x="104" y="0"/>
                    </a:lnTo>
                    <a:lnTo>
                      <a:pt x="104" y="15"/>
                    </a:lnTo>
                    <a:lnTo>
                      <a:pt x="104" y="34"/>
                    </a:lnTo>
                    <a:lnTo>
                      <a:pt x="93" y="34"/>
                    </a:lnTo>
                    <a:lnTo>
                      <a:pt x="82" y="48"/>
                    </a:lnTo>
                    <a:lnTo>
                      <a:pt x="70" y="48"/>
                    </a:lnTo>
                    <a:lnTo>
                      <a:pt x="59" y="67"/>
                    </a:lnTo>
                    <a:lnTo>
                      <a:pt x="44" y="67"/>
                    </a:lnTo>
                    <a:lnTo>
                      <a:pt x="44" y="82"/>
                    </a:lnTo>
                    <a:lnTo>
                      <a:pt x="33" y="82"/>
                    </a:lnTo>
                    <a:lnTo>
                      <a:pt x="22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32" name="Freeform 82"/>
              <p:cNvSpPr>
                <a:spLocks/>
              </p:cNvSpPr>
              <p:nvPr/>
            </p:nvSpPr>
            <p:spPr bwMode="auto">
              <a:xfrm>
                <a:off x="4933" y="374"/>
                <a:ext cx="104" cy="100"/>
              </a:xfrm>
              <a:custGeom>
                <a:avLst/>
                <a:gdLst>
                  <a:gd name="T0" fmla="*/ 93 w 104"/>
                  <a:gd name="T1" fmla="*/ 100 h 100"/>
                  <a:gd name="T2" fmla="*/ 33 w 104"/>
                  <a:gd name="T3" fmla="*/ 52 h 100"/>
                  <a:gd name="T4" fmla="*/ 22 w 104"/>
                  <a:gd name="T5" fmla="*/ 52 h 100"/>
                  <a:gd name="T6" fmla="*/ 22 w 104"/>
                  <a:gd name="T7" fmla="*/ 33 h 100"/>
                  <a:gd name="T8" fmla="*/ 11 w 104"/>
                  <a:gd name="T9" fmla="*/ 33 h 100"/>
                  <a:gd name="T10" fmla="*/ 11 w 104"/>
                  <a:gd name="T11" fmla="*/ 18 h 100"/>
                  <a:gd name="T12" fmla="*/ 0 w 104"/>
                  <a:gd name="T13" fmla="*/ 18 h 100"/>
                  <a:gd name="T14" fmla="*/ 0 w 104"/>
                  <a:gd name="T15" fmla="*/ 3 h 100"/>
                  <a:gd name="T16" fmla="*/ 11 w 104"/>
                  <a:gd name="T17" fmla="*/ 3 h 100"/>
                  <a:gd name="T18" fmla="*/ 22 w 104"/>
                  <a:gd name="T19" fmla="*/ 0 h 100"/>
                  <a:gd name="T20" fmla="*/ 33 w 104"/>
                  <a:gd name="T21" fmla="*/ 0 h 100"/>
                  <a:gd name="T22" fmla="*/ 33 w 104"/>
                  <a:gd name="T23" fmla="*/ 18 h 100"/>
                  <a:gd name="T24" fmla="*/ 44 w 104"/>
                  <a:gd name="T25" fmla="*/ 18 h 100"/>
                  <a:gd name="T26" fmla="*/ 56 w 104"/>
                  <a:gd name="T27" fmla="*/ 18 h 100"/>
                  <a:gd name="T28" fmla="*/ 56 w 104"/>
                  <a:gd name="T29" fmla="*/ 33 h 100"/>
                  <a:gd name="T30" fmla="*/ 67 w 104"/>
                  <a:gd name="T31" fmla="*/ 33 h 100"/>
                  <a:gd name="T32" fmla="*/ 70 w 104"/>
                  <a:gd name="T33" fmla="*/ 52 h 100"/>
                  <a:gd name="T34" fmla="*/ 82 w 104"/>
                  <a:gd name="T35" fmla="*/ 52 h 100"/>
                  <a:gd name="T36" fmla="*/ 93 w 104"/>
                  <a:gd name="T37" fmla="*/ 52 h 100"/>
                  <a:gd name="T38" fmla="*/ 93 w 104"/>
                  <a:gd name="T39" fmla="*/ 67 h 100"/>
                  <a:gd name="T40" fmla="*/ 104 w 104"/>
                  <a:gd name="T41" fmla="*/ 67 h 100"/>
                  <a:gd name="T42" fmla="*/ 104 w 104"/>
                  <a:gd name="T43" fmla="*/ 82 h 100"/>
                  <a:gd name="T44" fmla="*/ 104 w 104"/>
                  <a:gd name="T45" fmla="*/ 100 h 100"/>
                  <a:gd name="T46" fmla="*/ 93 w 104"/>
                  <a:gd name="T47" fmla="*/ 100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4"/>
                  <a:gd name="T73" fmla="*/ 0 h 100"/>
                  <a:gd name="T74" fmla="*/ 104 w 104"/>
                  <a:gd name="T75" fmla="*/ 100 h 1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4" h="100">
                    <a:moveTo>
                      <a:pt x="93" y="100"/>
                    </a:moveTo>
                    <a:lnTo>
                      <a:pt x="33" y="52"/>
                    </a:lnTo>
                    <a:lnTo>
                      <a:pt x="22" y="52"/>
                    </a:lnTo>
                    <a:lnTo>
                      <a:pt x="22" y="33"/>
                    </a:lnTo>
                    <a:lnTo>
                      <a:pt x="11" y="33"/>
                    </a:lnTo>
                    <a:lnTo>
                      <a:pt x="11" y="18"/>
                    </a:lnTo>
                    <a:lnTo>
                      <a:pt x="0" y="18"/>
                    </a:lnTo>
                    <a:lnTo>
                      <a:pt x="0" y="3"/>
                    </a:lnTo>
                    <a:lnTo>
                      <a:pt x="11" y="3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8"/>
                    </a:lnTo>
                    <a:lnTo>
                      <a:pt x="44" y="18"/>
                    </a:lnTo>
                    <a:lnTo>
                      <a:pt x="56" y="18"/>
                    </a:lnTo>
                    <a:lnTo>
                      <a:pt x="56" y="33"/>
                    </a:lnTo>
                    <a:lnTo>
                      <a:pt x="67" y="33"/>
                    </a:lnTo>
                    <a:lnTo>
                      <a:pt x="70" y="52"/>
                    </a:lnTo>
                    <a:lnTo>
                      <a:pt x="82" y="52"/>
                    </a:lnTo>
                    <a:lnTo>
                      <a:pt x="93" y="52"/>
                    </a:lnTo>
                    <a:lnTo>
                      <a:pt x="93" y="67"/>
                    </a:lnTo>
                    <a:lnTo>
                      <a:pt x="104" y="67"/>
                    </a:lnTo>
                    <a:lnTo>
                      <a:pt x="104" y="82"/>
                    </a:lnTo>
                    <a:lnTo>
                      <a:pt x="104" y="100"/>
                    </a:lnTo>
                    <a:lnTo>
                      <a:pt x="93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33" name="Freeform 83"/>
              <p:cNvSpPr>
                <a:spLocks/>
              </p:cNvSpPr>
              <p:nvPr/>
            </p:nvSpPr>
            <p:spPr bwMode="auto">
              <a:xfrm>
                <a:off x="5059" y="389"/>
                <a:ext cx="246" cy="67"/>
              </a:xfrm>
              <a:custGeom>
                <a:avLst/>
                <a:gdLst>
                  <a:gd name="T0" fmla="*/ 0 w 246"/>
                  <a:gd name="T1" fmla="*/ 67 h 67"/>
                  <a:gd name="T2" fmla="*/ 11 w 246"/>
                  <a:gd name="T3" fmla="*/ 67 h 67"/>
                  <a:gd name="T4" fmla="*/ 11 w 246"/>
                  <a:gd name="T5" fmla="*/ 52 h 67"/>
                  <a:gd name="T6" fmla="*/ 22 w 246"/>
                  <a:gd name="T7" fmla="*/ 52 h 67"/>
                  <a:gd name="T8" fmla="*/ 37 w 246"/>
                  <a:gd name="T9" fmla="*/ 33 h 67"/>
                  <a:gd name="T10" fmla="*/ 49 w 246"/>
                  <a:gd name="T11" fmla="*/ 33 h 67"/>
                  <a:gd name="T12" fmla="*/ 60 w 246"/>
                  <a:gd name="T13" fmla="*/ 33 h 67"/>
                  <a:gd name="T14" fmla="*/ 60 w 246"/>
                  <a:gd name="T15" fmla="*/ 18 h 67"/>
                  <a:gd name="T16" fmla="*/ 71 w 246"/>
                  <a:gd name="T17" fmla="*/ 18 h 67"/>
                  <a:gd name="T18" fmla="*/ 82 w 246"/>
                  <a:gd name="T19" fmla="*/ 18 h 67"/>
                  <a:gd name="T20" fmla="*/ 93 w 246"/>
                  <a:gd name="T21" fmla="*/ 0 h 67"/>
                  <a:gd name="T22" fmla="*/ 104 w 246"/>
                  <a:gd name="T23" fmla="*/ 0 h 67"/>
                  <a:gd name="T24" fmla="*/ 115 w 246"/>
                  <a:gd name="T25" fmla="*/ 0 h 67"/>
                  <a:gd name="T26" fmla="*/ 127 w 246"/>
                  <a:gd name="T27" fmla="*/ 0 h 67"/>
                  <a:gd name="T28" fmla="*/ 142 w 246"/>
                  <a:gd name="T29" fmla="*/ 0 h 67"/>
                  <a:gd name="T30" fmla="*/ 153 w 246"/>
                  <a:gd name="T31" fmla="*/ 0 h 67"/>
                  <a:gd name="T32" fmla="*/ 164 w 246"/>
                  <a:gd name="T33" fmla="*/ 0 h 67"/>
                  <a:gd name="T34" fmla="*/ 175 w 246"/>
                  <a:gd name="T35" fmla="*/ 0 h 67"/>
                  <a:gd name="T36" fmla="*/ 186 w 246"/>
                  <a:gd name="T37" fmla="*/ 15 h 67"/>
                  <a:gd name="T38" fmla="*/ 197 w 246"/>
                  <a:gd name="T39" fmla="*/ 15 h 67"/>
                  <a:gd name="T40" fmla="*/ 208 w 246"/>
                  <a:gd name="T41" fmla="*/ 15 h 67"/>
                  <a:gd name="T42" fmla="*/ 208 w 246"/>
                  <a:gd name="T43" fmla="*/ 33 h 67"/>
                  <a:gd name="T44" fmla="*/ 220 w 246"/>
                  <a:gd name="T45" fmla="*/ 33 h 67"/>
                  <a:gd name="T46" fmla="*/ 234 w 246"/>
                  <a:gd name="T47" fmla="*/ 48 h 67"/>
                  <a:gd name="T48" fmla="*/ 246 w 246"/>
                  <a:gd name="T49" fmla="*/ 67 h 67"/>
                  <a:gd name="T50" fmla="*/ 223 w 246"/>
                  <a:gd name="T51" fmla="*/ 67 h 67"/>
                  <a:gd name="T52" fmla="*/ 208 w 246"/>
                  <a:gd name="T53" fmla="*/ 67 h 67"/>
                  <a:gd name="T54" fmla="*/ 208 w 246"/>
                  <a:gd name="T55" fmla="*/ 48 h 67"/>
                  <a:gd name="T56" fmla="*/ 197 w 246"/>
                  <a:gd name="T57" fmla="*/ 48 h 67"/>
                  <a:gd name="T58" fmla="*/ 186 w 246"/>
                  <a:gd name="T59" fmla="*/ 48 h 67"/>
                  <a:gd name="T60" fmla="*/ 197 w 246"/>
                  <a:gd name="T61" fmla="*/ 48 h 67"/>
                  <a:gd name="T62" fmla="*/ 197 w 246"/>
                  <a:gd name="T63" fmla="*/ 67 h 67"/>
                  <a:gd name="T64" fmla="*/ 208 w 246"/>
                  <a:gd name="T65" fmla="*/ 67 h 67"/>
                  <a:gd name="T66" fmla="*/ 197 w 246"/>
                  <a:gd name="T67" fmla="*/ 67 h 67"/>
                  <a:gd name="T68" fmla="*/ 197 w 246"/>
                  <a:gd name="T69" fmla="*/ 48 h 67"/>
                  <a:gd name="T70" fmla="*/ 186 w 246"/>
                  <a:gd name="T71" fmla="*/ 48 h 67"/>
                  <a:gd name="T72" fmla="*/ 175 w 246"/>
                  <a:gd name="T73" fmla="*/ 48 h 67"/>
                  <a:gd name="T74" fmla="*/ 175 w 246"/>
                  <a:gd name="T75" fmla="*/ 33 h 67"/>
                  <a:gd name="T76" fmla="*/ 175 w 246"/>
                  <a:gd name="T77" fmla="*/ 48 h 67"/>
                  <a:gd name="T78" fmla="*/ 186 w 246"/>
                  <a:gd name="T79" fmla="*/ 48 h 67"/>
                  <a:gd name="T80" fmla="*/ 197 w 246"/>
                  <a:gd name="T81" fmla="*/ 48 h 67"/>
                  <a:gd name="T82" fmla="*/ 197 w 246"/>
                  <a:gd name="T83" fmla="*/ 67 h 67"/>
                  <a:gd name="T84" fmla="*/ 186 w 246"/>
                  <a:gd name="T85" fmla="*/ 67 h 67"/>
                  <a:gd name="T86" fmla="*/ 186 w 246"/>
                  <a:gd name="T87" fmla="*/ 48 h 67"/>
                  <a:gd name="T88" fmla="*/ 175 w 246"/>
                  <a:gd name="T89" fmla="*/ 48 h 67"/>
                  <a:gd name="T90" fmla="*/ 164 w 246"/>
                  <a:gd name="T91" fmla="*/ 48 h 67"/>
                  <a:gd name="T92" fmla="*/ 164 w 246"/>
                  <a:gd name="T93" fmla="*/ 33 h 67"/>
                  <a:gd name="T94" fmla="*/ 153 w 246"/>
                  <a:gd name="T95" fmla="*/ 33 h 67"/>
                  <a:gd name="T96" fmla="*/ 142 w 246"/>
                  <a:gd name="T97" fmla="*/ 33 h 67"/>
                  <a:gd name="T98" fmla="*/ 127 w 246"/>
                  <a:gd name="T99" fmla="*/ 33 h 67"/>
                  <a:gd name="T100" fmla="*/ 115 w 246"/>
                  <a:gd name="T101" fmla="*/ 33 h 67"/>
                  <a:gd name="T102" fmla="*/ 104 w 246"/>
                  <a:gd name="T103" fmla="*/ 33 h 67"/>
                  <a:gd name="T104" fmla="*/ 93 w 246"/>
                  <a:gd name="T105" fmla="*/ 33 h 67"/>
                  <a:gd name="T106" fmla="*/ 82 w 246"/>
                  <a:gd name="T107" fmla="*/ 52 h 67"/>
                  <a:gd name="T108" fmla="*/ 71 w 246"/>
                  <a:gd name="T109" fmla="*/ 52 h 67"/>
                  <a:gd name="T110" fmla="*/ 60 w 246"/>
                  <a:gd name="T111" fmla="*/ 52 h 67"/>
                  <a:gd name="T112" fmla="*/ 49 w 246"/>
                  <a:gd name="T113" fmla="*/ 67 h 67"/>
                  <a:gd name="T114" fmla="*/ 37 w 246"/>
                  <a:gd name="T115" fmla="*/ 67 h 67"/>
                  <a:gd name="T116" fmla="*/ 0 w 246"/>
                  <a:gd name="T117" fmla="*/ 67 h 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46"/>
                  <a:gd name="T178" fmla="*/ 0 h 67"/>
                  <a:gd name="T179" fmla="*/ 246 w 246"/>
                  <a:gd name="T180" fmla="*/ 67 h 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46" h="67">
                    <a:moveTo>
                      <a:pt x="0" y="67"/>
                    </a:moveTo>
                    <a:lnTo>
                      <a:pt x="11" y="67"/>
                    </a:lnTo>
                    <a:lnTo>
                      <a:pt x="11" y="52"/>
                    </a:lnTo>
                    <a:lnTo>
                      <a:pt x="22" y="52"/>
                    </a:lnTo>
                    <a:lnTo>
                      <a:pt x="37" y="33"/>
                    </a:lnTo>
                    <a:lnTo>
                      <a:pt x="49" y="33"/>
                    </a:lnTo>
                    <a:lnTo>
                      <a:pt x="60" y="33"/>
                    </a:lnTo>
                    <a:lnTo>
                      <a:pt x="60" y="18"/>
                    </a:lnTo>
                    <a:lnTo>
                      <a:pt x="71" y="18"/>
                    </a:lnTo>
                    <a:lnTo>
                      <a:pt x="82" y="18"/>
                    </a:lnTo>
                    <a:lnTo>
                      <a:pt x="93" y="0"/>
                    </a:lnTo>
                    <a:lnTo>
                      <a:pt x="104" y="0"/>
                    </a:lnTo>
                    <a:lnTo>
                      <a:pt x="115" y="0"/>
                    </a:lnTo>
                    <a:lnTo>
                      <a:pt x="127" y="0"/>
                    </a:lnTo>
                    <a:lnTo>
                      <a:pt x="142" y="0"/>
                    </a:lnTo>
                    <a:lnTo>
                      <a:pt x="153" y="0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6" y="15"/>
                    </a:lnTo>
                    <a:lnTo>
                      <a:pt x="197" y="15"/>
                    </a:lnTo>
                    <a:lnTo>
                      <a:pt x="208" y="15"/>
                    </a:lnTo>
                    <a:lnTo>
                      <a:pt x="208" y="33"/>
                    </a:lnTo>
                    <a:lnTo>
                      <a:pt x="220" y="33"/>
                    </a:lnTo>
                    <a:lnTo>
                      <a:pt x="234" y="48"/>
                    </a:lnTo>
                    <a:lnTo>
                      <a:pt x="246" y="67"/>
                    </a:lnTo>
                    <a:lnTo>
                      <a:pt x="223" y="67"/>
                    </a:lnTo>
                    <a:lnTo>
                      <a:pt x="208" y="67"/>
                    </a:lnTo>
                    <a:lnTo>
                      <a:pt x="208" y="48"/>
                    </a:lnTo>
                    <a:lnTo>
                      <a:pt x="197" y="48"/>
                    </a:lnTo>
                    <a:lnTo>
                      <a:pt x="186" y="48"/>
                    </a:lnTo>
                    <a:lnTo>
                      <a:pt x="197" y="48"/>
                    </a:lnTo>
                    <a:lnTo>
                      <a:pt x="197" y="67"/>
                    </a:lnTo>
                    <a:lnTo>
                      <a:pt x="208" y="67"/>
                    </a:lnTo>
                    <a:lnTo>
                      <a:pt x="197" y="67"/>
                    </a:lnTo>
                    <a:lnTo>
                      <a:pt x="197" y="48"/>
                    </a:lnTo>
                    <a:lnTo>
                      <a:pt x="186" y="48"/>
                    </a:lnTo>
                    <a:lnTo>
                      <a:pt x="175" y="48"/>
                    </a:lnTo>
                    <a:lnTo>
                      <a:pt x="175" y="33"/>
                    </a:lnTo>
                    <a:lnTo>
                      <a:pt x="175" y="48"/>
                    </a:lnTo>
                    <a:lnTo>
                      <a:pt x="186" y="48"/>
                    </a:lnTo>
                    <a:lnTo>
                      <a:pt x="197" y="48"/>
                    </a:lnTo>
                    <a:lnTo>
                      <a:pt x="197" y="67"/>
                    </a:lnTo>
                    <a:lnTo>
                      <a:pt x="186" y="67"/>
                    </a:lnTo>
                    <a:lnTo>
                      <a:pt x="186" y="48"/>
                    </a:lnTo>
                    <a:lnTo>
                      <a:pt x="175" y="48"/>
                    </a:lnTo>
                    <a:lnTo>
                      <a:pt x="164" y="48"/>
                    </a:lnTo>
                    <a:lnTo>
                      <a:pt x="164" y="33"/>
                    </a:lnTo>
                    <a:lnTo>
                      <a:pt x="153" y="33"/>
                    </a:lnTo>
                    <a:lnTo>
                      <a:pt x="142" y="33"/>
                    </a:lnTo>
                    <a:lnTo>
                      <a:pt x="127" y="33"/>
                    </a:lnTo>
                    <a:lnTo>
                      <a:pt x="115" y="33"/>
                    </a:lnTo>
                    <a:lnTo>
                      <a:pt x="104" y="33"/>
                    </a:lnTo>
                    <a:lnTo>
                      <a:pt x="93" y="33"/>
                    </a:lnTo>
                    <a:lnTo>
                      <a:pt x="82" y="52"/>
                    </a:lnTo>
                    <a:lnTo>
                      <a:pt x="71" y="52"/>
                    </a:lnTo>
                    <a:lnTo>
                      <a:pt x="60" y="52"/>
                    </a:lnTo>
                    <a:lnTo>
                      <a:pt x="49" y="67"/>
                    </a:lnTo>
                    <a:lnTo>
                      <a:pt x="37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34" name="Freeform 84"/>
              <p:cNvSpPr>
                <a:spLocks/>
              </p:cNvSpPr>
              <p:nvPr/>
            </p:nvSpPr>
            <p:spPr bwMode="auto">
              <a:xfrm>
                <a:off x="5037" y="474"/>
                <a:ext cx="82" cy="145"/>
              </a:xfrm>
              <a:custGeom>
                <a:avLst/>
                <a:gdLst>
                  <a:gd name="T0" fmla="*/ 22 w 82"/>
                  <a:gd name="T1" fmla="*/ 145 h 145"/>
                  <a:gd name="T2" fmla="*/ 11 w 82"/>
                  <a:gd name="T3" fmla="*/ 130 h 145"/>
                  <a:gd name="T4" fmla="*/ 11 w 82"/>
                  <a:gd name="T5" fmla="*/ 116 h 145"/>
                  <a:gd name="T6" fmla="*/ 0 w 82"/>
                  <a:gd name="T7" fmla="*/ 97 h 145"/>
                  <a:gd name="T8" fmla="*/ 0 w 82"/>
                  <a:gd name="T9" fmla="*/ 82 h 145"/>
                  <a:gd name="T10" fmla="*/ 0 w 82"/>
                  <a:gd name="T11" fmla="*/ 63 h 145"/>
                  <a:gd name="T12" fmla="*/ 0 w 82"/>
                  <a:gd name="T13" fmla="*/ 49 h 145"/>
                  <a:gd name="T14" fmla="*/ 0 w 82"/>
                  <a:gd name="T15" fmla="*/ 34 h 145"/>
                  <a:gd name="T16" fmla="*/ 11 w 82"/>
                  <a:gd name="T17" fmla="*/ 34 h 145"/>
                  <a:gd name="T18" fmla="*/ 11 w 82"/>
                  <a:gd name="T19" fmla="*/ 15 h 145"/>
                  <a:gd name="T20" fmla="*/ 22 w 82"/>
                  <a:gd name="T21" fmla="*/ 15 h 145"/>
                  <a:gd name="T22" fmla="*/ 22 w 82"/>
                  <a:gd name="T23" fmla="*/ 0 h 145"/>
                  <a:gd name="T24" fmla="*/ 59 w 82"/>
                  <a:gd name="T25" fmla="*/ 0 h 145"/>
                  <a:gd name="T26" fmla="*/ 59 w 82"/>
                  <a:gd name="T27" fmla="*/ 15 h 145"/>
                  <a:gd name="T28" fmla="*/ 44 w 82"/>
                  <a:gd name="T29" fmla="*/ 15 h 145"/>
                  <a:gd name="T30" fmla="*/ 48 w 82"/>
                  <a:gd name="T31" fmla="*/ 30 h 145"/>
                  <a:gd name="T32" fmla="*/ 33 w 82"/>
                  <a:gd name="T33" fmla="*/ 49 h 145"/>
                  <a:gd name="T34" fmla="*/ 33 w 82"/>
                  <a:gd name="T35" fmla="*/ 63 h 145"/>
                  <a:gd name="T36" fmla="*/ 33 w 82"/>
                  <a:gd name="T37" fmla="*/ 82 h 145"/>
                  <a:gd name="T38" fmla="*/ 33 w 82"/>
                  <a:gd name="T39" fmla="*/ 97 h 145"/>
                  <a:gd name="T40" fmla="*/ 37 w 82"/>
                  <a:gd name="T41" fmla="*/ 116 h 145"/>
                  <a:gd name="T42" fmla="*/ 48 w 82"/>
                  <a:gd name="T43" fmla="*/ 116 h 145"/>
                  <a:gd name="T44" fmla="*/ 59 w 82"/>
                  <a:gd name="T45" fmla="*/ 116 h 145"/>
                  <a:gd name="T46" fmla="*/ 59 w 82"/>
                  <a:gd name="T47" fmla="*/ 130 h 145"/>
                  <a:gd name="T48" fmla="*/ 71 w 82"/>
                  <a:gd name="T49" fmla="*/ 130 h 145"/>
                  <a:gd name="T50" fmla="*/ 71 w 82"/>
                  <a:gd name="T51" fmla="*/ 145 h 145"/>
                  <a:gd name="T52" fmla="*/ 82 w 82"/>
                  <a:gd name="T53" fmla="*/ 145 h 145"/>
                  <a:gd name="T54" fmla="*/ 59 w 82"/>
                  <a:gd name="T55" fmla="*/ 145 h 145"/>
                  <a:gd name="T56" fmla="*/ 59 w 82"/>
                  <a:gd name="T57" fmla="*/ 130 h 145"/>
                  <a:gd name="T58" fmla="*/ 48 w 82"/>
                  <a:gd name="T59" fmla="*/ 130 h 145"/>
                  <a:gd name="T60" fmla="*/ 37 w 82"/>
                  <a:gd name="T61" fmla="*/ 130 h 145"/>
                  <a:gd name="T62" fmla="*/ 48 w 82"/>
                  <a:gd name="T63" fmla="*/ 145 h 145"/>
                  <a:gd name="T64" fmla="*/ 22 w 82"/>
                  <a:gd name="T65" fmla="*/ 145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145"/>
                  <a:gd name="T101" fmla="*/ 82 w 82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145">
                    <a:moveTo>
                      <a:pt x="22" y="145"/>
                    </a:moveTo>
                    <a:lnTo>
                      <a:pt x="11" y="130"/>
                    </a:lnTo>
                    <a:lnTo>
                      <a:pt x="11" y="116"/>
                    </a:lnTo>
                    <a:lnTo>
                      <a:pt x="0" y="97"/>
                    </a:lnTo>
                    <a:lnTo>
                      <a:pt x="0" y="82"/>
                    </a:lnTo>
                    <a:lnTo>
                      <a:pt x="0" y="63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11" y="34"/>
                    </a:lnTo>
                    <a:lnTo>
                      <a:pt x="11" y="15"/>
                    </a:lnTo>
                    <a:lnTo>
                      <a:pt x="22" y="15"/>
                    </a:lnTo>
                    <a:lnTo>
                      <a:pt x="22" y="0"/>
                    </a:lnTo>
                    <a:lnTo>
                      <a:pt x="59" y="0"/>
                    </a:lnTo>
                    <a:lnTo>
                      <a:pt x="59" y="15"/>
                    </a:lnTo>
                    <a:lnTo>
                      <a:pt x="44" y="15"/>
                    </a:lnTo>
                    <a:lnTo>
                      <a:pt x="48" y="30"/>
                    </a:lnTo>
                    <a:lnTo>
                      <a:pt x="33" y="49"/>
                    </a:lnTo>
                    <a:lnTo>
                      <a:pt x="33" y="63"/>
                    </a:lnTo>
                    <a:lnTo>
                      <a:pt x="33" y="82"/>
                    </a:lnTo>
                    <a:lnTo>
                      <a:pt x="33" y="97"/>
                    </a:lnTo>
                    <a:lnTo>
                      <a:pt x="37" y="116"/>
                    </a:lnTo>
                    <a:lnTo>
                      <a:pt x="48" y="116"/>
                    </a:lnTo>
                    <a:lnTo>
                      <a:pt x="59" y="116"/>
                    </a:lnTo>
                    <a:lnTo>
                      <a:pt x="59" y="130"/>
                    </a:lnTo>
                    <a:lnTo>
                      <a:pt x="71" y="130"/>
                    </a:lnTo>
                    <a:lnTo>
                      <a:pt x="71" y="145"/>
                    </a:lnTo>
                    <a:lnTo>
                      <a:pt x="82" y="145"/>
                    </a:lnTo>
                    <a:lnTo>
                      <a:pt x="59" y="145"/>
                    </a:lnTo>
                    <a:lnTo>
                      <a:pt x="59" y="130"/>
                    </a:lnTo>
                    <a:lnTo>
                      <a:pt x="48" y="130"/>
                    </a:lnTo>
                    <a:lnTo>
                      <a:pt x="37" y="130"/>
                    </a:lnTo>
                    <a:lnTo>
                      <a:pt x="48" y="145"/>
                    </a:lnTo>
                    <a:lnTo>
                      <a:pt x="22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35" name="Freeform 85"/>
              <p:cNvSpPr>
                <a:spLocks/>
              </p:cNvSpPr>
              <p:nvPr/>
            </p:nvSpPr>
            <p:spPr bwMode="auto">
              <a:xfrm>
                <a:off x="5245" y="470"/>
                <a:ext cx="82" cy="149"/>
              </a:xfrm>
              <a:custGeom>
                <a:avLst/>
                <a:gdLst>
                  <a:gd name="T0" fmla="*/ 0 w 82"/>
                  <a:gd name="T1" fmla="*/ 149 h 149"/>
                  <a:gd name="T2" fmla="*/ 15 w 82"/>
                  <a:gd name="T3" fmla="*/ 149 h 149"/>
                  <a:gd name="T4" fmla="*/ 15 w 82"/>
                  <a:gd name="T5" fmla="*/ 131 h 149"/>
                  <a:gd name="T6" fmla="*/ 26 w 82"/>
                  <a:gd name="T7" fmla="*/ 131 h 149"/>
                  <a:gd name="T8" fmla="*/ 37 w 82"/>
                  <a:gd name="T9" fmla="*/ 116 h 149"/>
                  <a:gd name="T10" fmla="*/ 48 w 82"/>
                  <a:gd name="T11" fmla="*/ 97 h 149"/>
                  <a:gd name="T12" fmla="*/ 48 w 82"/>
                  <a:gd name="T13" fmla="*/ 82 h 149"/>
                  <a:gd name="T14" fmla="*/ 48 w 82"/>
                  <a:gd name="T15" fmla="*/ 67 h 149"/>
                  <a:gd name="T16" fmla="*/ 37 w 82"/>
                  <a:gd name="T17" fmla="*/ 49 h 149"/>
                  <a:gd name="T18" fmla="*/ 37 w 82"/>
                  <a:gd name="T19" fmla="*/ 34 h 149"/>
                  <a:gd name="T20" fmla="*/ 22 w 82"/>
                  <a:gd name="T21" fmla="*/ 34 h 149"/>
                  <a:gd name="T22" fmla="*/ 22 w 82"/>
                  <a:gd name="T23" fmla="*/ 15 h 149"/>
                  <a:gd name="T24" fmla="*/ 11 w 82"/>
                  <a:gd name="T25" fmla="*/ 15 h 149"/>
                  <a:gd name="T26" fmla="*/ 11 w 82"/>
                  <a:gd name="T27" fmla="*/ 0 h 149"/>
                  <a:gd name="T28" fmla="*/ 0 w 82"/>
                  <a:gd name="T29" fmla="*/ 0 h 149"/>
                  <a:gd name="T30" fmla="*/ 11 w 82"/>
                  <a:gd name="T31" fmla="*/ 0 h 149"/>
                  <a:gd name="T32" fmla="*/ 11 w 82"/>
                  <a:gd name="T33" fmla="*/ 15 h 149"/>
                  <a:gd name="T34" fmla="*/ 22 w 82"/>
                  <a:gd name="T35" fmla="*/ 15 h 149"/>
                  <a:gd name="T36" fmla="*/ 37 w 82"/>
                  <a:gd name="T37" fmla="*/ 15 h 149"/>
                  <a:gd name="T38" fmla="*/ 37 w 82"/>
                  <a:gd name="T39" fmla="*/ 34 h 149"/>
                  <a:gd name="T40" fmla="*/ 48 w 82"/>
                  <a:gd name="T41" fmla="*/ 49 h 149"/>
                  <a:gd name="T42" fmla="*/ 48 w 82"/>
                  <a:gd name="T43" fmla="*/ 34 h 149"/>
                  <a:gd name="T44" fmla="*/ 37 w 82"/>
                  <a:gd name="T45" fmla="*/ 34 h 149"/>
                  <a:gd name="T46" fmla="*/ 37 w 82"/>
                  <a:gd name="T47" fmla="*/ 15 h 149"/>
                  <a:gd name="T48" fmla="*/ 22 w 82"/>
                  <a:gd name="T49" fmla="*/ 15 h 149"/>
                  <a:gd name="T50" fmla="*/ 11 w 82"/>
                  <a:gd name="T51" fmla="*/ 0 h 149"/>
                  <a:gd name="T52" fmla="*/ 22 w 82"/>
                  <a:gd name="T53" fmla="*/ 0 h 149"/>
                  <a:gd name="T54" fmla="*/ 22 w 82"/>
                  <a:gd name="T55" fmla="*/ 15 h 149"/>
                  <a:gd name="T56" fmla="*/ 37 w 82"/>
                  <a:gd name="T57" fmla="*/ 15 h 149"/>
                  <a:gd name="T58" fmla="*/ 37 w 82"/>
                  <a:gd name="T59" fmla="*/ 0 h 149"/>
                  <a:gd name="T60" fmla="*/ 60 w 82"/>
                  <a:gd name="T61" fmla="*/ 0 h 149"/>
                  <a:gd name="T62" fmla="*/ 71 w 82"/>
                  <a:gd name="T63" fmla="*/ 15 h 149"/>
                  <a:gd name="T64" fmla="*/ 71 w 82"/>
                  <a:gd name="T65" fmla="*/ 34 h 149"/>
                  <a:gd name="T66" fmla="*/ 82 w 82"/>
                  <a:gd name="T67" fmla="*/ 49 h 149"/>
                  <a:gd name="T68" fmla="*/ 82 w 82"/>
                  <a:gd name="T69" fmla="*/ 67 h 149"/>
                  <a:gd name="T70" fmla="*/ 82 w 82"/>
                  <a:gd name="T71" fmla="*/ 82 h 149"/>
                  <a:gd name="T72" fmla="*/ 82 w 82"/>
                  <a:gd name="T73" fmla="*/ 97 h 149"/>
                  <a:gd name="T74" fmla="*/ 71 w 82"/>
                  <a:gd name="T75" fmla="*/ 97 h 149"/>
                  <a:gd name="T76" fmla="*/ 71 w 82"/>
                  <a:gd name="T77" fmla="*/ 116 h 149"/>
                  <a:gd name="T78" fmla="*/ 71 w 82"/>
                  <a:gd name="T79" fmla="*/ 131 h 149"/>
                  <a:gd name="T80" fmla="*/ 60 w 82"/>
                  <a:gd name="T81" fmla="*/ 131 h 149"/>
                  <a:gd name="T82" fmla="*/ 60 w 82"/>
                  <a:gd name="T83" fmla="*/ 149 h 149"/>
                  <a:gd name="T84" fmla="*/ 37 w 82"/>
                  <a:gd name="T85" fmla="*/ 149 h 149"/>
                  <a:gd name="T86" fmla="*/ 48 w 82"/>
                  <a:gd name="T87" fmla="*/ 149 h 149"/>
                  <a:gd name="T88" fmla="*/ 48 w 82"/>
                  <a:gd name="T89" fmla="*/ 131 h 149"/>
                  <a:gd name="T90" fmla="*/ 60 w 82"/>
                  <a:gd name="T91" fmla="*/ 131 h 149"/>
                  <a:gd name="T92" fmla="*/ 48 w 82"/>
                  <a:gd name="T93" fmla="*/ 131 h 149"/>
                  <a:gd name="T94" fmla="*/ 48 w 82"/>
                  <a:gd name="T95" fmla="*/ 149 h 149"/>
                  <a:gd name="T96" fmla="*/ 37 w 82"/>
                  <a:gd name="T97" fmla="*/ 149 h 149"/>
                  <a:gd name="T98" fmla="*/ 26 w 82"/>
                  <a:gd name="T99" fmla="*/ 149 h 149"/>
                  <a:gd name="T100" fmla="*/ 37 w 82"/>
                  <a:gd name="T101" fmla="*/ 131 h 149"/>
                  <a:gd name="T102" fmla="*/ 48 w 82"/>
                  <a:gd name="T103" fmla="*/ 131 h 149"/>
                  <a:gd name="T104" fmla="*/ 48 w 82"/>
                  <a:gd name="T105" fmla="*/ 116 h 149"/>
                  <a:gd name="T106" fmla="*/ 60 w 82"/>
                  <a:gd name="T107" fmla="*/ 97 h 149"/>
                  <a:gd name="T108" fmla="*/ 48 w 82"/>
                  <a:gd name="T109" fmla="*/ 116 h 149"/>
                  <a:gd name="T110" fmla="*/ 37 w 82"/>
                  <a:gd name="T111" fmla="*/ 131 h 149"/>
                  <a:gd name="T112" fmla="*/ 26 w 82"/>
                  <a:gd name="T113" fmla="*/ 149 h 149"/>
                  <a:gd name="T114" fmla="*/ 0 w 82"/>
                  <a:gd name="T115" fmla="*/ 149 h 14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2"/>
                  <a:gd name="T175" fmla="*/ 0 h 149"/>
                  <a:gd name="T176" fmla="*/ 82 w 82"/>
                  <a:gd name="T177" fmla="*/ 149 h 14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2" h="149">
                    <a:moveTo>
                      <a:pt x="0" y="149"/>
                    </a:moveTo>
                    <a:lnTo>
                      <a:pt x="15" y="149"/>
                    </a:lnTo>
                    <a:lnTo>
                      <a:pt x="15" y="131"/>
                    </a:lnTo>
                    <a:lnTo>
                      <a:pt x="26" y="131"/>
                    </a:lnTo>
                    <a:lnTo>
                      <a:pt x="37" y="116"/>
                    </a:lnTo>
                    <a:lnTo>
                      <a:pt x="48" y="97"/>
                    </a:lnTo>
                    <a:lnTo>
                      <a:pt x="48" y="82"/>
                    </a:lnTo>
                    <a:lnTo>
                      <a:pt x="48" y="67"/>
                    </a:lnTo>
                    <a:lnTo>
                      <a:pt x="37" y="49"/>
                    </a:lnTo>
                    <a:lnTo>
                      <a:pt x="37" y="34"/>
                    </a:lnTo>
                    <a:lnTo>
                      <a:pt x="22" y="34"/>
                    </a:lnTo>
                    <a:lnTo>
                      <a:pt x="22" y="15"/>
                    </a:lnTo>
                    <a:lnTo>
                      <a:pt x="11" y="15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5"/>
                    </a:lnTo>
                    <a:lnTo>
                      <a:pt x="22" y="15"/>
                    </a:lnTo>
                    <a:lnTo>
                      <a:pt x="37" y="15"/>
                    </a:lnTo>
                    <a:lnTo>
                      <a:pt x="37" y="34"/>
                    </a:lnTo>
                    <a:lnTo>
                      <a:pt x="48" y="49"/>
                    </a:lnTo>
                    <a:lnTo>
                      <a:pt x="48" y="34"/>
                    </a:lnTo>
                    <a:lnTo>
                      <a:pt x="37" y="34"/>
                    </a:lnTo>
                    <a:lnTo>
                      <a:pt x="37" y="15"/>
                    </a:lnTo>
                    <a:lnTo>
                      <a:pt x="22" y="15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37" y="15"/>
                    </a:lnTo>
                    <a:lnTo>
                      <a:pt x="37" y="0"/>
                    </a:lnTo>
                    <a:lnTo>
                      <a:pt x="60" y="0"/>
                    </a:lnTo>
                    <a:lnTo>
                      <a:pt x="71" y="15"/>
                    </a:lnTo>
                    <a:lnTo>
                      <a:pt x="71" y="34"/>
                    </a:lnTo>
                    <a:lnTo>
                      <a:pt x="82" y="49"/>
                    </a:lnTo>
                    <a:lnTo>
                      <a:pt x="82" y="67"/>
                    </a:lnTo>
                    <a:lnTo>
                      <a:pt x="82" y="82"/>
                    </a:lnTo>
                    <a:lnTo>
                      <a:pt x="82" y="97"/>
                    </a:lnTo>
                    <a:lnTo>
                      <a:pt x="71" y="97"/>
                    </a:lnTo>
                    <a:lnTo>
                      <a:pt x="71" y="116"/>
                    </a:lnTo>
                    <a:lnTo>
                      <a:pt x="71" y="131"/>
                    </a:lnTo>
                    <a:lnTo>
                      <a:pt x="60" y="131"/>
                    </a:lnTo>
                    <a:lnTo>
                      <a:pt x="60" y="149"/>
                    </a:lnTo>
                    <a:lnTo>
                      <a:pt x="37" y="149"/>
                    </a:lnTo>
                    <a:lnTo>
                      <a:pt x="48" y="149"/>
                    </a:lnTo>
                    <a:lnTo>
                      <a:pt x="48" y="131"/>
                    </a:lnTo>
                    <a:lnTo>
                      <a:pt x="60" y="131"/>
                    </a:lnTo>
                    <a:lnTo>
                      <a:pt x="48" y="131"/>
                    </a:lnTo>
                    <a:lnTo>
                      <a:pt x="48" y="149"/>
                    </a:lnTo>
                    <a:lnTo>
                      <a:pt x="37" y="149"/>
                    </a:lnTo>
                    <a:lnTo>
                      <a:pt x="26" y="149"/>
                    </a:lnTo>
                    <a:lnTo>
                      <a:pt x="37" y="131"/>
                    </a:lnTo>
                    <a:lnTo>
                      <a:pt x="48" y="131"/>
                    </a:lnTo>
                    <a:lnTo>
                      <a:pt x="48" y="116"/>
                    </a:lnTo>
                    <a:lnTo>
                      <a:pt x="60" y="97"/>
                    </a:lnTo>
                    <a:lnTo>
                      <a:pt x="48" y="116"/>
                    </a:lnTo>
                    <a:lnTo>
                      <a:pt x="37" y="131"/>
                    </a:lnTo>
                    <a:lnTo>
                      <a:pt x="26" y="14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36" name="Freeform 86"/>
              <p:cNvSpPr>
                <a:spLocks/>
              </p:cNvSpPr>
              <p:nvPr/>
            </p:nvSpPr>
            <p:spPr bwMode="auto">
              <a:xfrm>
                <a:off x="5059" y="601"/>
                <a:ext cx="246" cy="67"/>
              </a:xfrm>
              <a:custGeom>
                <a:avLst/>
                <a:gdLst>
                  <a:gd name="T0" fmla="*/ 0 w 246"/>
                  <a:gd name="T1" fmla="*/ 3 h 67"/>
                  <a:gd name="T2" fmla="*/ 0 w 246"/>
                  <a:gd name="T3" fmla="*/ 18 h 67"/>
                  <a:gd name="T4" fmla="*/ 15 w 246"/>
                  <a:gd name="T5" fmla="*/ 18 h 67"/>
                  <a:gd name="T6" fmla="*/ 15 w 246"/>
                  <a:gd name="T7" fmla="*/ 37 h 67"/>
                  <a:gd name="T8" fmla="*/ 26 w 246"/>
                  <a:gd name="T9" fmla="*/ 37 h 67"/>
                  <a:gd name="T10" fmla="*/ 37 w 246"/>
                  <a:gd name="T11" fmla="*/ 52 h 67"/>
                  <a:gd name="T12" fmla="*/ 49 w 246"/>
                  <a:gd name="T13" fmla="*/ 52 h 67"/>
                  <a:gd name="T14" fmla="*/ 60 w 246"/>
                  <a:gd name="T15" fmla="*/ 52 h 67"/>
                  <a:gd name="T16" fmla="*/ 71 w 246"/>
                  <a:gd name="T17" fmla="*/ 52 h 67"/>
                  <a:gd name="T18" fmla="*/ 82 w 246"/>
                  <a:gd name="T19" fmla="*/ 52 h 67"/>
                  <a:gd name="T20" fmla="*/ 82 w 246"/>
                  <a:gd name="T21" fmla="*/ 67 h 67"/>
                  <a:gd name="T22" fmla="*/ 97 w 246"/>
                  <a:gd name="T23" fmla="*/ 67 h 67"/>
                  <a:gd name="T24" fmla="*/ 108 w 246"/>
                  <a:gd name="T25" fmla="*/ 67 h 67"/>
                  <a:gd name="T26" fmla="*/ 119 w 246"/>
                  <a:gd name="T27" fmla="*/ 67 h 67"/>
                  <a:gd name="T28" fmla="*/ 130 w 246"/>
                  <a:gd name="T29" fmla="*/ 67 h 67"/>
                  <a:gd name="T30" fmla="*/ 142 w 246"/>
                  <a:gd name="T31" fmla="*/ 67 h 67"/>
                  <a:gd name="T32" fmla="*/ 153 w 246"/>
                  <a:gd name="T33" fmla="*/ 67 h 67"/>
                  <a:gd name="T34" fmla="*/ 164 w 246"/>
                  <a:gd name="T35" fmla="*/ 67 h 67"/>
                  <a:gd name="T36" fmla="*/ 175 w 246"/>
                  <a:gd name="T37" fmla="*/ 52 h 67"/>
                  <a:gd name="T38" fmla="*/ 186 w 246"/>
                  <a:gd name="T39" fmla="*/ 52 h 67"/>
                  <a:gd name="T40" fmla="*/ 201 w 246"/>
                  <a:gd name="T41" fmla="*/ 52 h 67"/>
                  <a:gd name="T42" fmla="*/ 201 w 246"/>
                  <a:gd name="T43" fmla="*/ 33 h 67"/>
                  <a:gd name="T44" fmla="*/ 212 w 246"/>
                  <a:gd name="T45" fmla="*/ 33 h 67"/>
                  <a:gd name="T46" fmla="*/ 223 w 246"/>
                  <a:gd name="T47" fmla="*/ 18 h 67"/>
                  <a:gd name="T48" fmla="*/ 234 w 246"/>
                  <a:gd name="T49" fmla="*/ 18 h 67"/>
                  <a:gd name="T50" fmla="*/ 234 w 246"/>
                  <a:gd name="T51" fmla="*/ 0 h 67"/>
                  <a:gd name="T52" fmla="*/ 246 w 246"/>
                  <a:gd name="T53" fmla="*/ 0 h 67"/>
                  <a:gd name="T54" fmla="*/ 223 w 246"/>
                  <a:gd name="T55" fmla="*/ 0 h 67"/>
                  <a:gd name="T56" fmla="*/ 223 w 246"/>
                  <a:gd name="T57" fmla="*/ 18 h 67"/>
                  <a:gd name="T58" fmla="*/ 212 w 246"/>
                  <a:gd name="T59" fmla="*/ 18 h 67"/>
                  <a:gd name="T60" fmla="*/ 201 w 246"/>
                  <a:gd name="T61" fmla="*/ 33 h 67"/>
                  <a:gd name="T62" fmla="*/ 186 w 246"/>
                  <a:gd name="T63" fmla="*/ 33 h 67"/>
                  <a:gd name="T64" fmla="*/ 201 w 246"/>
                  <a:gd name="T65" fmla="*/ 33 h 67"/>
                  <a:gd name="T66" fmla="*/ 201 w 246"/>
                  <a:gd name="T67" fmla="*/ 18 h 67"/>
                  <a:gd name="T68" fmla="*/ 212 w 246"/>
                  <a:gd name="T69" fmla="*/ 18 h 67"/>
                  <a:gd name="T70" fmla="*/ 223 w 246"/>
                  <a:gd name="T71" fmla="*/ 0 h 67"/>
                  <a:gd name="T72" fmla="*/ 212 w 246"/>
                  <a:gd name="T73" fmla="*/ 0 h 67"/>
                  <a:gd name="T74" fmla="*/ 201 w 246"/>
                  <a:gd name="T75" fmla="*/ 18 h 67"/>
                  <a:gd name="T76" fmla="*/ 186 w 246"/>
                  <a:gd name="T77" fmla="*/ 18 h 67"/>
                  <a:gd name="T78" fmla="*/ 175 w 246"/>
                  <a:gd name="T79" fmla="*/ 18 h 67"/>
                  <a:gd name="T80" fmla="*/ 175 w 246"/>
                  <a:gd name="T81" fmla="*/ 33 h 67"/>
                  <a:gd name="T82" fmla="*/ 164 w 246"/>
                  <a:gd name="T83" fmla="*/ 33 h 67"/>
                  <a:gd name="T84" fmla="*/ 153 w 246"/>
                  <a:gd name="T85" fmla="*/ 33 h 67"/>
                  <a:gd name="T86" fmla="*/ 142 w 246"/>
                  <a:gd name="T87" fmla="*/ 33 h 67"/>
                  <a:gd name="T88" fmla="*/ 130 w 246"/>
                  <a:gd name="T89" fmla="*/ 37 h 67"/>
                  <a:gd name="T90" fmla="*/ 119 w 246"/>
                  <a:gd name="T91" fmla="*/ 37 h 67"/>
                  <a:gd name="T92" fmla="*/ 108 w 246"/>
                  <a:gd name="T93" fmla="*/ 37 h 67"/>
                  <a:gd name="T94" fmla="*/ 93 w 246"/>
                  <a:gd name="T95" fmla="*/ 37 h 67"/>
                  <a:gd name="T96" fmla="*/ 82 w 246"/>
                  <a:gd name="T97" fmla="*/ 37 h 67"/>
                  <a:gd name="T98" fmla="*/ 71 w 246"/>
                  <a:gd name="T99" fmla="*/ 37 h 67"/>
                  <a:gd name="T100" fmla="*/ 60 w 246"/>
                  <a:gd name="T101" fmla="*/ 37 h 67"/>
                  <a:gd name="T102" fmla="*/ 60 w 246"/>
                  <a:gd name="T103" fmla="*/ 18 h 67"/>
                  <a:gd name="T104" fmla="*/ 49 w 246"/>
                  <a:gd name="T105" fmla="*/ 18 h 67"/>
                  <a:gd name="T106" fmla="*/ 37 w 246"/>
                  <a:gd name="T107" fmla="*/ 18 h 67"/>
                  <a:gd name="T108" fmla="*/ 26 w 246"/>
                  <a:gd name="T109" fmla="*/ 3 h 67"/>
                  <a:gd name="T110" fmla="*/ 0 w 246"/>
                  <a:gd name="T111" fmla="*/ 3 h 6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6"/>
                  <a:gd name="T169" fmla="*/ 0 h 67"/>
                  <a:gd name="T170" fmla="*/ 246 w 246"/>
                  <a:gd name="T171" fmla="*/ 67 h 6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6" h="67">
                    <a:moveTo>
                      <a:pt x="0" y="3"/>
                    </a:moveTo>
                    <a:lnTo>
                      <a:pt x="0" y="18"/>
                    </a:lnTo>
                    <a:lnTo>
                      <a:pt x="15" y="18"/>
                    </a:lnTo>
                    <a:lnTo>
                      <a:pt x="15" y="37"/>
                    </a:lnTo>
                    <a:lnTo>
                      <a:pt x="26" y="37"/>
                    </a:lnTo>
                    <a:lnTo>
                      <a:pt x="37" y="52"/>
                    </a:lnTo>
                    <a:lnTo>
                      <a:pt x="49" y="52"/>
                    </a:lnTo>
                    <a:lnTo>
                      <a:pt x="60" y="52"/>
                    </a:lnTo>
                    <a:lnTo>
                      <a:pt x="71" y="52"/>
                    </a:lnTo>
                    <a:lnTo>
                      <a:pt x="82" y="52"/>
                    </a:lnTo>
                    <a:lnTo>
                      <a:pt x="82" y="67"/>
                    </a:lnTo>
                    <a:lnTo>
                      <a:pt x="97" y="67"/>
                    </a:lnTo>
                    <a:lnTo>
                      <a:pt x="108" y="67"/>
                    </a:lnTo>
                    <a:lnTo>
                      <a:pt x="119" y="67"/>
                    </a:lnTo>
                    <a:lnTo>
                      <a:pt x="130" y="67"/>
                    </a:lnTo>
                    <a:lnTo>
                      <a:pt x="142" y="67"/>
                    </a:lnTo>
                    <a:lnTo>
                      <a:pt x="153" y="67"/>
                    </a:lnTo>
                    <a:lnTo>
                      <a:pt x="164" y="67"/>
                    </a:lnTo>
                    <a:lnTo>
                      <a:pt x="175" y="52"/>
                    </a:lnTo>
                    <a:lnTo>
                      <a:pt x="186" y="52"/>
                    </a:lnTo>
                    <a:lnTo>
                      <a:pt x="201" y="52"/>
                    </a:lnTo>
                    <a:lnTo>
                      <a:pt x="201" y="33"/>
                    </a:lnTo>
                    <a:lnTo>
                      <a:pt x="212" y="33"/>
                    </a:lnTo>
                    <a:lnTo>
                      <a:pt x="223" y="18"/>
                    </a:lnTo>
                    <a:lnTo>
                      <a:pt x="234" y="18"/>
                    </a:lnTo>
                    <a:lnTo>
                      <a:pt x="234" y="0"/>
                    </a:lnTo>
                    <a:lnTo>
                      <a:pt x="246" y="0"/>
                    </a:lnTo>
                    <a:lnTo>
                      <a:pt x="223" y="0"/>
                    </a:lnTo>
                    <a:lnTo>
                      <a:pt x="223" y="18"/>
                    </a:lnTo>
                    <a:lnTo>
                      <a:pt x="212" y="18"/>
                    </a:lnTo>
                    <a:lnTo>
                      <a:pt x="201" y="33"/>
                    </a:lnTo>
                    <a:lnTo>
                      <a:pt x="186" y="33"/>
                    </a:lnTo>
                    <a:lnTo>
                      <a:pt x="201" y="33"/>
                    </a:lnTo>
                    <a:lnTo>
                      <a:pt x="201" y="18"/>
                    </a:lnTo>
                    <a:lnTo>
                      <a:pt x="212" y="18"/>
                    </a:lnTo>
                    <a:lnTo>
                      <a:pt x="223" y="0"/>
                    </a:lnTo>
                    <a:lnTo>
                      <a:pt x="212" y="0"/>
                    </a:lnTo>
                    <a:lnTo>
                      <a:pt x="201" y="18"/>
                    </a:lnTo>
                    <a:lnTo>
                      <a:pt x="186" y="18"/>
                    </a:lnTo>
                    <a:lnTo>
                      <a:pt x="175" y="18"/>
                    </a:lnTo>
                    <a:lnTo>
                      <a:pt x="175" y="33"/>
                    </a:lnTo>
                    <a:lnTo>
                      <a:pt x="164" y="33"/>
                    </a:lnTo>
                    <a:lnTo>
                      <a:pt x="153" y="33"/>
                    </a:lnTo>
                    <a:lnTo>
                      <a:pt x="142" y="33"/>
                    </a:lnTo>
                    <a:lnTo>
                      <a:pt x="130" y="37"/>
                    </a:lnTo>
                    <a:lnTo>
                      <a:pt x="119" y="37"/>
                    </a:lnTo>
                    <a:lnTo>
                      <a:pt x="108" y="37"/>
                    </a:lnTo>
                    <a:lnTo>
                      <a:pt x="93" y="37"/>
                    </a:lnTo>
                    <a:lnTo>
                      <a:pt x="82" y="37"/>
                    </a:lnTo>
                    <a:lnTo>
                      <a:pt x="71" y="37"/>
                    </a:lnTo>
                    <a:lnTo>
                      <a:pt x="60" y="37"/>
                    </a:lnTo>
                    <a:lnTo>
                      <a:pt x="60" y="18"/>
                    </a:lnTo>
                    <a:lnTo>
                      <a:pt x="49" y="18"/>
                    </a:lnTo>
                    <a:lnTo>
                      <a:pt x="37" y="18"/>
                    </a:lnTo>
                    <a:lnTo>
                      <a:pt x="2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37" name="Freeform 87"/>
              <p:cNvSpPr>
                <a:spLocks/>
              </p:cNvSpPr>
              <p:nvPr/>
            </p:nvSpPr>
            <p:spPr bwMode="auto">
              <a:xfrm>
                <a:off x="5096" y="601"/>
                <a:ext cx="164" cy="37"/>
              </a:xfrm>
              <a:custGeom>
                <a:avLst/>
                <a:gdLst>
                  <a:gd name="T0" fmla="*/ 0 w 164"/>
                  <a:gd name="T1" fmla="*/ 3 h 37"/>
                  <a:gd name="T2" fmla="*/ 12 w 164"/>
                  <a:gd name="T3" fmla="*/ 3 h 37"/>
                  <a:gd name="T4" fmla="*/ 12 w 164"/>
                  <a:gd name="T5" fmla="*/ 18 h 37"/>
                  <a:gd name="T6" fmla="*/ 23 w 164"/>
                  <a:gd name="T7" fmla="*/ 18 h 37"/>
                  <a:gd name="T8" fmla="*/ 34 w 164"/>
                  <a:gd name="T9" fmla="*/ 18 h 37"/>
                  <a:gd name="T10" fmla="*/ 34 w 164"/>
                  <a:gd name="T11" fmla="*/ 37 h 37"/>
                  <a:gd name="T12" fmla="*/ 45 w 164"/>
                  <a:gd name="T13" fmla="*/ 37 h 37"/>
                  <a:gd name="T14" fmla="*/ 56 w 164"/>
                  <a:gd name="T15" fmla="*/ 37 h 37"/>
                  <a:gd name="T16" fmla="*/ 71 w 164"/>
                  <a:gd name="T17" fmla="*/ 37 h 37"/>
                  <a:gd name="T18" fmla="*/ 82 w 164"/>
                  <a:gd name="T19" fmla="*/ 37 h 37"/>
                  <a:gd name="T20" fmla="*/ 93 w 164"/>
                  <a:gd name="T21" fmla="*/ 37 h 37"/>
                  <a:gd name="T22" fmla="*/ 105 w 164"/>
                  <a:gd name="T23" fmla="*/ 33 h 37"/>
                  <a:gd name="T24" fmla="*/ 116 w 164"/>
                  <a:gd name="T25" fmla="*/ 33 h 37"/>
                  <a:gd name="T26" fmla="*/ 116 w 164"/>
                  <a:gd name="T27" fmla="*/ 18 h 37"/>
                  <a:gd name="T28" fmla="*/ 127 w 164"/>
                  <a:gd name="T29" fmla="*/ 18 h 37"/>
                  <a:gd name="T30" fmla="*/ 138 w 164"/>
                  <a:gd name="T31" fmla="*/ 18 h 37"/>
                  <a:gd name="T32" fmla="*/ 149 w 164"/>
                  <a:gd name="T33" fmla="*/ 0 h 37"/>
                  <a:gd name="T34" fmla="*/ 164 w 164"/>
                  <a:gd name="T35" fmla="*/ 0 h 37"/>
                  <a:gd name="T36" fmla="*/ 149 w 164"/>
                  <a:gd name="T37" fmla="*/ 0 h 37"/>
                  <a:gd name="T38" fmla="*/ 138 w 164"/>
                  <a:gd name="T39" fmla="*/ 3 h 37"/>
                  <a:gd name="T40" fmla="*/ 127 w 164"/>
                  <a:gd name="T41" fmla="*/ 3 h 37"/>
                  <a:gd name="T42" fmla="*/ 127 w 164"/>
                  <a:gd name="T43" fmla="*/ 18 h 37"/>
                  <a:gd name="T44" fmla="*/ 116 w 164"/>
                  <a:gd name="T45" fmla="*/ 18 h 37"/>
                  <a:gd name="T46" fmla="*/ 105 w 164"/>
                  <a:gd name="T47" fmla="*/ 18 h 37"/>
                  <a:gd name="T48" fmla="*/ 93 w 164"/>
                  <a:gd name="T49" fmla="*/ 18 h 37"/>
                  <a:gd name="T50" fmla="*/ 82 w 164"/>
                  <a:gd name="T51" fmla="*/ 18 h 37"/>
                  <a:gd name="T52" fmla="*/ 71 w 164"/>
                  <a:gd name="T53" fmla="*/ 18 h 37"/>
                  <a:gd name="T54" fmla="*/ 56 w 164"/>
                  <a:gd name="T55" fmla="*/ 18 h 37"/>
                  <a:gd name="T56" fmla="*/ 45 w 164"/>
                  <a:gd name="T57" fmla="*/ 18 h 37"/>
                  <a:gd name="T58" fmla="*/ 34 w 164"/>
                  <a:gd name="T59" fmla="*/ 18 h 37"/>
                  <a:gd name="T60" fmla="*/ 23 w 164"/>
                  <a:gd name="T61" fmla="*/ 3 h 37"/>
                  <a:gd name="T62" fmla="*/ 0 w 164"/>
                  <a:gd name="T63" fmla="*/ 3 h 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4"/>
                  <a:gd name="T97" fmla="*/ 0 h 37"/>
                  <a:gd name="T98" fmla="*/ 164 w 164"/>
                  <a:gd name="T99" fmla="*/ 37 h 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4" h="37">
                    <a:moveTo>
                      <a:pt x="0" y="3"/>
                    </a:moveTo>
                    <a:lnTo>
                      <a:pt x="12" y="3"/>
                    </a:lnTo>
                    <a:lnTo>
                      <a:pt x="12" y="18"/>
                    </a:lnTo>
                    <a:lnTo>
                      <a:pt x="23" y="18"/>
                    </a:lnTo>
                    <a:lnTo>
                      <a:pt x="34" y="18"/>
                    </a:lnTo>
                    <a:lnTo>
                      <a:pt x="34" y="37"/>
                    </a:lnTo>
                    <a:lnTo>
                      <a:pt x="45" y="37"/>
                    </a:lnTo>
                    <a:lnTo>
                      <a:pt x="56" y="37"/>
                    </a:lnTo>
                    <a:lnTo>
                      <a:pt x="71" y="37"/>
                    </a:lnTo>
                    <a:lnTo>
                      <a:pt x="82" y="37"/>
                    </a:lnTo>
                    <a:lnTo>
                      <a:pt x="93" y="37"/>
                    </a:lnTo>
                    <a:lnTo>
                      <a:pt x="105" y="33"/>
                    </a:lnTo>
                    <a:lnTo>
                      <a:pt x="116" y="33"/>
                    </a:lnTo>
                    <a:lnTo>
                      <a:pt x="116" y="18"/>
                    </a:lnTo>
                    <a:lnTo>
                      <a:pt x="127" y="18"/>
                    </a:lnTo>
                    <a:lnTo>
                      <a:pt x="138" y="18"/>
                    </a:lnTo>
                    <a:lnTo>
                      <a:pt x="149" y="0"/>
                    </a:lnTo>
                    <a:lnTo>
                      <a:pt x="164" y="0"/>
                    </a:lnTo>
                    <a:lnTo>
                      <a:pt x="149" y="0"/>
                    </a:lnTo>
                    <a:lnTo>
                      <a:pt x="138" y="3"/>
                    </a:lnTo>
                    <a:lnTo>
                      <a:pt x="127" y="3"/>
                    </a:lnTo>
                    <a:lnTo>
                      <a:pt x="127" y="18"/>
                    </a:lnTo>
                    <a:lnTo>
                      <a:pt x="116" y="18"/>
                    </a:lnTo>
                    <a:lnTo>
                      <a:pt x="105" y="18"/>
                    </a:lnTo>
                    <a:lnTo>
                      <a:pt x="93" y="18"/>
                    </a:lnTo>
                    <a:lnTo>
                      <a:pt x="82" y="18"/>
                    </a:lnTo>
                    <a:lnTo>
                      <a:pt x="71" y="18"/>
                    </a:lnTo>
                    <a:lnTo>
                      <a:pt x="56" y="18"/>
                    </a:lnTo>
                    <a:lnTo>
                      <a:pt x="45" y="18"/>
                    </a:lnTo>
                    <a:lnTo>
                      <a:pt x="34" y="18"/>
                    </a:lnTo>
                    <a:lnTo>
                      <a:pt x="2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38" name="Freeform 88"/>
              <p:cNvSpPr>
                <a:spLocks/>
              </p:cNvSpPr>
              <p:nvPr/>
            </p:nvSpPr>
            <p:spPr bwMode="auto">
              <a:xfrm>
                <a:off x="5338" y="485"/>
                <a:ext cx="93" cy="34"/>
              </a:xfrm>
              <a:custGeom>
                <a:avLst/>
                <a:gdLst>
                  <a:gd name="T0" fmla="*/ 11 w 93"/>
                  <a:gd name="T1" fmla="*/ 34 h 34"/>
                  <a:gd name="T2" fmla="*/ 0 w 93"/>
                  <a:gd name="T3" fmla="*/ 34 h 34"/>
                  <a:gd name="T4" fmla="*/ 0 w 93"/>
                  <a:gd name="T5" fmla="*/ 19 h 34"/>
                  <a:gd name="T6" fmla="*/ 0 w 93"/>
                  <a:gd name="T7" fmla="*/ 0 h 34"/>
                  <a:gd name="T8" fmla="*/ 11 w 93"/>
                  <a:gd name="T9" fmla="*/ 0 h 34"/>
                  <a:gd name="T10" fmla="*/ 22 w 93"/>
                  <a:gd name="T11" fmla="*/ 0 h 34"/>
                  <a:gd name="T12" fmla="*/ 37 w 93"/>
                  <a:gd name="T13" fmla="*/ 0 h 34"/>
                  <a:gd name="T14" fmla="*/ 48 w 93"/>
                  <a:gd name="T15" fmla="*/ 0 h 34"/>
                  <a:gd name="T16" fmla="*/ 60 w 93"/>
                  <a:gd name="T17" fmla="*/ 0 h 34"/>
                  <a:gd name="T18" fmla="*/ 71 w 93"/>
                  <a:gd name="T19" fmla="*/ 0 h 34"/>
                  <a:gd name="T20" fmla="*/ 82 w 93"/>
                  <a:gd name="T21" fmla="*/ 0 h 34"/>
                  <a:gd name="T22" fmla="*/ 93 w 93"/>
                  <a:gd name="T23" fmla="*/ 0 h 34"/>
                  <a:gd name="T24" fmla="*/ 93 w 93"/>
                  <a:gd name="T25" fmla="*/ 15 h 34"/>
                  <a:gd name="T26" fmla="*/ 82 w 93"/>
                  <a:gd name="T27" fmla="*/ 15 h 34"/>
                  <a:gd name="T28" fmla="*/ 82 w 93"/>
                  <a:gd name="T29" fmla="*/ 34 h 34"/>
                  <a:gd name="T30" fmla="*/ 71 w 93"/>
                  <a:gd name="T31" fmla="*/ 34 h 34"/>
                  <a:gd name="T32" fmla="*/ 60 w 93"/>
                  <a:gd name="T33" fmla="*/ 34 h 34"/>
                  <a:gd name="T34" fmla="*/ 48 w 93"/>
                  <a:gd name="T35" fmla="*/ 34 h 34"/>
                  <a:gd name="T36" fmla="*/ 37 w 93"/>
                  <a:gd name="T37" fmla="*/ 34 h 34"/>
                  <a:gd name="T38" fmla="*/ 26 w 93"/>
                  <a:gd name="T39" fmla="*/ 34 h 34"/>
                  <a:gd name="T40" fmla="*/ 11 w 93"/>
                  <a:gd name="T41" fmla="*/ 34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34"/>
                  <a:gd name="T65" fmla="*/ 93 w 93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34">
                    <a:moveTo>
                      <a:pt x="11" y="34"/>
                    </a:moveTo>
                    <a:lnTo>
                      <a:pt x="0" y="3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7" y="0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82" y="0"/>
                    </a:lnTo>
                    <a:lnTo>
                      <a:pt x="93" y="0"/>
                    </a:lnTo>
                    <a:lnTo>
                      <a:pt x="93" y="15"/>
                    </a:lnTo>
                    <a:lnTo>
                      <a:pt x="82" y="15"/>
                    </a:lnTo>
                    <a:lnTo>
                      <a:pt x="82" y="34"/>
                    </a:lnTo>
                    <a:lnTo>
                      <a:pt x="71" y="34"/>
                    </a:lnTo>
                    <a:lnTo>
                      <a:pt x="60" y="34"/>
                    </a:lnTo>
                    <a:lnTo>
                      <a:pt x="48" y="34"/>
                    </a:lnTo>
                    <a:lnTo>
                      <a:pt x="37" y="34"/>
                    </a:lnTo>
                    <a:lnTo>
                      <a:pt x="26" y="34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39" name="Freeform 89"/>
              <p:cNvSpPr>
                <a:spLocks/>
              </p:cNvSpPr>
              <p:nvPr/>
            </p:nvSpPr>
            <p:spPr bwMode="auto">
              <a:xfrm>
                <a:off x="4884" y="523"/>
                <a:ext cx="119" cy="52"/>
              </a:xfrm>
              <a:custGeom>
                <a:avLst/>
                <a:gdLst>
                  <a:gd name="T0" fmla="*/ 93 w 119"/>
                  <a:gd name="T1" fmla="*/ 48 h 52"/>
                  <a:gd name="T2" fmla="*/ 71 w 119"/>
                  <a:gd name="T3" fmla="*/ 52 h 52"/>
                  <a:gd name="T4" fmla="*/ 71 w 119"/>
                  <a:gd name="T5" fmla="*/ 33 h 52"/>
                  <a:gd name="T6" fmla="*/ 60 w 119"/>
                  <a:gd name="T7" fmla="*/ 33 h 52"/>
                  <a:gd name="T8" fmla="*/ 49 w 119"/>
                  <a:gd name="T9" fmla="*/ 33 h 52"/>
                  <a:gd name="T10" fmla="*/ 38 w 119"/>
                  <a:gd name="T11" fmla="*/ 33 h 52"/>
                  <a:gd name="T12" fmla="*/ 26 w 119"/>
                  <a:gd name="T13" fmla="*/ 33 h 52"/>
                  <a:gd name="T14" fmla="*/ 15 w 119"/>
                  <a:gd name="T15" fmla="*/ 33 h 52"/>
                  <a:gd name="T16" fmla="*/ 0 w 119"/>
                  <a:gd name="T17" fmla="*/ 33 h 52"/>
                  <a:gd name="T18" fmla="*/ 0 w 119"/>
                  <a:gd name="T19" fmla="*/ 18 h 52"/>
                  <a:gd name="T20" fmla="*/ 15 w 119"/>
                  <a:gd name="T21" fmla="*/ 18 h 52"/>
                  <a:gd name="T22" fmla="*/ 15 w 119"/>
                  <a:gd name="T23" fmla="*/ 0 h 52"/>
                  <a:gd name="T24" fmla="*/ 26 w 119"/>
                  <a:gd name="T25" fmla="*/ 0 h 52"/>
                  <a:gd name="T26" fmla="*/ 38 w 119"/>
                  <a:gd name="T27" fmla="*/ 0 h 52"/>
                  <a:gd name="T28" fmla="*/ 49 w 119"/>
                  <a:gd name="T29" fmla="*/ 0 h 52"/>
                  <a:gd name="T30" fmla="*/ 60 w 119"/>
                  <a:gd name="T31" fmla="*/ 0 h 52"/>
                  <a:gd name="T32" fmla="*/ 71 w 119"/>
                  <a:gd name="T33" fmla="*/ 0 h 52"/>
                  <a:gd name="T34" fmla="*/ 71 w 119"/>
                  <a:gd name="T35" fmla="*/ 18 h 52"/>
                  <a:gd name="T36" fmla="*/ 82 w 119"/>
                  <a:gd name="T37" fmla="*/ 18 h 52"/>
                  <a:gd name="T38" fmla="*/ 93 w 119"/>
                  <a:gd name="T39" fmla="*/ 18 h 52"/>
                  <a:gd name="T40" fmla="*/ 108 w 119"/>
                  <a:gd name="T41" fmla="*/ 18 h 52"/>
                  <a:gd name="T42" fmla="*/ 119 w 119"/>
                  <a:gd name="T43" fmla="*/ 33 h 52"/>
                  <a:gd name="T44" fmla="*/ 108 w 119"/>
                  <a:gd name="T45" fmla="*/ 33 h 52"/>
                  <a:gd name="T46" fmla="*/ 108 w 119"/>
                  <a:gd name="T47" fmla="*/ 48 h 52"/>
                  <a:gd name="T48" fmla="*/ 93 w 119"/>
                  <a:gd name="T49" fmla="*/ 48 h 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9"/>
                  <a:gd name="T76" fmla="*/ 0 h 52"/>
                  <a:gd name="T77" fmla="*/ 119 w 119"/>
                  <a:gd name="T78" fmla="*/ 52 h 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9" h="52">
                    <a:moveTo>
                      <a:pt x="93" y="48"/>
                    </a:moveTo>
                    <a:lnTo>
                      <a:pt x="71" y="52"/>
                    </a:lnTo>
                    <a:lnTo>
                      <a:pt x="71" y="33"/>
                    </a:lnTo>
                    <a:lnTo>
                      <a:pt x="60" y="33"/>
                    </a:lnTo>
                    <a:lnTo>
                      <a:pt x="49" y="33"/>
                    </a:lnTo>
                    <a:lnTo>
                      <a:pt x="38" y="33"/>
                    </a:lnTo>
                    <a:lnTo>
                      <a:pt x="26" y="33"/>
                    </a:lnTo>
                    <a:lnTo>
                      <a:pt x="15" y="33"/>
                    </a:lnTo>
                    <a:lnTo>
                      <a:pt x="0" y="33"/>
                    </a:lnTo>
                    <a:lnTo>
                      <a:pt x="0" y="18"/>
                    </a:lnTo>
                    <a:lnTo>
                      <a:pt x="15" y="18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8" y="0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71" y="18"/>
                    </a:lnTo>
                    <a:lnTo>
                      <a:pt x="82" y="18"/>
                    </a:lnTo>
                    <a:lnTo>
                      <a:pt x="93" y="18"/>
                    </a:lnTo>
                    <a:lnTo>
                      <a:pt x="108" y="18"/>
                    </a:lnTo>
                    <a:lnTo>
                      <a:pt x="119" y="33"/>
                    </a:lnTo>
                    <a:lnTo>
                      <a:pt x="108" y="33"/>
                    </a:lnTo>
                    <a:lnTo>
                      <a:pt x="108" y="48"/>
                    </a:lnTo>
                    <a:lnTo>
                      <a:pt x="93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40" name="Freeform 90"/>
              <p:cNvSpPr>
                <a:spLocks/>
              </p:cNvSpPr>
              <p:nvPr/>
            </p:nvSpPr>
            <p:spPr bwMode="auto">
              <a:xfrm>
                <a:off x="5293" y="601"/>
                <a:ext cx="116" cy="67"/>
              </a:xfrm>
              <a:custGeom>
                <a:avLst/>
                <a:gdLst>
                  <a:gd name="T0" fmla="*/ 93 w 116"/>
                  <a:gd name="T1" fmla="*/ 67 h 67"/>
                  <a:gd name="T2" fmla="*/ 82 w 116"/>
                  <a:gd name="T3" fmla="*/ 67 h 67"/>
                  <a:gd name="T4" fmla="*/ 82 w 116"/>
                  <a:gd name="T5" fmla="*/ 48 h 67"/>
                  <a:gd name="T6" fmla="*/ 71 w 116"/>
                  <a:gd name="T7" fmla="*/ 48 h 67"/>
                  <a:gd name="T8" fmla="*/ 60 w 116"/>
                  <a:gd name="T9" fmla="*/ 48 h 67"/>
                  <a:gd name="T10" fmla="*/ 45 w 116"/>
                  <a:gd name="T11" fmla="*/ 48 h 67"/>
                  <a:gd name="T12" fmla="*/ 34 w 116"/>
                  <a:gd name="T13" fmla="*/ 33 h 67"/>
                  <a:gd name="T14" fmla="*/ 23 w 116"/>
                  <a:gd name="T15" fmla="*/ 33 h 67"/>
                  <a:gd name="T16" fmla="*/ 12 w 116"/>
                  <a:gd name="T17" fmla="*/ 33 h 67"/>
                  <a:gd name="T18" fmla="*/ 0 w 116"/>
                  <a:gd name="T19" fmla="*/ 18 h 67"/>
                  <a:gd name="T20" fmla="*/ 0 w 116"/>
                  <a:gd name="T21" fmla="*/ 0 h 67"/>
                  <a:gd name="T22" fmla="*/ 12 w 116"/>
                  <a:gd name="T23" fmla="*/ 0 h 67"/>
                  <a:gd name="T24" fmla="*/ 23 w 116"/>
                  <a:gd name="T25" fmla="*/ 0 h 67"/>
                  <a:gd name="T26" fmla="*/ 34 w 116"/>
                  <a:gd name="T27" fmla="*/ 18 h 67"/>
                  <a:gd name="T28" fmla="*/ 45 w 116"/>
                  <a:gd name="T29" fmla="*/ 18 h 67"/>
                  <a:gd name="T30" fmla="*/ 60 w 116"/>
                  <a:gd name="T31" fmla="*/ 18 h 67"/>
                  <a:gd name="T32" fmla="*/ 71 w 116"/>
                  <a:gd name="T33" fmla="*/ 33 h 67"/>
                  <a:gd name="T34" fmla="*/ 82 w 116"/>
                  <a:gd name="T35" fmla="*/ 33 h 67"/>
                  <a:gd name="T36" fmla="*/ 93 w 116"/>
                  <a:gd name="T37" fmla="*/ 33 h 67"/>
                  <a:gd name="T38" fmla="*/ 105 w 116"/>
                  <a:gd name="T39" fmla="*/ 33 h 67"/>
                  <a:gd name="T40" fmla="*/ 116 w 116"/>
                  <a:gd name="T41" fmla="*/ 33 h 67"/>
                  <a:gd name="T42" fmla="*/ 116 w 116"/>
                  <a:gd name="T43" fmla="*/ 48 h 67"/>
                  <a:gd name="T44" fmla="*/ 105 w 116"/>
                  <a:gd name="T45" fmla="*/ 48 h 67"/>
                  <a:gd name="T46" fmla="*/ 93 w 116"/>
                  <a:gd name="T47" fmla="*/ 48 h 67"/>
                  <a:gd name="T48" fmla="*/ 105 w 116"/>
                  <a:gd name="T49" fmla="*/ 48 h 67"/>
                  <a:gd name="T50" fmla="*/ 105 w 116"/>
                  <a:gd name="T51" fmla="*/ 67 h 67"/>
                  <a:gd name="T52" fmla="*/ 93 w 116"/>
                  <a:gd name="T53" fmla="*/ 67 h 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6"/>
                  <a:gd name="T82" fmla="*/ 0 h 67"/>
                  <a:gd name="T83" fmla="*/ 116 w 116"/>
                  <a:gd name="T84" fmla="*/ 67 h 6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6" h="67">
                    <a:moveTo>
                      <a:pt x="93" y="67"/>
                    </a:moveTo>
                    <a:lnTo>
                      <a:pt x="82" y="67"/>
                    </a:lnTo>
                    <a:lnTo>
                      <a:pt x="82" y="48"/>
                    </a:lnTo>
                    <a:lnTo>
                      <a:pt x="71" y="48"/>
                    </a:lnTo>
                    <a:lnTo>
                      <a:pt x="60" y="48"/>
                    </a:lnTo>
                    <a:lnTo>
                      <a:pt x="45" y="48"/>
                    </a:lnTo>
                    <a:lnTo>
                      <a:pt x="34" y="33"/>
                    </a:lnTo>
                    <a:lnTo>
                      <a:pt x="23" y="33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4" y="18"/>
                    </a:lnTo>
                    <a:lnTo>
                      <a:pt x="45" y="18"/>
                    </a:lnTo>
                    <a:lnTo>
                      <a:pt x="60" y="18"/>
                    </a:lnTo>
                    <a:lnTo>
                      <a:pt x="71" y="33"/>
                    </a:lnTo>
                    <a:lnTo>
                      <a:pt x="82" y="33"/>
                    </a:lnTo>
                    <a:lnTo>
                      <a:pt x="93" y="33"/>
                    </a:lnTo>
                    <a:lnTo>
                      <a:pt x="105" y="33"/>
                    </a:lnTo>
                    <a:lnTo>
                      <a:pt x="116" y="33"/>
                    </a:lnTo>
                    <a:lnTo>
                      <a:pt x="116" y="48"/>
                    </a:lnTo>
                    <a:lnTo>
                      <a:pt x="105" y="48"/>
                    </a:lnTo>
                    <a:lnTo>
                      <a:pt x="93" y="48"/>
                    </a:lnTo>
                    <a:lnTo>
                      <a:pt x="105" y="48"/>
                    </a:lnTo>
                    <a:lnTo>
                      <a:pt x="105" y="67"/>
                    </a:lnTo>
                    <a:lnTo>
                      <a:pt x="93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41" name="Freeform 91"/>
              <p:cNvSpPr>
                <a:spLocks/>
              </p:cNvSpPr>
              <p:nvPr/>
            </p:nvSpPr>
            <p:spPr bwMode="auto">
              <a:xfrm>
                <a:off x="5037" y="701"/>
                <a:ext cx="71" cy="119"/>
              </a:xfrm>
              <a:custGeom>
                <a:avLst/>
                <a:gdLst>
                  <a:gd name="T0" fmla="*/ 15 w 71"/>
                  <a:gd name="T1" fmla="*/ 119 h 119"/>
                  <a:gd name="T2" fmla="*/ 4 w 71"/>
                  <a:gd name="T3" fmla="*/ 119 h 119"/>
                  <a:gd name="T4" fmla="*/ 0 w 71"/>
                  <a:gd name="T5" fmla="*/ 101 h 119"/>
                  <a:gd name="T6" fmla="*/ 0 w 71"/>
                  <a:gd name="T7" fmla="*/ 86 h 119"/>
                  <a:gd name="T8" fmla="*/ 15 w 71"/>
                  <a:gd name="T9" fmla="*/ 86 h 119"/>
                  <a:gd name="T10" fmla="*/ 15 w 71"/>
                  <a:gd name="T11" fmla="*/ 67 h 119"/>
                  <a:gd name="T12" fmla="*/ 26 w 71"/>
                  <a:gd name="T13" fmla="*/ 67 h 119"/>
                  <a:gd name="T14" fmla="*/ 26 w 71"/>
                  <a:gd name="T15" fmla="*/ 52 h 119"/>
                  <a:gd name="T16" fmla="*/ 37 w 71"/>
                  <a:gd name="T17" fmla="*/ 52 h 119"/>
                  <a:gd name="T18" fmla="*/ 37 w 71"/>
                  <a:gd name="T19" fmla="*/ 34 h 119"/>
                  <a:gd name="T20" fmla="*/ 48 w 71"/>
                  <a:gd name="T21" fmla="*/ 19 h 119"/>
                  <a:gd name="T22" fmla="*/ 48 w 71"/>
                  <a:gd name="T23" fmla="*/ 4 h 119"/>
                  <a:gd name="T24" fmla="*/ 59 w 71"/>
                  <a:gd name="T25" fmla="*/ 0 h 119"/>
                  <a:gd name="T26" fmla="*/ 71 w 71"/>
                  <a:gd name="T27" fmla="*/ 0 h 119"/>
                  <a:gd name="T28" fmla="*/ 71 w 71"/>
                  <a:gd name="T29" fmla="*/ 19 h 119"/>
                  <a:gd name="T30" fmla="*/ 71 w 71"/>
                  <a:gd name="T31" fmla="*/ 34 h 119"/>
                  <a:gd name="T32" fmla="*/ 59 w 71"/>
                  <a:gd name="T33" fmla="*/ 34 h 119"/>
                  <a:gd name="T34" fmla="*/ 59 w 71"/>
                  <a:gd name="T35" fmla="*/ 52 h 119"/>
                  <a:gd name="T36" fmla="*/ 48 w 71"/>
                  <a:gd name="T37" fmla="*/ 52 h 119"/>
                  <a:gd name="T38" fmla="*/ 48 w 71"/>
                  <a:gd name="T39" fmla="*/ 67 h 119"/>
                  <a:gd name="T40" fmla="*/ 37 w 71"/>
                  <a:gd name="T41" fmla="*/ 67 h 119"/>
                  <a:gd name="T42" fmla="*/ 37 w 71"/>
                  <a:gd name="T43" fmla="*/ 86 h 119"/>
                  <a:gd name="T44" fmla="*/ 37 w 71"/>
                  <a:gd name="T45" fmla="*/ 101 h 119"/>
                  <a:gd name="T46" fmla="*/ 26 w 71"/>
                  <a:gd name="T47" fmla="*/ 101 h 119"/>
                  <a:gd name="T48" fmla="*/ 26 w 71"/>
                  <a:gd name="T49" fmla="*/ 119 h 119"/>
                  <a:gd name="T50" fmla="*/ 15 w 71"/>
                  <a:gd name="T51" fmla="*/ 119 h 1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1"/>
                  <a:gd name="T79" fmla="*/ 0 h 119"/>
                  <a:gd name="T80" fmla="*/ 71 w 71"/>
                  <a:gd name="T81" fmla="*/ 119 h 1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1" h="119">
                    <a:moveTo>
                      <a:pt x="15" y="119"/>
                    </a:moveTo>
                    <a:lnTo>
                      <a:pt x="4" y="119"/>
                    </a:lnTo>
                    <a:lnTo>
                      <a:pt x="0" y="101"/>
                    </a:lnTo>
                    <a:lnTo>
                      <a:pt x="0" y="86"/>
                    </a:lnTo>
                    <a:lnTo>
                      <a:pt x="15" y="86"/>
                    </a:lnTo>
                    <a:lnTo>
                      <a:pt x="15" y="67"/>
                    </a:lnTo>
                    <a:lnTo>
                      <a:pt x="26" y="67"/>
                    </a:lnTo>
                    <a:lnTo>
                      <a:pt x="26" y="52"/>
                    </a:lnTo>
                    <a:lnTo>
                      <a:pt x="37" y="52"/>
                    </a:lnTo>
                    <a:lnTo>
                      <a:pt x="37" y="34"/>
                    </a:lnTo>
                    <a:lnTo>
                      <a:pt x="48" y="19"/>
                    </a:lnTo>
                    <a:lnTo>
                      <a:pt x="48" y="4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71" y="19"/>
                    </a:lnTo>
                    <a:lnTo>
                      <a:pt x="71" y="34"/>
                    </a:lnTo>
                    <a:lnTo>
                      <a:pt x="59" y="34"/>
                    </a:lnTo>
                    <a:lnTo>
                      <a:pt x="59" y="52"/>
                    </a:lnTo>
                    <a:lnTo>
                      <a:pt x="48" y="52"/>
                    </a:lnTo>
                    <a:lnTo>
                      <a:pt x="48" y="67"/>
                    </a:lnTo>
                    <a:lnTo>
                      <a:pt x="37" y="67"/>
                    </a:lnTo>
                    <a:lnTo>
                      <a:pt x="37" y="86"/>
                    </a:lnTo>
                    <a:lnTo>
                      <a:pt x="37" y="101"/>
                    </a:lnTo>
                    <a:lnTo>
                      <a:pt x="26" y="101"/>
                    </a:lnTo>
                    <a:lnTo>
                      <a:pt x="26" y="119"/>
                    </a:lnTo>
                    <a:lnTo>
                      <a:pt x="15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42" name="Freeform 92"/>
              <p:cNvSpPr>
                <a:spLocks/>
              </p:cNvSpPr>
              <p:nvPr/>
            </p:nvSpPr>
            <p:spPr bwMode="auto">
              <a:xfrm>
                <a:off x="5189" y="720"/>
                <a:ext cx="23" cy="115"/>
              </a:xfrm>
              <a:custGeom>
                <a:avLst/>
                <a:gdLst>
                  <a:gd name="T0" fmla="*/ 0 w 23"/>
                  <a:gd name="T1" fmla="*/ 115 h 115"/>
                  <a:gd name="T2" fmla="*/ 0 w 23"/>
                  <a:gd name="T3" fmla="*/ 96 h 115"/>
                  <a:gd name="T4" fmla="*/ 0 w 23"/>
                  <a:gd name="T5" fmla="*/ 82 h 115"/>
                  <a:gd name="T6" fmla="*/ 12 w 23"/>
                  <a:gd name="T7" fmla="*/ 63 h 115"/>
                  <a:gd name="T8" fmla="*/ 12 w 23"/>
                  <a:gd name="T9" fmla="*/ 48 h 115"/>
                  <a:gd name="T10" fmla="*/ 12 w 23"/>
                  <a:gd name="T11" fmla="*/ 29 h 115"/>
                  <a:gd name="T12" fmla="*/ 0 w 23"/>
                  <a:gd name="T13" fmla="*/ 15 h 115"/>
                  <a:gd name="T14" fmla="*/ 0 w 23"/>
                  <a:gd name="T15" fmla="*/ 0 h 115"/>
                  <a:gd name="T16" fmla="*/ 12 w 23"/>
                  <a:gd name="T17" fmla="*/ 0 h 115"/>
                  <a:gd name="T18" fmla="*/ 23 w 23"/>
                  <a:gd name="T19" fmla="*/ 0 h 115"/>
                  <a:gd name="T20" fmla="*/ 23 w 23"/>
                  <a:gd name="T21" fmla="*/ 15 h 115"/>
                  <a:gd name="T22" fmla="*/ 23 w 23"/>
                  <a:gd name="T23" fmla="*/ 29 h 115"/>
                  <a:gd name="T24" fmla="*/ 23 w 23"/>
                  <a:gd name="T25" fmla="*/ 48 h 115"/>
                  <a:gd name="T26" fmla="*/ 23 w 23"/>
                  <a:gd name="T27" fmla="*/ 63 h 115"/>
                  <a:gd name="T28" fmla="*/ 23 w 23"/>
                  <a:gd name="T29" fmla="*/ 82 h 115"/>
                  <a:gd name="T30" fmla="*/ 23 w 23"/>
                  <a:gd name="T31" fmla="*/ 96 h 115"/>
                  <a:gd name="T32" fmla="*/ 23 w 23"/>
                  <a:gd name="T33" fmla="*/ 111 h 115"/>
                  <a:gd name="T34" fmla="*/ 12 w 23"/>
                  <a:gd name="T35" fmla="*/ 115 h 115"/>
                  <a:gd name="T36" fmla="*/ 0 w 23"/>
                  <a:gd name="T37" fmla="*/ 115 h 1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115"/>
                  <a:gd name="T59" fmla="*/ 23 w 23"/>
                  <a:gd name="T60" fmla="*/ 115 h 1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115">
                    <a:moveTo>
                      <a:pt x="0" y="115"/>
                    </a:moveTo>
                    <a:lnTo>
                      <a:pt x="0" y="96"/>
                    </a:lnTo>
                    <a:lnTo>
                      <a:pt x="0" y="82"/>
                    </a:lnTo>
                    <a:lnTo>
                      <a:pt x="12" y="63"/>
                    </a:lnTo>
                    <a:lnTo>
                      <a:pt x="12" y="48"/>
                    </a:lnTo>
                    <a:lnTo>
                      <a:pt x="12" y="29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23" y="15"/>
                    </a:lnTo>
                    <a:lnTo>
                      <a:pt x="23" y="29"/>
                    </a:lnTo>
                    <a:lnTo>
                      <a:pt x="23" y="48"/>
                    </a:lnTo>
                    <a:lnTo>
                      <a:pt x="23" y="63"/>
                    </a:lnTo>
                    <a:lnTo>
                      <a:pt x="23" y="82"/>
                    </a:lnTo>
                    <a:lnTo>
                      <a:pt x="23" y="96"/>
                    </a:lnTo>
                    <a:lnTo>
                      <a:pt x="23" y="111"/>
                    </a:lnTo>
                    <a:lnTo>
                      <a:pt x="12" y="115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43" name="Freeform 93"/>
              <p:cNvSpPr>
                <a:spLocks/>
              </p:cNvSpPr>
              <p:nvPr/>
            </p:nvSpPr>
            <p:spPr bwMode="auto">
              <a:xfrm>
                <a:off x="4933" y="619"/>
                <a:ext cx="126" cy="86"/>
              </a:xfrm>
              <a:custGeom>
                <a:avLst/>
                <a:gdLst>
                  <a:gd name="T0" fmla="*/ 0 w 126"/>
                  <a:gd name="T1" fmla="*/ 86 h 86"/>
                  <a:gd name="T2" fmla="*/ 0 w 126"/>
                  <a:gd name="T3" fmla="*/ 71 h 86"/>
                  <a:gd name="T4" fmla="*/ 11 w 126"/>
                  <a:gd name="T5" fmla="*/ 71 h 86"/>
                  <a:gd name="T6" fmla="*/ 22 w 126"/>
                  <a:gd name="T7" fmla="*/ 71 h 86"/>
                  <a:gd name="T8" fmla="*/ 37 w 126"/>
                  <a:gd name="T9" fmla="*/ 52 h 86"/>
                  <a:gd name="T10" fmla="*/ 22 w 126"/>
                  <a:gd name="T11" fmla="*/ 52 h 86"/>
                  <a:gd name="T12" fmla="*/ 22 w 126"/>
                  <a:gd name="T13" fmla="*/ 71 h 86"/>
                  <a:gd name="T14" fmla="*/ 11 w 126"/>
                  <a:gd name="T15" fmla="*/ 71 h 86"/>
                  <a:gd name="T16" fmla="*/ 0 w 126"/>
                  <a:gd name="T17" fmla="*/ 71 h 86"/>
                  <a:gd name="T18" fmla="*/ 0 w 126"/>
                  <a:gd name="T19" fmla="*/ 52 h 86"/>
                  <a:gd name="T20" fmla="*/ 0 w 126"/>
                  <a:gd name="T21" fmla="*/ 37 h 86"/>
                  <a:gd name="T22" fmla="*/ 11 w 126"/>
                  <a:gd name="T23" fmla="*/ 37 h 86"/>
                  <a:gd name="T24" fmla="*/ 22 w 126"/>
                  <a:gd name="T25" fmla="*/ 37 h 86"/>
                  <a:gd name="T26" fmla="*/ 37 w 126"/>
                  <a:gd name="T27" fmla="*/ 37 h 86"/>
                  <a:gd name="T28" fmla="*/ 48 w 126"/>
                  <a:gd name="T29" fmla="*/ 37 h 86"/>
                  <a:gd name="T30" fmla="*/ 48 w 126"/>
                  <a:gd name="T31" fmla="*/ 19 h 86"/>
                  <a:gd name="T32" fmla="*/ 59 w 126"/>
                  <a:gd name="T33" fmla="*/ 19 h 86"/>
                  <a:gd name="T34" fmla="*/ 70 w 126"/>
                  <a:gd name="T35" fmla="*/ 19 h 86"/>
                  <a:gd name="T36" fmla="*/ 82 w 126"/>
                  <a:gd name="T37" fmla="*/ 19 h 86"/>
                  <a:gd name="T38" fmla="*/ 93 w 126"/>
                  <a:gd name="T39" fmla="*/ 19 h 86"/>
                  <a:gd name="T40" fmla="*/ 93 w 126"/>
                  <a:gd name="T41" fmla="*/ 4 h 86"/>
                  <a:gd name="T42" fmla="*/ 104 w 126"/>
                  <a:gd name="T43" fmla="*/ 4 h 86"/>
                  <a:gd name="T44" fmla="*/ 115 w 126"/>
                  <a:gd name="T45" fmla="*/ 4 h 86"/>
                  <a:gd name="T46" fmla="*/ 126 w 126"/>
                  <a:gd name="T47" fmla="*/ 0 h 86"/>
                  <a:gd name="T48" fmla="*/ 126 w 126"/>
                  <a:gd name="T49" fmla="*/ 19 h 86"/>
                  <a:gd name="T50" fmla="*/ 115 w 126"/>
                  <a:gd name="T51" fmla="*/ 34 h 86"/>
                  <a:gd name="T52" fmla="*/ 104 w 126"/>
                  <a:gd name="T53" fmla="*/ 34 h 86"/>
                  <a:gd name="T54" fmla="*/ 93 w 126"/>
                  <a:gd name="T55" fmla="*/ 52 h 86"/>
                  <a:gd name="T56" fmla="*/ 82 w 126"/>
                  <a:gd name="T57" fmla="*/ 52 h 86"/>
                  <a:gd name="T58" fmla="*/ 70 w 126"/>
                  <a:gd name="T59" fmla="*/ 52 h 86"/>
                  <a:gd name="T60" fmla="*/ 70 w 126"/>
                  <a:gd name="T61" fmla="*/ 67 h 86"/>
                  <a:gd name="T62" fmla="*/ 59 w 126"/>
                  <a:gd name="T63" fmla="*/ 67 h 86"/>
                  <a:gd name="T64" fmla="*/ 48 w 126"/>
                  <a:gd name="T65" fmla="*/ 67 h 86"/>
                  <a:gd name="T66" fmla="*/ 37 w 126"/>
                  <a:gd name="T67" fmla="*/ 67 h 86"/>
                  <a:gd name="T68" fmla="*/ 37 w 126"/>
                  <a:gd name="T69" fmla="*/ 86 h 86"/>
                  <a:gd name="T70" fmla="*/ 22 w 126"/>
                  <a:gd name="T71" fmla="*/ 86 h 86"/>
                  <a:gd name="T72" fmla="*/ 11 w 126"/>
                  <a:gd name="T73" fmla="*/ 86 h 86"/>
                  <a:gd name="T74" fmla="*/ 0 w 126"/>
                  <a:gd name="T75" fmla="*/ 86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"/>
                  <a:gd name="T115" fmla="*/ 0 h 86"/>
                  <a:gd name="T116" fmla="*/ 126 w 126"/>
                  <a:gd name="T117" fmla="*/ 86 h 8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" h="86">
                    <a:moveTo>
                      <a:pt x="0" y="86"/>
                    </a:moveTo>
                    <a:lnTo>
                      <a:pt x="0" y="71"/>
                    </a:lnTo>
                    <a:lnTo>
                      <a:pt x="11" y="71"/>
                    </a:lnTo>
                    <a:lnTo>
                      <a:pt x="22" y="71"/>
                    </a:lnTo>
                    <a:lnTo>
                      <a:pt x="37" y="52"/>
                    </a:lnTo>
                    <a:lnTo>
                      <a:pt x="22" y="52"/>
                    </a:lnTo>
                    <a:lnTo>
                      <a:pt x="22" y="71"/>
                    </a:lnTo>
                    <a:lnTo>
                      <a:pt x="11" y="71"/>
                    </a:lnTo>
                    <a:lnTo>
                      <a:pt x="0" y="71"/>
                    </a:lnTo>
                    <a:lnTo>
                      <a:pt x="0" y="52"/>
                    </a:lnTo>
                    <a:lnTo>
                      <a:pt x="0" y="37"/>
                    </a:lnTo>
                    <a:lnTo>
                      <a:pt x="11" y="37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48" y="37"/>
                    </a:lnTo>
                    <a:lnTo>
                      <a:pt x="48" y="19"/>
                    </a:lnTo>
                    <a:lnTo>
                      <a:pt x="59" y="19"/>
                    </a:lnTo>
                    <a:lnTo>
                      <a:pt x="70" y="19"/>
                    </a:lnTo>
                    <a:lnTo>
                      <a:pt x="82" y="19"/>
                    </a:lnTo>
                    <a:lnTo>
                      <a:pt x="93" y="19"/>
                    </a:lnTo>
                    <a:lnTo>
                      <a:pt x="93" y="4"/>
                    </a:lnTo>
                    <a:lnTo>
                      <a:pt x="104" y="4"/>
                    </a:lnTo>
                    <a:lnTo>
                      <a:pt x="115" y="4"/>
                    </a:lnTo>
                    <a:lnTo>
                      <a:pt x="126" y="0"/>
                    </a:lnTo>
                    <a:lnTo>
                      <a:pt x="126" y="19"/>
                    </a:lnTo>
                    <a:lnTo>
                      <a:pt x="115" y="34"/>
                    </a:lnTo>
                    <a:lnTo>
                      <a:pt x="104" y="34"/>
                    </a:lnTo>
                    <a:lnTo>
                      <a:pt x="93" y="52"/>
                    </a:lnTo>
                    <a:lnTo>
                      <a:pt x="82" y="52"/>
                    </a:lnTo>
                    <a:lnTo>
                      <a:pt x="70" y="52"/>
                    </a:lnTo>
                    <a:lnTo>
                      <a:pt x="70" y="67"/>
                    </a:lnTo>
                    <a:lnTo>
                      <a:pt x="59" y="67"/>
                    </a:lnTo>
                    <a:lnTo>
                      <a:pt x="48" y="67"/>
                    </a:lnTo>
                    <a:lnTo>
                      <a:pt x="37" y="67"/>
                    </a:lnTo>
                    <a:lnTo>
                      <a:pt x="37" y="86"/>
                    </a:lnTo>
                    <a:lnTo>
                      <a:pt x="22" y="86"/>
                    </a:lnTo>
                    <a:lnTo>
                      <a:pt x="11" y="8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44" name="Freeform 94"/>
              <p:cNvSpPr>
                <a:spLocks/>
              </p:cNvSpPr>
              <p:nvPr/>
            </p:nvSpPr>
            <p:spPr bwMode="auto">
              <a:xfrm>
                <a:off x="5141" y="258"/>
                <a:ext cx="45" cy="116"/>
              </a:xfrm>
              <a:custGeom>
                <a:avLst/>
                <a:gdLst>
                  <a:gd name="T0" fmla="*/ 11 w 45"/>
                  <a:gd name="T1" fmla="*/ 116 h 116"/>
                  <a:gd name="T2" fmla="*/ 0 w 45"/>
                  <a:gd name="T3" fmla="*/ 34 h 116"/>
                  <a:gd name="T4" fmla="*/ 0 w 45"/>
                  <a:gd name="T5" fmla="*/ 15 h 116"/>
                  <a:gd name="T6" fmla="*/ 11 w 45"/>
                  <a:gd name="T7" fmla="*/ 0 h 116"/>
                  <a:gd name="T8" fmla="*/ 22 w 45"/>
                  <a:gd name="T9" fmla="*/ 0 h 116"/>
                  <a:gd name="T10" fmla="*/ 33 w 45"/>
                  <a:gd name="T11" fmla="*/ 0 h 116"/>
                  <a:gd name="T12" fmla="*/ 33 w 45"/>
                  <a:gd name="T13" fmla="*/ 15 h 116"/>
                  <a:gd name="T14" fmla="*/ 33 w 45"/>
                  <a:gd name="T15" fmla="*/ 34 h 116"/>
                  <a:gd name="T16" fmla="*/ 33 w 45"/>
                  <a:gd name="T17" fmla="*/ 49 h 116"/>
                  <a:gd name="T18" fmla="*/ 33 w 45"/>
                  <a:gd name="T19" fmla="*/ 67 h 116"/>
                  <a:gd name="T20" fmla="*/ 33 w 45"/>
                  <a:gd name="T21" fmla="*/ 82 h 116"/>
                  <a:gd name="T22" fmla="*/ 45 w 45"/>
                  <a:gd name="T23" fmla="*/ 97 h 116"/>
                  <a:gd name="T24" fmla="*/ 33 w 45"/>
                  <a:gd name="T25" fmla="*/ 97 h 116"/>
                  <a:gd name="T26" fmla="*/ 33 w 45"/>
                  <a:gd name="T27" fmla="*/ 116 h 116"/>
                  <a:gd name="T28" fmla="*/ 22 w 45"/>
                  <a:gd name="T29" fmla="*/ 116 h 116"/>
                  <a:gd name="T30" fmla="*/ 11 w 45"/>
                  <a:gd name="T31" fmla="*/ 116 h 1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5"/>
                  <a:gd name="T49" fmla="*/ 0 h 116"/>
                  <a:gd name="T50" fmla="*/ 45 w 45"/>
                  <a:gd name="T51" fmla="*/ 116 h 1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5" h="116">
                    <a:moveTo>
                      <a:pt x="11" y="116"/>
                    </a:moveTo>
                    <a:lnTo>
                      <a:pt x="0" y="34"/>
                    </a:lnTo>
                    <a:lnTo>
                      <a:pt x="0" y="15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5"/>
                    </a:lnTo>
                    <a:lnTo>
                      <a:pt x="33" y="34"/>
                    </a:lnTo>
                    <a:lnTo>
                      <a:pt x="33" y="49"/>
                    </a:lnTo>
                    <a:lnTo>
                      <a:pt x="33" y="67"/>
                    </a:lnTo>
                    <a:lnTo>
                      <a:pt x="33" y="82"/>
                    </a:lnTo>
                    <a:lnTo>
                      <a:pt x="45" y="97"/>
                    </a:lnTo>
                    <a:lnTo>
                      <a:pt x="33" y="97"/>
                    </a:lnTo>
                    <a:lnTo>
                      <a:pt x="33" y="116"/>
                    </a:lnTo>
                    <a:lnTo>
                      <a:pt x="22" y="116"/>
                    </a:lnTo>
                    <a:lnTo>
                      <a:pt x="11" y="11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45" name="Freeform 95"/>
              <p:cNvSpPr>
                <a:spLocks/>
              </p:cNvSpPr>
              <p:nvPr/>
            </p:nvSpPr>
            <p:spPr bwMode="auto">
              <a:xfrm>
                <a:off x="5245" y="273"/>
                <a:ext cx="45" cy="101"/>
              </a:xfrm>
              <a:custGeom>
                <a:avLst/>
                <a:gdLst>
                  <a:gd name="T0" fmla="*/ 11 w 45"/>
                  <a:gd name="T1" fmla="*/ 101 h 101"/>
                  <a:gd name="T2" fmla="*/ 0 w 45"/>
                  <a:gd name="T3" fmla="*/ 101 h 101"/>
                  <a:gd name="T4" fmla="*/ 0 w 45"/>
                  <a:gd name="T5" fmla="*/ 82 h 101"/>
                  <a:gd name="T6" fmla="*/ 0 w 45"/>
                  <a:gd name="T7" fmla="*/ 67 h 101"/>
                  <a:gd name="T8" fmla="*/ 11 w 45"/>
                  <a:gd name="T9" fmla="*/ 67 h 101"/>
                  <a:gd name="T10" fmla="*/ 11 w 45"/>
                  <a:gd name="T11" fmla="*/ 49 h 101"/>
                  <a:gd name="T12" fmla="*/ 11 w 45"/>
                  <a:gd name="T13" fmla="*/ 34 h 101"/>
                  <a:gd name="T14" fmla="*/ 22 w 45"/>
                  <a:gd name="T15" fmla="*/ 15 h 101"/>
                  <a:gd name="T16" fmla="*/ 22 w 45"/>
                  <a:gd name="T17" fmla="*/ 0 h 101"/>
                  <a:gd name="T18" fmla="*/ 34 w 45"/>
                  <a:gd name="T19" fmla="*/ 0 h 101"/>
                  <a:gd name="T20" fmla="*/ 45 w 45"/>
                  <a:gd name="T21" fmla="*/ 0 h 101"/>
                  <a:gd name="T22" fmla="*/ 45 w 45"/>
                  <a:gd name="T23" fmla="*/ 15 h 101"/>
                  <a:gd name="T24" fmla="*/ 45 w 45"/>
                  <a:gd name="T25" fmla="*/ 34 h 101"/>
                  <a:gd name="T26" fmla="*/ 34 w 45"/>
                  <a:gd name="T27" fmla="*/ 49 h 101"/>
                  <a:gd name="T28" fmla="*/ 34 w 45"/>
                  <a:gd name="T29" fmla="*/ 67 h 101"/>
                  <a:gd name="T30" fmla="*/ 34 w 45"/>
                  <a:gd name="T31" fmla="*/ 82 h 101"/>
                  <a:gd name="T32" fmla="*/ 22 w 45"/>
                  <a:gd name="T33" fmla="*/ 82 h 101"/>
                  <a:gd name="T34" fmla="*/ 22 w 45"/>
                  <a:gd name="T35" fmla="*/ 101 h 101"/>
                  <a:gd name="T36" fmla="*/ 11 w 45"/>
                  <a:gd name="T37" fmla="*/ 101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"/>
                  <a:gd name="T58" fmla="*/ 0 h 101"/>
                  <a:gd name="T59" fmla="*/ 45 w 45"/>
                  <a:gd name="T60" fmla="*/ 101 h 1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" h="101">
                    <a:moveTo>
                      <a:pt x="11" y="101"/>
                    </a:moveTo>
                    <a:lnTo>
                      <a:pt x="0" y="101"/>
                    </a:lnTo>
                    <a:lnTo>
                      <a:pt x="0" y="82"/>
                    </a:lnTo>
                    <a:lnTo>
                      <a:pt x="0" y="67"/>
                    </a:lnTo>
                    <a:lnTo>
                      <a:pt x="11" y="67"/>
                    </a:lnTo>
                    <a:lnTo>
                      <a:pt x="11" y="49"/>
                    </a:lnTo>
                    <a:lnTo>
                      <a:pt x="11" y="34"/>
                    </a:lnTo>
                    <a:lnTo>
                      <a:pt x="22" y="15"/>
                    </a:lnTo>
                    <a:lnTo>
                      <a:pt x="22" y="0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45" y="15"/>
                    </a:lnTo>
                    <a:lnTo>
                      <a:pt x="45" y="34"/>
                    </a:lnTo>
                    <a:lnTo>
                      <a:pt x="34" y="49"/>
                    </a:lnTo>
                    <a:lnTo>
                      <a:pt x="34" y="67"/>
                    </a:lnTo>
                    <a:lnTo>
                      <a:pt x="34" y="82"/>
                    </a:lnTo>
                    <a:lnTo>
                      <a:pt x="22" y="82"/>
                    </a:lnTo>
                    <a:lnTo>
                      <a:pt x="22" y="101"/>
                    </a:lnTo>
                    <a:lnTo>
                      <a:pt x="11" y="101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46" name="Freeform 96"/>
              <p:cNvSpPr>
                <a:spLocks/>
              </p:cNvSpPr>
              <p:nvPr/>
            </p:nvSpPr>
            <p:spPr bwMode="auto">
              <a:xfrm>
                <a:off x="5026" y="292"/>
                <a:ext cx="67" cy="115"/>
              </a:xfrm>
              <a:custGeom>
                <a:avLst/>
                <a:gdLst>
                  <a:gd name="T0" fmla="*/ 55 w 67"/>
                  <a:gd name="T1" fmla="*/ 115 h 115"/>
                  <a:gd name="T2" fmla="*/ 44 w 67"/>
                  <a:gd name="T3" fmla="*/ 115 h 115"/>
                  <a:gd name="T4" fmla="*/ 44 w 67"/>
                  <a:gd name="T5" fmla="*/ 100 h 115"/>
                  <a:gd name="T6" fmla="*/ 33 w 67"/>
                  <a:gd name="T7" fmla="*/ 100 h 115"/>
                  <a:gd name="T8" fmla="*/ 33 w 67"/>
                  <a:gd name="T9" fmla="*/ 82 h 115"/>
                  <a:gd name="T10" fmla="*/ 22 w 67"/>
                  <a:gd name="T11" fmla="*/ 82 h 115"/>
                  <a:gd name="T12" fmla="*/ 22 w 67"/>
                  <a:gd name="T13" fmla="*/ 67 h 115"/>
                  <a:gd name="T14" fmla="*/ 11 w 67"/>
                  <a:gd name="T15" fmla="*/ 48 h 115"/>
                  <a:gd name="T16" fmla="*/ 0 w 67"/>
                  <a:gd name="T17" fmla="*/ 33 h 115"/>
                  <a:gd name="T18" fmla="*/ 0 w 67"/>
                  <a:gd name="T19" fmla="*/ 19 h 115"/>
                  <a:gd name="T20" fmla="*/ 0 w 67"/>
                  <a:gd name="T21" fmla="*/ 0 h 115"/>
                  <a:gd name="T22" fmla="*/ 11 w 67"/>
                  <a:gd name="T23" fmla="*/ 0 h 115"/>
                  <a:gd name="T24" fmla="*/ 22 w 67"/>
                  <a:gd name="T25" fmla="*/ 0 h 115"/>
                  <a:gd name="T26" fmla="*/ 33 w 67"/>
                  <a:gd name="T27" fmla="*/ 0 h 115"/>
                  <a:gd name="T28" fmla="*/ 33 w 67"/>
                  <a:gd name="T29" fmla="*/ 15 h 115"/>
                  <a:gd name="T30" fmla="*/ 44 w 67"/>
                  <a:gd name="T31" fmla="*/ 33 h 115"/>
                  <a:gd name="T32" fmla="*/ 44 w 67"/>
                  <a:gd name="T33" fmla="*/ 48 h 115"/>
                  <a:gd name="T34" fmla="*/ 44 w 67"/>
                  <a:gd name="T35" fmla="*/ 67 h 115"/>
                  <a:gd name="T36" fmla="*/ 55 w 67"/>
                  <a:gd name="T37" fmla="*/ 67 h 115"/>
                  <a:gd name="T38" fmla="*/ 55 w 67"/>
                  <a:gd name="T39" fmla="*/ 82 h 115"/>
                  <a:gd name="T40" fmla="*/ 67 w 67"/>
                  <a:gd name="T41" fmla="*/ 82 h 115"/>
                  <a:gd name="T42" fmla="*/ 67 w 67"/>
                  <a:gd name="T43" fmla="*/ 97 h 115"/>
                  <a:gd name="T44" fmla="*/ 67 w 67"/>
                  <a:gd name="T45" fmla="*/ 115 h 115"/>
                  <a:gd name="T46" fmla="*/ 55 w 67"/>
                  <a:gd name="T47" fmla="*/ 115 h 1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"/>
                  <a:gd name="T73" fmla="*/ 0 h 115"/>
                  <a:gd name="T74" fmla="*/ 67 w 67"/>
                  <a:gd name="T75" fmla="*/ 115 h 1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" h="115">
                    <a:moveTo>
                      <a:pt x="55" y="115"/>
                    </a:moveTo>
                    <a:lnTo>
                      <a:pt x="44" y="115"/>
                    </a:lnTo>
                    <a:lnTo>
                      <a:pt x="44" y="100"/>
                    </a:lnTo>
                    <a:lnTo>
                      <a:pt x="33" y="100"/>
                    </a:lnTo>
                    <a:lnTo>
                      <a:pt x="33" y="82"/>
                    </a:lnTo>
                    <a:lnTo>
                      <a:pt x="22" y="82"/>
                    </a:lnTo>
                    <a:lnTo>
                      <a:pt x="22" y="67"/>
                    </a:lnTo>
                    <a:lnTo>
                      <a:pt x="11" y="48"/>
                    </a:lnTo>
                    <a:lnTo>
                      <a:pt x="0" y="33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5"/>
                    </a:lnTo>
                    <a:lnTo>
                      <a:pt x="44" y="33"/>
                    </a:lnTo>
                    <a:lnTo>
                      <a:pt x="44" y="48"/>
                    </a:lnTo>
                    <a:lnTo>
                      <a:pt x="44" y="67"/>
                    </a:lnTo>
                    <a:lnTo>
                      <a:pt x="55" y="67"/>
                    </a:lnTo>
                    <a:lnTo>
                      <a:pt x="55" y="82"/>
                    </a:lnTo>
                    <a:lnTo>
                      <a:pt x="67" y="82"/>
                    </a:lnTo>
                    <a:lnTo>
                      <a:pt x="67" y="97"/>
                    </a:lnTo>
                    <a:lnTo>
                      <a:pt x="67" y="115"/>
                    </a:lnTo>
                    <a:lnTo>
                      <a:pt x="55" y="11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47" name="Freeform 97"/>
              <p:cNvSpPr>
                <a:spLocks/>
              </p:cNvSpPr>
              <p:nvPr/>
            </p:nvSpPr>
            <p:spPr bwMode="auto">
              <a:xfrm>
                <a:off x="5316" y="355"/>
                <a:ext cx="93" cy="82"/>
              </a:xfrm>
              <a:custGeom>
                <a:avLst/>
                <a:gdLst>
                  <a:gd name="T0" fmla="*/ 22 w 93"/>
                  <a:gd name="T1" fmla="*/ 82 h 82"/>
                  <a:gd name="T2" fmla="*/ 22 w 93"/>
                  <a:gd name="T3" fmla="*/ 67 h 82"/>
                  <a:gd name="T4" fmla="*/ 33 w 93"/>
                  <a:gd name="T5" fmla="*/ 67 h 82"/>
                  <a:gd name="T6" fmla="*/ 33 w 93"/>
                  <a:gd name="T7" fmla="*/ 49 h 82"/>
                  <a:gd name="T8" fmla="*/ 44 w 93"/>
                  <a:gd name="T9" fmla="*/ 49 h 82"/>
                  <a:gd name="T10" fmla="*/ 33 w 93"/>
                  <a:gd name="T11" fmla="*/ 49 h 82"/>
                  <a:gd name="T12" fmla="*/ 33 w 93"/>
                  <a:gd name="T13" fmla="*/ 67 h 82"/>
                  <a:gd name="T14" fmla="*/ 22 w 93"/>
                  <a:gd name="T15" fmla="*/ 67 h 82"/>
                  <a:gd name="T16" fmla="*/ 0 w 93"/>
                  <a:gd name="T17" fmla="*/ 67 h 82"/>
                  <a:gd name="T18" fmla="*/ 11 w 93"/>
                  <a:gd name="T19" fmla="*/ 49 h 82"/>
                  <a:gd name="T20" fmla="*/ 22 w 93"/>
                  <a:gd name="T21" fmla="*/ 34 h 82"/>
                  <a:gd name="T22" fmla="*/ 33 w 93"/>
                  <a:gd name="T23" fmla="*/ 34 h 82"/>
                  <a:gd name="T24" fmla="*/ 44 w 93"/>
                  <a:gd name="T25" fmla="*/ 15 h 82"/>
                  <a:gd name="T26" fmla="*/ 56 w 93"/>
                  <a:gd name="T27" fmla="*/ 15 h 82"/>
                  <a:gd name="T28" fmla="*/ 67 w 93"/>
                  <a:gd name="T29" fmla="*/ 0 h 82"/>
                  <a:gd name="T30" fmla="*/ 82 w 93"/>
                  <a:gd name="T31" fmla="*/ 0 h 82"/>
                  <a:gd name="T32" fmla="*/ 82 w 93"/>
                  <a:gd name="T33" fmla="*/ 15 h 82"/>
                  <a:gd name="T34" fmla="*/ 93 w 93"/>
                  <a:gd name="T35" fmla="*/ 15 h 82"/>
                  <a:gd name="T36" fmla="*/ 93 w 93"/>
                  <a:gd name="T37" fmla="*/ 30 h 82"/>
                  <a:gd name="T38" fmla="*/ 82 w 93"/>
                  <a:gd name="T39" fmla="*/ 34 h 82"/>
                  <a:gd name="T40" fmla="*/ 70 w 93"/>
                  <a:gd name="T41" fmla="*/ 49 h 82"/>
                  <a:gd name="T42" fmla="*/ 56 w 93"/>
                  <a:gd name="T43" fmla="*/ 49 h 82"/>
                  <a:gd name="T44" fmla="*/ 56 w 93"/>
                  <a:gd name="T45" fmla="*/ 63 h 82"/>
                  <a:gd name="T46" fmla="*/ 44 w 93"/>
                  <a:gd name="T47" fmla="*/ 63 h 82"/>
                  <a:gd name="T48" fmla="*/ 33 w 93"/>
                  <a:gd name="T49" fmla="*/ 82 h 82"/>
                  <a:gd name="T50" fmla="*/ 22 w 93"/>
                  <a:gd name="T51" fmla="*/ 82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3"/>
                  <a:gd name="T79" fmla="*/ 0 h 82"/>
                  <a:gd name="T80" fmla="*/ 93 w 93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3" h="82">
                    <a:moveTo>
                      <a:pt x="22" y="82"/>
                    </a:moveTo>
                    <a:lnTo>
                      <a:pt x="22" y="67"/>
                    </a:lnTo>
                    <a:lnTo>
                      <a:pt x="33" y="67"/>
                    </a:lnTo>
                    <a:lnTo>
                      <a:pt x="33" y="49"/>
                    </a:lnTo>
                    <a:lnTo>
                      <a:pt x="44" y="49"/>
                    </a:lnTo>
                    <a:lnTo>
                      <a:pt x="33" y="49"/>
                    </a:lnTo>
                    <a:lnTo>
                      <a:pt x="33" y="67"/>
                    </a:lnTo>
                    <a:lnTo>
                      <a:pt x="22" y="67"/>
                    </a:lnTo>
                    <a:lnTo>
                      <a:pt x="0" y="67"/>
                    </a:lnTo>
                    <a:lnTo>
                      <a:pt x="11" y="49"/>
                    </a:lnTo>
                    <a:lnTo>
                      <a:pt x="22" y="34"/>
                    </a:lnTo>
                    <a:lnTo>
                      <a:pt x="33" y="34"/>
                    </a:lnTo>
                    <a:lnTo>
                      <a:pt x="44" y="15"/>
                    </a:lnTo>
                    <a:lnTo>
                      <a:pt x="56" y="15"/>
                    </a:lnTo>
                    <a:lnTo>
                      <a:pt x="67" y="0"/>
                    </a:lnTo>
                    <a:lnTo>
                      <a:pt x="82" y="0"/>
                    </a:lnTo>
                    <a:lnTo>
                      <a:pt x="82" y="15"/>
                    </a:lnTo>
                    <a:lnTo>
                      <a:pt x="93" y="15"/>
                    </a:lnTo>
                    <a:lnTo>
                      <a:pt x="93" y="30"/>
                    </a:lnTo>
                    <a:lnTo>
                      <a:pt x="82" y="34"/>
                    </a:lnTo>
                    <a:lnTo>
                      <a:pt x="70" y="49"/>
                    </a:lnTo>
                    <a:lnTo>
                      <a:pt x="56" y="49"/>
                    </a:lnTo>
                    <a:lnTo>
                      <a:pt x="56" y="63"/>
                    </a:lnTo>
                    <a:lnTo>
                      <a:pt x="44" y="63"/>
                    </a:lnTo>
                    <a:lnTo>
                      <a:pt x="33" y="82"/>
                    </a:lnTo>
                    <a:lnTo>
                      <a:pt x="22" y="8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48" name="Freeform 98"/>
              <p:cNvSpPr>
                <a:spLocks/>
              </p:cNvSpPr>
              <p:nvPr/>
            </p:nvSpPr>
            <p:spPr bwMode="auto">
              <a:xfrm>
                <a:off x="4933" y="359"/>
                <a:ext cx="104" cy="97"/>
              </a:xfrm>
              <a:custGeom>
                <a:avLst/>
                <a:gdLst>
                  <a:gd name="T0" fmla="*/ 93 w 104"/>
                  <a:gd name="T1" fmla="*/ 97 h 97"/>
                  <a:gd name="T2" fmla="*/ 33 w 104"/>
                  <a:gd name="T3" fmla="*/ 48 h 97"/>
                  <a:gd name="T4" fmla="*/ 22 w 104"/>
                  <a:gd name="T5" fmla="*/ 48 h 97"/>
                  <a:gd name="T6" fmla="*/ 22 w 104"/>
                  <a:gd name="T7" fmla="*/ 33 h 97"/>
                  <a:gd name="T8" fmla="*/ 11 w 104"/>
                  <a:gd name="T9" fmla="*/ 33 h 97"/>
                  <a:gd name="T10" fmla="*/ 11 w 104"/>
                  <a:gd name="T11" fmla="*/ 18 h 97"/>
                  <a:gd name="T12" fmla="*/ 0 w 104"/>
                  <a:gd name="T13" fmla="*/ 18 h 97"/>
                  <a:gd name="T14" fmla="*/ 11 w 104"/>
                  <a:gd name="T15" fmla="*/ 0 h 97"/>
                  <a:gd name="T16" fmla="*/ 22 w 104"/>
                  <a:gd name="T17" fmla="*/ 0 h 97"/>
                  <a:gd name="T18" fmla="*/ 33 w 104"/>
                  <a:gd name="T19" fmla="*/ 0 h 97"/>
                  <a:gd name="T20" fmla="*/ 33 w 104"/>
                  <a:gd name="T21" fmla="*/ 15 h 97"/>
                  <a:gd name="T22" fmla="*/ 44 w 104"/>
                  <a:gd name="T23" fmla="*/ 15 h 97"/>
                  <a:gd name="T24" fmla="*/ 44 w 104"/>
                  <a:gd name="T25" fmla="*/ 33 h 97"/>
                  <a:gd name="T26" fmla="*/ 56 w 104"/>
                  <a:gd name="T27" fmla="*/ 33 h 97"/>
                  <a:gd name="T28" fmla="*/ 67 w 104"/>
                  <a:gd name="T29" fmla="*/ 33 h 97"/>
                  <a:gd name="T30" fmla="*/ 67 w 104"/>
                  <a:gd name="T31" fmla="*/ 48 h 97"/>
                  <a:gd name="T32" fmla="*/ 82 w 104"/>
                  <a:gd name="T33" fmla="*/ 48 h 97"/>
                  <a:gd name="T34" fmla="*/ 93 w 104"/>
                  <a:gd name="T35" fmla="*/ 48 h 97"/>
                  <a:gd name="T36" fmla="*/ 93 w 104"/>
                  <a:gd name="T37" fmla="*/ 67 h 97"/>
                  <a:gd name="T38" fmla="*/ 104 w 104"/>
                  <a:gd name="T39" fmla="*/ 67 h 97"/>
                  <a:gd name="T40" fmla="*/ 104 w 104"/>
                  <a:gd name="T41" fmla="*/ 82 h 97"/>
                  <a:gd name="T42" fmla="*/ 104 w 104"/>
                  <a:gd name="T43" fmla="*/ 97 h 97"/>
                  <a:gd name="T44" fmla="*/ 93 w 104"/>
                  <a:gd name="T45" fmla="*/ 97 h 9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4"/>
                  <a:gd name="T70" fmla="*/ 0 h 97"/>
                  <a:gd name="T71" fmla="*/ 104 w 104"/>
                  <a:gd name="T72" fmla="*/ 97 h 9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4" h="97">
                    <a:moveTo>
                      <a:pt x="93" y="97"/>
                    </a:moveTo>
                    <a:lnTo>
                      <a:pt x="33" y="48"/>
                    </a:lnTo>
                    <a:lnTo>
                      <a:pt x="22" y="48"/>
                    </a:lnTo>
                    <a:lnTo>
                      <a:pt x="22" y="33"/>
                    </a:lnTo>
                    <a:lnTo>
                      <a:pt x="11" y="33"/>
                    </a:lnTo>
                    <a:lnTo>
                      <a:pt x="11" y="18"/>
                    </a:lnTo>
                    <a:lnTo>
                      <a:pt x="0" y="18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5"/>
                    </a:lnTo>
                    <a:lnTo>
                      <a:pt x="44" y="15"/>
                    </a:lnTo>
                    <a:lnTo>
                      <a:pt x="44" y="33"/>
                    </a:lnTo>
                    <a:lnTo>
                      <a:pt x="56" y="33"/>
                    </a:lnTo>
                    <a:lnTo>
                      <a:pt x="67" y="33"/>
                    </a:lnTo>
                    <a:lnTo>
                      <a:pt x="67" y="48"/>
                    </a:lnTo>
                    <a:lnTo>
                      <a:pt x="82" y="48"/>
                    </a:lnTo>
                    <a:lnTo>
                      <a:pt x="93" y="48"/>
                    </a:lnTo>
                    <a:lnTo>
                      <a:pt x="93" y="67"/>
                    </a:lnTo>
                    <a:lnTo>
                      <a:pt x="104" y="67"/>
                    </a:lnTo>
                    <a:lnTo>
                      <a:pt x="104" y="82"/>
                    </a:lnTo>
                    <a:lnTo>
                      <a:pt x="104" y="97"/>
                    </a:lnTo>
                    <a:lnTo>
                      <a:pt x="93" y="9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49" name="Freeform 99"/>
              <p:cNvSpPr>
                <a:spLocks/>
              </p:cNvSpPr>
              <p:nvPr/>
            </p:nvSpPr>
            <p:spPr bwMode="auto">
              <a:xfrm>
                <a:off x="5059" y="389"/>
                <a:ext cx="234" cy="67"/>
              </a:xfrm>
              <a:custGeom>
                <a:avLst/>
                <a:gdLst>
                  <a:gd name="T0" fmla="*/ 0 w 234"/>
                  <a:gd name="T1" fmla="*/ 67 h 67"/>
                  <a:gd name="T2" fmla="*/ 11 w 234"/>
                  <a:gd name="T3" fmla="*/ 67 h 67"/>
                  <a:gd name="T4" fmla="*/ 11 w 234"/>
                  <a:gd name="T5" fmla="*/ 52 h 67"/>
                  <a:gd name="T6" fmla="*/ 22 w 234"/>
                  <a:gd name="T7" fmla="*/ 52 h 67"/>
                  <a:gd name="T8" fmla="*/ 22 w 234"/>
                  <a:gd name="T9" fmla="*/ 33 h 67"/>
                  <a:gd name="T10" fmla="*/ 37 w 234"/>
                  <a:gd name="T11" fmla="*/ 33 h 67"/>
                  <a:gd name="T12" fmla="*/ 49 w 234"/>
                  <a:gd name="T13" fmla="*/ 33 h 67"/>
                  <a:gd name="T14" fmla="*/ 49 w 234"/>
                  <a:gd name="T15" fmla="*/ 18 h 67"/>
                  <a:gd name="T16" fmla="*/ 60 w 234"/>
                  <a:gd name="T17" fmla="*/ 18 h 67"/>
                  <a:gd name="T18" fmla="*/ 71 w 234"/>
                  <a:gd name="T19" fmla="*/ 18 h 67"/>
                  <a:gd name="T20" fmla="*/ 82 w 234"/>
                  <a:gd name="T21" fmla="*/ 18 h 67"/>
                  <a:gd name="T22" fmla="*/ 82 w 234"/>
                  <a:gd name="T23" fmla="*/ 0 h 67"/>
                  <a:gd name="T24" fmla="*/ 93 w 234"/>
                  <a:gd name="T25" fmla="*/ 0 h 67"/>
                  <a:gd name="T26" fmla="*/ 104 w 234"/>
                  <a:gd name="T27" fmla="*/ 0 h 67"/>
                  <a:gd name="T28" fmla="*/ 115 w 234"/>
                  <a:gd name="T29" fmla="*/ 0 h 67"/>
                  <a:gd name="T30" fmla="*/ 127 w 234"/>
                  <a:gd name="T31" fmla="*/ 0 h 67"/>
                  <a:gd name="T32" fmla="*/ 142 w 234"/>
                  <a:gd name="T33" fmla="*/ 0 h 67"/>
                  <a:gd name="T34" fmla="*/ 153 w 234"/>
                  <a:gd name="T35" fmla="*/ 0 h 67"/>
                  <a:gd name="T36" fmla="*/ 164 w 234"/>
                  <a:gd name="T37" fmla="*/ 0 h 67"/>
                  <a:gd name="T38" fmla="*/ 175 w 234"/>
                  <a:gd name="T39" fmla="*/ 0 h 67"/>
                  <a:gd name="T40" fmla="*/ 186 w 234"/>
                  <a:gd name="T41" fmla="*/ 15 h 67"/>
                  <a:gd name="T42" fmla="*/ 197 w 234"/>
                  <a:gd name="T43" fmla="*/ 15 h 67"/>
                  <a:gd name="T44" fmla="*/ 208 w 234"/>
                  <a:gd name="T45" fmla="*/ 33 h 67"/>
                  <a:gd name="T46" fmla="*/ 223 w 234"/>
                  <a:gd name="T47" fmla="*/ 48 h 67"/>
                  <a:gd name="T48" fmla="*/ 234 w 234"/>
                  <a:gd name="T49" fmla="*/ 48 h 67"/>
                  <a:gd name="T50" fmla="*/ 234 w 234"/>
                  <a:gd name="T51" fmla="*/ 67 h 67"/>
                  <a:gd name="T52" fmla="*/ 208 w 234"/>
                  <a:gd name="T53" fmla="*/ 67 h 67"/>
                  <a:gd name="T54" fmla="*/ 208 w 234"/>
                  <a:gd name="T55" fmla="*/ 48 h 67"/>
                  <a:gd name="T56" fmla="*/ 197 w 234"/>
                  <a:gd name="T57" fmla="*/ 48 h 67"/>
                  <a:gd name="T58" fmla="*/ 186 w 234"/>
                  <a:gd name="T59" fmla="*/ 48 h 67"/>
                  <a:gd name="T60" fmla="*/ 197 w 234"/>
                  <a:gd name="T61" fmla="*/ 48 h 67"/>
                  <a:gd name="T62" fmla="*/ 197 w 234"/>
                  <a:gd name="T63" fmla="*/ 67 h 67"/>
                  <a:gd name="T64" fmla="*/ 186 w 234"/>
                  <a:gd name="T65" fmla="*/ 48 h 67"/>
                  <a:gd name="T66" fmla="*/ 175 w 234"/>
                  <a:gd name="T67" fmla="*/ 48 h 67"/>
                  <a:gd name="T68" fmla="*/ 164 w 234"/>
                  <a:gd name="T69" fmla="*/ 33 h 67"/>
                  <a:gd name="T70" fmla="*/ 164 w 234"/>
                  <a:gd name="T71" fmla="*/ 48 h 67"/>
                  <a:gd name="T72" fmla="*/ 175 w 234"/>
                  <a:gd name="T73" fmla="*/ 48 h 67"/>
                  <a:gd name="T74" fmla="*/ 186 w 234"/>
                  <a:gd name="T75" fmla="*/ 48 h 67"/>
                  <a:gd name="T76" fmla="*/ 186 w 234"/>
                  <a:gd name="T77" fmla="*/ 67 h 67"/>
                  <a:gd name="T78" fmla="*/ 175 w 234"/>
                  <a:gd name="T79" fmla="*/ 48 h 67"/>
                  <a:gd name="T80" fmla="*/ 164 w 234"/>
                  <a:gd name="T81" fmla="*/ 48 h 67"/>
                  <a:gd name="T82" fmla="*/ 153 w 234"/>
                  <a:gd name="T83" fmla="*/ 33 h 67"/>
                  <a:gd name="T84" fmla="*/ 142 w 234"/>
                  <a:gd name="T85" fmla="*/ 33 h 67"/>
                  <a:gd name="T86" fmla="*/ 127 w 234"/>
                  <a:gd name="T87" fmla="*/ 33 h 67"/>
                  <a:gd name="T88" fmla="*/ 115 w 234"/>
                  <a:gd name="T89" fmla="*/ 33 h 67"/>
                  <a:gd name="T90" fmla="*/ 104 w 234"/>
                  <a:gd name="T91" fmla="*/ 33 h 67"/>
                  <a:gd name="T92" fmla="*/ 93 w 234"/>
                  <a:gd name="T93" fmla="*/ 33 h 67"/>
                  <a:gd name="T94" fmla="*/ 82 w 234"/>
                  <a:gd name="T95" fmla="*/ 33 h 67"/>
                  <a:gd name="T96" fmla="*/ 71 w 234"/>
                  <a:gd name="T97" fmla="*/ 52 h 67"/>
                  <a:gd name="T98" fmla="*/ 60 w 234"/>
                  <a:gd name="T99" fmla="*/ 52 h 67"/>
                  <a:gd name="T100" fmla="*/ 49 w 234"/>
                  <a:gd name="T101" fmla="*/ 52 h 67"/>
                  <a:gd name="T102" fmla="*/ 49 w 234"/>
                  <a:gd name="T103" fmla="*/ 67 h 67"/>
                  <a:gd name="T104" fmla="*/ 37 w 234"/>
                  <a:gd name="T105" fmla="*/ 67 h 67"/>
                  <a:gd name="T106" fmla="*/ 0 w 234"/>
                  <a:gd name="T107" fmla="*/ 67 h 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4"/>
                  <a:gd name="T163" fmla="*/ 0 h 67"/>
                  <a:gd name="T164" fmla="*/ 234 w 234"/>
                  <a:gd name="T165" fmla="*/ 67 h 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4" h="67">
                    <a:moveTo>
                      <a:pt x="0" y="67"/>
                    </a:moveTo>
                    <a:lnTo>
                      <a:pt x="11" y="67"/>
                    </a:lnTo>
                    <a:lnTo>
                      <a:pt x="11" y="52"/>
                    </a:lnTo>
                    <a:lnTo>
                      <a:pt x="22" y="52"/>
                    </a:lnTo>
                    <a:lnTo>
                      <a:pt x="22" y="33"/>
                    </a:lnTo>
                    <a:lnTo>
                      <a:pt x="37" y="33"/>
                    </a:lnTo>
                    <a:lnTo>
                      <a:pt x="49" y="33"/>
                    </a:lnTo>
                    <a:lnTo>
                      <a:pt x="49" y="18"/>
                    </a:lnTo>
                    <a:lnTo>
                      <a:pt x="60" y="18"/>
                    </a:lnTo>
                    <a:lnTo>
                      <a:pt x="71" y="18"/>
                    </a:lnTo>
                    <a:lnTo>
                      <a:pt x="82" y="18"/>
                    </a:lnTo>
                    <a:lnTo>
                      <a:pt x="82" y="0"/>
                    </a:lnTo>
                    <a:lnTo>
                      <a:pt x="93" y="0"/>
                    </a:lnTo>
                    <a:lnTo>
                      <a:pt x="104" y="0"/>
                    </a:lnTo>
                    <a:lnTo>
                      <a:pt x="115" y="0"/>
                    </a:lnTo>
                    <a:lnTo>
                      <a:pt x="127" y="0"/>
                    </a:lnTo>
                    <a:lnTo>
                      <a:pt x="142" y="0"/>
                    </a:lnTo>
                    <a:lnTo>
                      <a:pt x="153" y="0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6" y="15"/>
                    </a:lnTo>
                    <a:lnTo>
                      <a:pt x="197" y="15"/>
                    </a:lnTo>
                    <a:lnTo>
                      <a:pt x="208" y="33"/>
                    </a:lnTo>
                    <a:lnTo>
                      <a:pt x="223" y="48"/>
                    </a:lnTo>
                    <a:lnTo>
                      <a:pt x="234" y="48"/>
                    </a:lnTo>
                    <a:lnTo>
                      <a:pt x="234" y="67"/>
                    </a:lnTo>
                    <a:lnTo>
                      <a:pt x="208" y="67"/>
                    </a:lnTo>
                    <a:lnTo>
                      <a:pt x="208" y="48"/>
                    </a:lnTo>
                    <a:lnTo>
                      <a:pt x="197" y="48"/>
                    </a:lnTo>
                    <a:lnTo>
                      <a:pt x="186" y="48"/>
                    </a:lnTo>
                    <a:lnTo>
                      <a:pt x="197" y="48"/>
                    </a:lnTo>
                    <a:lnTo>
                      <a:pt x="197" y="67"/>
                    </a:lnTo>
                    <a:lnTo>
                      <a:pt x="186" y="48"/>
                    </a:lnTo>
                    <a:lnTo>
                      <a:pt x="175" y="48"/>
                    </a:lnTo>
                    <a:lnTo>
                      <a:pt x="164" y="33"/>
                    </a:lnTo>
                    <a:lnTo>
                      <a:pt x="164" y="48"/>
                    </a:lnTo>
                    <a:lnTo>
                      <a:pt x="175" y="48"/>
                    </a:lnTo>
                    <a:lnTo>
                      <a:pt x="186" y="48"/>
                    </a:lnTo>
                    <a:lnTo>
                      <a:pt x="186" y="67"/>
                    </a:lnTo>
                    <a:lnTo>
                      <a:pt x="175" y="48"/>
                    </a:lnTo>
                    <a:lnTo>
                      <a:pt x="164" y="48"/>
                    </a:lnTo>
                    <a:lnTo>
                      <a:pt x="153" y="33"/>
                    </a:lnTo>
                    <a:lnTo>
                      <a:pt x="142" y="33"/>
                    </a:lnTo>
                    <a:lnTo>
                      <a:pt x="127" y="33"/>
                    </a:lnTo>
                    <a:lnTo>
                      <a:pt x="115" y="33"/>
                    </a:lnTo>
                    <a:lnTo>
                      <a:pt x="104" y="33"/>
                    </a:lnTo>
                    <a:lnTo>
                      <a:pt x="93" y="33"/>
                    </a:lnTo>
                    <a:lnTo>
                      <a:pt x="82" y="33"/>
                    </a:lnTo>
                    <a:lnTo>
                      <a:pt x="71" y="52"/>
                    </a:lnTo>
                    <a:lnTo>
                      <a:pt x="60" y="52"/>
                    </a:lnTo>
                    <a:lnTo>
                      <a:pt x="49" y="52"/>
                    </a:lnTo>
                    <a:lnTo>
                      <a:pt x="49" y="67"/>
                    </a:lnTo>
                    <a:lnTo>
                      <a:pt x="37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50" name="Freeform 100"/>
              <p:cNvSpPr>
                <a:spLocks/>
              </p:cNvSpPr>
              <p:nvPr/>
            </p:nvSpPr>
            <p:spPr bwMode="auto">
              <a:xfrm>
                <a:off x="5048" y="474"/>
                <a:ext cx="82" cy="145"/>
              </a:xfrm>
              <a:custGeom>
                <a:avLst/>
                <a:gdLst>
                  <a:gd name="T0" fmla="*/ 26 w 82"/>
                  <a:gd name="T1" fmla="*/ 145 h 145"/>
                  <a:gd name="T2" fmla="*/ 26 w 82"/>
                  <a:gd name="T3" fmla="*/ 130 h 145"/>
                  <a:gd name="T4" fmla="*/ 11 w 82"/>
                  <a:gd name="T5" fmla="*/ 130 h 145"/>
                  <a:gd name="T6" fmla="*/ 11 w 82"/>
                  <a:gd name="T7" fmla="*/ 116 h 145"/>
                  <a:gd name="T8" fmla="*/ 0 w 82"/>
                  <a:gd name="T9" fmla="*/ 97 h 145"/>
                  <a:gd name="T10" fmla="*/ 0 w 82"/>
                  <a:gd name="T11" fmla="*/ 82 h 145"/>
                  <a:gd name="T12" fmla="*/ 0 w 82"/>
                  <a:gd name="T13" fmla="*/ 63 h 145"/>
                  <a:gd name="T14" fmla="*/ 0 w 82"/>
                  <a:gd name="T15" fmla="*/ 49 h 145"/>
                  <a:gd name="T16" fmla="*/ 0 w 82"/>
                  <a:gd name="T17" fmla="*/ 34 h 145"/>
                  <a:gd name="T18" fmla="*/ 11 w 82"/>
                  <a:gd name="T19" fmla="*/ 34 h 145"/>
                  <a:gd name="T20" fmla="*/ 11 w 82"/>
                  <a:gd name="T21" fmla="*/ 15 h 145"/>
                  <a:gd name="T22" fmla="*/ 22 w 82"/>
                  <a:gd name="T23" fmla="*/ 15 h 145"/>
                  <a:gd name="T24" fmla="*/ 22 w 82"/>
                  <a:gd name="T25" fmla="*/ 0 h 145"/>
                  <a:gd name="T26" fmla="*/ 71 w 82"/>
                  <a:gd name="T27" fmla="*/ 0 h 145"/>
                  <a:gd name="T28" fmla="*/ 60 w 82"/>
                  <a:gd name="T29" fmla="*/ 0 h 145"/>
                  <a:gd name="T30" fmla="*/ 60 w 82"/>
                  <a:gd name="T31" fmla="*/ 15 h 145"/>
                  <a:gd name="T32" fmla="*/ 48 w 82"/>
                  <a:gd name="T33" fmla="*/ 15 h 145"/>
                  <a:gd name="T34" fmla="*/ 48 w 82"/>
                  <a:gd name="T35" fmla="*/ 30 h 145"/>
                  <a:gd name="T36" fmla="*/ 48 w 82"/>
                  <a:gd name="T37" fmla="*/ 49 h 145"/>
                  <a:gd name="T38" fmla="*/ 37 w 82"/>
                  <a:gd name="T39" fmla="*/ 49 h 145"/>
                  <a:gd name="T40" fmla="*/ 37 w 82"/>
                  <a:gd name="T41" fmla="*/ 63 h 145"/>
                  <a:gd name="T42" fmla="*/ 37 w 82"/>
                  <a:gd name="T43" fmla="*/ 82 h 145"/>
                  <a:gd name="T44" fmla="*/ 37 w 82"/>
                  <a:gd name="T45" fmla="*/ 97 h 145"/>
                  <a:gd name="T46" fmla="*/ 48 w 82"/>
                  <a:gd name="T47" fmla="*/ 116 h 145"/>
                  <a:gd name="T48" fmla="*/ 60 w 82"/>
                  <a:gd name="T49" fmla="*/ 116 h 145"/>
                  <a:gd name="T50" fmla="*/ 60 w 82"/>
                  <a:gd name="T51" fmla="*/ 130 h 145"/>
                  <a:gd name="T52" fmla="*/ 71 w 82"/>
                  <a:gd name="T53" fmla="*/ 130 h 145"/>
                  <a:gd name="T54" fmla="*/ 71 w 82"/>
                  <a:gd name="T55" fmla="*/ 145 h 145"/>
                  <a:gd name="T56" fmla="*/ 82 w 82"/>
                  <a:gd name="T57" fmla="*/ 145 h 145"/>
                  <a:gd name="T58" fmla="*/ 71 w 82"/>
                  <a:gd name="T59" fmla="*/ 145 h 145"/>
                  <a:gd name="T60" fmla="*/ 60 w 82"/>
                  <a:gd name="T61" fmla="*/ 145 h 145"/>
                  <a:gd name="T62" fmla="*/ 60 w 82"/>
                  <a:gd name="T63" fmla="*/ 130 h 145"/>
                  <a:gd name="T64" fmla="*/ 48 w 82"/>
                  <a:gd name="T65" fmla="*/ 130 h 145"/>
                  <a:gd name="T66" fmla="*/ 37 w 82"/>
                  <a:gd name="T67" fmla="*/ 130 h 145"/>
                  <a:gd name="T68" fmla="*/ 48 w 82"/>
                  <a:gd name="T69" fmla="*/ 130 h 145"/>
                  <a:gd name="T70" fmla="*/ 48 w 82"/>
                  <a:gd name="T71" fmla="*/ 145 h 145"/>
                  <a:gd name="T72" fmla="*/ 26 w 82"/>
                  <a:gd name="T73" fmla="*/ 145 h 1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2"/>
                  <a:gd name="T112" fmla="*/ 0 h 145"/>
                  <a:gd name="T113" fmla="*/ 82 w 82"/>
                  <a:gd name="T114" fmla="*/ 145 h 1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2" h="145">
                    <a:moveTo>
                      <a:pt x="26" y="145"/>
                    </a:moveTo>
                    <a:lnTo>
                      <a:pt x="26" y="130"/>
                    </a:lnTo>
                    <a:lnTo>
                      <a:pt x="11" y="130"/>
                    </a:lnTo>
                    <a:lnTo>
                      <a:pt x="11" y="116"/>
                    </a:lnTo>
                    <a:lnTo>
                      <a:pt x="0" y="97"/>
                    </a:lnTo>
                    <a:lnTo>
                      <a:pt x="0" y="82"/>
                    </a:lnTo>
                    <a:lnTo>
                      <a:pt x="0" y="63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11" y="34"/>
                    </a:lnTo>
                    <a:lnTo>
                      <a:pt x="11" y="15"/>
                    </a:lnTo>
                    <a:lnTo>
                      <a:pt x="22" y="15"/>
                    </a:lnTo>
                    <a:lnTo>
                      <a:pt x="22" y="0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5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48" y="49"/>
                    </a:lnTo>
                    <a:lnTo>
                      <a:pt x="37" y="49"/>
                    </a:lnTo>
                    <a:lnTo>
                      <a:pt x="37" y="63"/>
                    </a:lnTo>
                    <a:lnTo>
                      <a:pt x="37" y="82"/>
                    </a:lnTo>
                    <a:lnTo>
                      <a:pt x="37" y="97"/>
                    </a:lnTo>
                    <a:lnTo>
                      <a:pt x="48" y="116"/>
                    </a:lnTo>
                    <a:lnTo>
                      <a:pt x="60" y="116"/>
                    </a:lnTo>
                    <a:lnTo>
                      <a:pt x="60" y="130"/>
                    </a:lnTo>
                    <a:lnTo>
                      <a:pt x="71" y="130"/>
                    </a:lnTo>
                    <a:lnTo>
                      <a:pt x="71" y="145"/>
                    </a:lnTo>
                    <a:lnTo>
                      <a:pt x="82" y="145"/>
                    </a:lnTo>
                    <a:lnTo>
                      <a:pt x="71" y="145"/>
                    </a:lnTo>
                    <a:lnTo>
                      <a:pt x="60" y="145"/>
                    </a:lnTo>
                    <a:lnTo>
                      <a:pt x="60" y="130"/>
                    </a:lnTo>
                    <a:lnTo>
                      <a:pt x="48" y="130"/>
                    </a:lnTo>
                    <a:lnTo>
                      <a:pt x="37" y="130"/>
                    </a:lnTo>
                    <a:lnTo>
                      <a:pt x="48" y="130"/>
                    </a:lnTo>
                    <a:lnTo>
                      <a:pt x="48" y="145"/>
                    </a:lnTo>
                    <a:lnTo>
                      <a:pt x="26" y="14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51" name="Freeform 101"/>
              <p:cNvSpPr>
                <a:spLocks/>
              </p:cNvSpPr>
              <p:nvPr/>
            </p:nvSpPr>
            <p:spPr bwMode="auto">
              <a:xfrm>
                <a:off x="5245" y="470"/>
                <a:ext cx="71" cy="149"/>
              </a:xfrm>
              <a:custGeom>
                <a:avLst/>
                <a:gdLst>
                  <a:gd name="T0" fmla="*/ 0 w 71"/>
                  <a:gd name="T1" fmla="*/ 149 h 149"/>
                  <a:gd name="T2" fmla="*/ 15 w 71"/>
                  <a:gd name="T3" fmla="*/ 149 h 149"/>
                  <a:gd name="T4" fmla="*/ 15 w 71"/>
                  <a:gd name="T5" fmla="*/ 131 h 149"/>
                  <a:gd name="T6" fmla="*/ 26 w 71"/>
                  <a:gd name="T7" fmla="*/ 131 h 149"/>
                  <a:gd name="T8" fmla="*/ 37 w 71"/>
                  <a:gd name="T9" fmla="*/ 116 h 149"/>
                  <a:gd name="T10" fmla="*/ 37 w 71"/>
                  <a:gd name="T11" fmla="*/ 101 h 149"/>
                  <a:gd name="T12" fmla="*/ 48 w 71"/>
                  <a:gd name="T13" fmla="*/ 97 h 149"/>
                  <a:gd name="T14" fmla="*/ 48 w 71"/>
                  <a:gd name="T15" fmla="*/ 82 h 149"/>
                  <a:gd name="T16" fmla="*/ 48 w 71"/>
                  <a:gd name="T17" fmla="*/ 67 h 149"/>
                  <a:gd name="T18" fmla="*/ 37 w 71"/>
                  <a:gd name="T19" fmla="*/ 67 h 149"/>
                  <a:gd name="T20" fmla="*/ 37 w 71"/>
                  <a:gd name="T21" fmla="*/ 49 h 149"/>
                  <a:gd name="T22" fmla="*/ 26 w 71"/>
                  <a:gd name="T23" fmla="*/ 49 h 149"/>
                  <a:gd name="T24" fmla="*/ 22 w 71"/>
                  <a:gd name="T25" fmla="*/ 34 h 149"/>
                  <a:gd name="T26" fmla="*/ 11 w 71"/>
                  <a:gd name="T27" fmla="*/ 15 h 149"/>
                  <a:gd name="T28" fmla="*/ 0 w 71"/>
                  <a:gd name="T29" fmla="*/ 0 h 149"/>
                  <a:gd name="T30" fmla="*/ 11 w 71"/>
                  <a:gd name="T31" fmla="*/ 0 h 149"/>
                  <a:gd name="T32" fmla="*/ 11 w 71"/>
                  <a:gd name="T33" fmla="*/ 15 h 149"/>
                  <a:gd name="T34" fmla="*/ 22 w 71"/>
                  <a:gd name="T35" fmla="*/ 15 h 149"/>
                  <a:gd name="T36" fmla="*/ 22 w 71"/>
                  <a:gd name="T37" fmla="*/ 34 h 149"/>
                  <a:gd name="T38" fmla="*/ 37 w 71"/>
                  <a:gd name="T39" fmla="*/ 34 h 149"/>
                  <a:gd name="T40" fmla="*/ 37 w 71"/>
                  <a:gd name="T41" fmla="*/ 49 h 149"/>
                  <a:gd name="T42" fmla="*/ 48 w 71"/>
                  <a:gd name="T43" fmla="*/ 49 h 149"/>
                  <a:gd name="T44" fmla="*/ 37 w 71"/>
                  <a:gd name="T45" fmla="*/ 34 h 149"/>
                  <a:gd name="T46" fmla="*/ 22 w 71"/>
                  <a:gd name="T47" fmla="*/ 15 h 149"/>
                  <a:gd name="T48" fmla="*/ 11 w 71"/>
                  <a:gd name="T49" fmla="*/ 0 h 149"/>
                  <a:gd name="T50" fmla="*/ 22 w 71"/>
                  <a:gd name="T51" fmla="*/ 15 h 149"/>
                  <a:gd name="T52" fmla="*/ 37 w 71"/>
                  <a:gd name="T53" fmla="*/ 15 h 149"/>
                  <a:gd name="T54" fmla="*/ 22 w 71"/>
                  <a:gd name="T55" fmla="*/ 0 h 149"/>
                  <a:gd name="T56" fmla="*/ 48 w 71"/>
                  <a:gd name="T57" fmla="*/ 0 h 149"/>
                  <a:gd name="T58" fmla="*/ 60 w 71"/>
                  <a:gd name="T59" fmla="*/ 15 h 149"/>
                  <a:gd name="T60" fmla="*/ 60 w 71"/>
                  <a:gd name="T61" fmla="*/ 34 h 149"/>
                  <a:gd name="T62" fmla="*/ 71 w 71"/>
                  <a:gd name="T63" fmla="*/ 34 h 149"/>
                  <a:gd name="T64" fmla="*/ 71 w 71"/>
                  <a:gd name="T65" fmla="*/ 49 h 149"/>
                  <a:gd name="T66" fmla="*/ 71 w 71"/>
                  <a:gd name="T67" fmla="*/ 67 h 149"/>
                  <a:gd name="T68" fmla="*/ 71 w 71"/>
                  <a:gd name="T69" fmla="*/ 82 h 149"/>
                  <a:gd name="T70" fmla="*/ 71 w 71"/>
                  <a:gd name="T71" fmla="*/ 97 h 149"/>
                  <a:gd name="T72" fmla="*/ 71 w 71"/>
                  <a:gd name="T73" fmla="*/ 116 h 149"/>
                  <a:gd name="T74" fmla="*/ 60 w 71"/>
                  <a:gd name="T75" fmla="*/ 116 h 149"/>
                  <a:gd name="T76" fmla="*/ 60 w 71"/>
                  <a:gd name="T77" fmla="*/ 131 h 149"/>
                  <a:gd name="T78" fmla="*/ 48 w 71"/>
                  <a:gd name="T79" fmla="*/ 149 h 149"/>
                  <a:gd name="T80" fmla="*/ 37 w 71"/>
                  <a:gd name="T81" fmla="*/ 149 h 149"/>
                  <a:gd name="T82" fmla="*/ 37 w 71"/>
                  <a:gd name="T83" fmla="*/ 131 h 149"/>
                  <a:gd name="T84" fmla="*/ 48 w 71"/>
                  <a:gd name="T85" fmla="*/ 131 h 149"/>
                  <a:gd name="T86" fmla="*/ 37 w 71"/>
                  <a:gd name="T87" fmla="*/ 131 h 149"/>
                  <a:gd name="T88" fmla="*/ 37 w 71"/>
                  <a:gd name="T89" fmla="*/ 149 h 149"/>
                  <a:gd name="T90" fmla="*/ 26 w 71"/>
                  <a:gd name="T91" fmla="*/ 149 h 149"/>
                  <a:gd name="T92" fmla="*/ 37 w 71"/>
                  <a:gd name="T93" fmla="*/ 131 h 149"/>
                  <a:gd name="T94" fmla="*/ 48 w 71"/>
                  <a:gd name="T95" fmla="*/ 116 h 149"/>
                  <a:gd name="T96" fmla="*/ 48 w 71"/>
                  <a:gd name="T97" fmla="*/ 97 h 149"/>
                  <a:gd name="T98" fmla="*/ 48 w 71"/>
                  <a:gd name="T99" fmla="*/ 116 h 149"/>
                  <a:gd name="T100" fmla="*/ 37 w 71"/>
                  <a:gd name="T101" fmla="*/ 116 h 149"/>
                  <a:gd name="T102" fmla="*/ 37 w 71"/>
                  <a:gd name="T103" fmla="*/ 131 h 149"/>
                  <a:gd name="T104" fmla="*/ 26 w 71"/>
                  <a:gd name="T105" fmla="*/ 131 h 149"/>
                  <a:gd name="T106" fmla="*/ 26 w 71"/>
                  <a:gd name="T107" fmla="*/ 149 h 149"/>
                  <a:gd name="T108" fmla="*/ 15 w 71"/>
                  <a:gd name="T109" fmla="*/ 149 h 149"/>
                  <a:gd name="T110" fmla="*/ 0 w 71"/>
                  <a:gd name="T111" fmla="*/ 149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"/>
                  <a:gd name="T169" fmla="*/ 0 h 149"/>
                  <a:gd name="T170" fmla="*/ 71 w 71"/>
                  <a:gd name="T171" fmla="*/ 149 h 14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" h="149">
                    <a:moveTo>
                      <a:pt x="0" y="149"/>
                    </a:moveTo>
                    <a:lnTo>
                      <a:pt x="15" y="149"/>
                    </a:lnTo>
                    <a:lnTo>
                      <a:pt x="15" y="131"/>
                    </a:lnTo>
                    <a:lnTo>
                      <a:pt x="26" y="131"/>
                    </a:lnTo>
                    <a:lnTo>
                      <a:pt x="37" y="116"/>
                    </a:lnTo>
                    <a:lnTo>
                      <a:pt x="37" y="101"/>
                    </a:lnTo>
                    <a:lnTo>
                      <a:pt x="48" y="97"/>
                    </a:lnTo>
                    <a:lnTo>
                      <a:pt x="48" y="82"/>
                    </a:lnTo>
                    <a:lnTo>
                      <a:pt x="48" y="67"/>
                    </a:lnTo>
                    <a:lnTo>
                      <a:pt x="37" y="67"/>
                    </a:lnTo>
                    <a:lnTo>
                      <a:pt x="37" y="49"/>
                    </a:lnTo>
                    <a:lnTo>
                      <a:pt x="26" y="49"/>
                    </a:lnTo>
                    <a:lnTo>
                      <a:pt x="22" y="34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5"/>
                    </a:lnTo>
                    <a:lnTo>
                      <a:pt x="22" y="15"/>
                    </a:lnTo>
                    <a:lnTo>
                      <a:pt x="22" y="34"/>
                    </a:lnTo>
                    <a:lnTo>
                      <a:pt x="37" y="34"/>
                    </a:lnTo>
                    <a:lnTo>
                      <a:pt x="37" y="49"/>
                    </a:lnTo>
                    <a:lnTo>
                      <a:pt x="48" y="49"/>
                    </a:lnTo>
                    <a:lnTo>
                      <a:pt x="37" y="34"/>
                    </a:lnTo>
                    <a:lnTo>
                      <a:pt x="22" y="15"/>
                    </a:lnTo>
                    <a:lnTo>
                      <a:pt x="11" y="0"/>
                    </a:lnTo>
                    <a:lnTo>
                      <a:pt x="22" y="15"/>
                    </a:lnTo>
                    <a:lnTo>
                      <a:pt x="37" y="15"/>
                    </a:lnTo>
                    <a:lnTo>
                      <a:pt x="22" y="0"/>
                    </a:lnTo>
                    <a:lnTo>
                      <a:pt x="48" y="0"/>
                    </a:lnTo>
                    <a:lnTo>
                      <a:pt x="60" y="15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49"/>
                    </a:lnTo>
                    <a:lnTo>
                      <a:pt x="71" y="67"/>
                    </a:lnTo>
                    <a:lnTo>
                      <a:pt x="71" y="82"/>
                    </a:lnTo>
                    <a:lnTo>
                      <a:pt x="71" y="97"/>
                    </a:lnTo>
                    <a:lnTo>
                      <a:pt x="71" y="116"/>
                    </a:lnTo>
                    <a:lnTo>
                      <a:pt x="60" y="116"/>
                    </a:lnTo>
                    <a:lnTo>
                      <a:pt x="60" y="131"/>
                    </a:lnTo>
                    <a:lnTo>
                      <a:pt x="48" y="149"/>
                    </a:lnTo>
                    <a:lnTo>
                      <a:pt x="37" y="149"/>
                    </a:lnTo>
                    <a:lnTo>
                      <a:pt x="37" y="131"/>
                    </a:lnTo>
                    <a:lnTo>
                      <a:pt x="48" y="131"/>
                    </a:lnTo>
                    <a:lnTo>
                      <a:pt x="37" y="131"/>
                    </a:lnTo>
                    <a:lnTo>
                      <a:pt x="37" y="149"/>
                    </a:lnTo>
                    <a:lnTo>
                      <a:pt x="26" y="149"/>
                    </a:lnTo>
                    <a:lnTo>
                      <a:pt x="37" y="131"/>
                    </a:lnTo>
                    <a:lnTo>
                      <a:pt x="48" y="116"/>
                    </a:lnTo>
                    <a:lnTo>
                      <a:pt x="48" y="97"/>
                    </a:lnTo>
                    <a:lnTo>
                      <a:pt x="48" y="116"/>
                    </a:lnTo>
                    <a:lnTo>
                      <a:pt x="37" y="116"/>
                    </a:lnTo>
                    <a:lnTo>
                      <a:pt x="37" y="131"/>
                    </a:lnTo>
                    <a:lnTo>
                      <a:pt x="26" y="131"/>
                    </a:lnTo>
                    <a:lnTo>
                      <a:pt x="26" y="149"/>
                    </a:lnTo>
                    <a:lnTo>
                      <a:pt x="15" y="14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52" name="Freeform 102"/>
              <p:cNvSpPr>
                <a:spLocks/>
              </p:cNvSpPr>
              <p:nvPr/>
            </p:nvSpPr>
            <p:spPr bwMode="auto">
              <a:xfrm>
                <a:off x="5059" y="601"/>
                <a:ext cx="246" cy="70"/>
              </a:xfrm>
              <a:custGeom>
                <a:avLst/>
                <a:gdLst>
                  <a:gd name="T0" fmla="*/ 0 w 246"/>
                  <a:gd name="T1" fmla="*/ 3 h 70"/>
                  <a:gd name="T2" fmla="*/ 0 w 246"/>
                  <a:gd name="T3" fmla="*/ 18 h 70"/>
                  <a:gd name="T4" fmla="*/ 15 w 246"/>
                  <a:gd name="T5" fmla="*/ 18 h 70"/>
                  <a:gd name="T6" fmla="*/ 15 w 246"/>
                  <a:gd name="T7" fmla="*/ 37 h 70"/>
                  <a:gd name="T8" fmla="*/ 26 w 246"/>
                  <a:gd name="T9" fmla="*/ 37 h 70"/>
                  <a:gd name="T10" fmla="*/ 37 w 246"/>
                  <a:gd name="T11" fmla="*/ 37 h 70"/>
                  <a:gd name="T12" fmla="*/ 37 w 246"/>
                  <a:gd name="T13" fmla="*/ 52 h 70"/>
                  <a:gd name="T14" fmla="*/ 49 w 246"/>
                  <a:gd name="T15" fmla="*/ 52 h 70"/>
                  <a:gd name="T16" fmla="*/ 60 w 246"/>
                  <a:gd name="T17" fmla="*/ 52 h 70"/>
                  <a:gd name="T18" fmla="*/ 60 w 246"/>
                  <a:gd name="T19" fmla="*/ 70 h 70"/>
                  <a:gd name="T20" fmla="*/ 71 w 246"/>
                  <a:gd name="T21" fmla="*/ 70 h 70"/>
                  <a:gd name="T22" fmla="*/ 82 w 246"/>
                  <a:gd name="T23" fmla="*/ 67 h 70"/>
                  <a:gd name="T24" fmla="*/ 97 w 246"/>
                  <a:gd name="T25" fmla="*/ 67 h 70"/>
                  <a:gd name="T26" fmla="*/ 108 w 246"/>
                  <a:gd name="T27" fmla="*/ 67 h 70"/>
                  <a:gd name="T28" fmla="*/ 119 w 246"/>
                  <a:gd name="T29" fmla="*/ 67 h 70"/>
                  <a:gd name="T30" fmla="*/ 130 w 246"/>
                  <a:gd name="T31" fmla="*/ 67 h 70"/>
                  <a:gd name="T32" fmla="*/ 142 w 246"/>
                  <a:gd name="T33" fmla="*/ 67 h 70"/>
                  <a:gd name="T34" fmla="*/ 153 w 246"/>
                  <a:gd name="T35" fmla="*/ 67 h 70"/>
                  <a:gd name="T36" fmla="*/ 164 w 246"/>
                  <a:gd name="T37" fmla="*/ 67 h 70"/>
                  <a:gd name="T38" fmla="*/ 175 w 246"/>
                  <a:gd name="T39" fmla="*/ 67 h 70"/>
                  <a:gd name="T40" fmla="*/ 175 w 246"/>
                  <a:gd name="T41" fmla="*/ 52 h 70"/>
                  <a:gd name="T42" fmla="*/ 186 w 246"/>
                  <a:gd name="T43" fmla="*/ 52 h 70"/>
                  <a:gd name="T44" fmla="*/ 201 w 246"/>
                  <a:gd name="T45" fmla="*/ 52 h 70"/>
                  <a:gd name="T46" fmla="*/ 212 w 246"/>
                  <a:gd name="T47" fmla="*/ 33 h 70"/>
                  <a:gd name="T48" fmla="*/ 223 w 246"/>
                  <a:gd name="T49" fmla="*/ 33 h 70"/>
                  <a:gd name="T50" fmla="*/ 223 w 246"/>
                  <a:gd name="T51" fmla="*/ 18 h 70"/>
                  <a:gd name="T52" fmla="*/ 234 w 246"/>
                  <a:gd name="T53" fmla="*/ 18 h 70"/>
                  <a:gd name="T54" fmla="*/ 234 w 246"/>
                  <a:gd name="T55" fmla="*/ 0 h 70"/>
                  <a:gd name="T56" fmla="*/ 246 w 246"/>
                  <a:gd name="T57" fmla="*/ 0 h 70"/>
                  <a:gd name="T58" fmla="*/ 223 w 246"/>
                  <a:gd name="T59" fmla="*/ 0 h 70"/>
                  <a:gd name="T60" fmla="*/ 223 w 246"/>
                  <a:gd name="T61" fmla="*/ 18 h 70"/>
                  <a:gd name="T62" fmla="*/ 212 w 246"/>
                  <a:gd name="T63" fmla="*/ 18 h 70"/>
                  <a:gd name="T64" fmla="*/ 201 w 246"/>
                  <a:gd name="T65" fmla="*/ 33 h 70"/>
                  <a:gd name="T66" fmla="*/ 201 w 246"/>
                  <a:gd name="T67" fmla="*/ 18 h 70"/>
                  <a:gd name="T68" fmla="*/ 212 w 246"/>
                  <a:gd name="T69" fmla="*/ 18 h 70"/>
                  <a:gd name="T70" fmla="*/ 223 w 246"/>
                  <a:gd name="T71" fmla="*/ 18 h 70"/>
                  <a:gd name="T72" fmla="*/ 223 w 246"/>
                  <a:gd name="T73" fmla="*/ 0 h 70"/>
                  <a:gd name="T74" fmla="*/ 212 w 246"/>
                  <a:gd name="T75" fmla="*/ 0 h 70"/>
                  <a:gd name="T76" fmla="*/ 201 w 246"/>
                  <a:gd name="T77" fmla="*/ 0 h 70"/>
                  <a:gd name="T78" fmla="*/ 201 w 246"/>
                  <a:gd name="T79" fmla="*/ 18 h 70"/>
                  <a:gd name="T80" fmla="*/ 186 w 246"/>
                  <a:gd name="T81" fmla="*/ 18 h 70"/>
                  <a:gd name="T82" fmla="*/ 186 w 246"/>
                  <a:gd name="T83" fmla="*/ 33 h 70"/>
                  <a:gd name="T84" fmla="*/ 175 w 246"/>
                  <a:gd name="T85" fmla="*/ 33 h 70"/>
                  <a:gd name="T86" fmla="*/ 164 w 246"/>
                  <a:gd name="T87" fmla="*/ 33 h 70"/>
                  <a:gd name="T88" fmla="*/ 153 w 246"/>
                  <a:gd name="T89" fmla="*/ 33 h 70"/>
                  <a:gd name="T90" fmla="*/ 142 w 246"/>
                  <a:gd name="T91" fmla="*/ 33 h 70"/>
                  <a:gd name="T92" fmla="*/ 130 w 246"/>
                  <a:gd name="T93" fmla="*/ 37 h 70"/>
                  <a:gd name="T94" fmla="*/ 119 w 246"/>
                  <a:gd name="T95" fmla="*/ 37 h 70"/>
                  <a:gd name="T96" fmla="*/ 108 w 246"/>
                  <a:gd name="T97" fmla="*/ 37 h 70"/>
                  <a:gd name="T98" fmla="*/ 93 w 246"/>
                  <a:gd name="T99" fmla="*/ 37 h 70"/>
                  <a:gd name="T100" fmla="*/ 82 w 246"/>
                  <a:gd name="T101" fmla="*/ 37 h 70"/>
                  <a:gd name="T102" fmla="*/ 71 w 246"/>
                  <a:gd name="T103" fmla="*/ 37 h 70"/>
                  <a:gd name="T104" fmla="*/ 60 w 246"/>
                  <a:gd name="T105" fmla="*/ 37 h 70"/>
                  <a:gd name="T106" fmla="*/ 49 w 246"/>
                  <a:gd name="T107" fmla="*/ 18 h 70"/>
                  <a:gd name="T108" fmla="*/ 37 w 246"/>
                  <a:gd name="T109" fmla="*/ 3 h 70"/>
                  <a:gd name="T110" fmla="*/ 26 w 246"/>
                  <a:gd name="T111" fmla="*/ 3 h 70"/>
                  <a:gd name="T112" fmla="*/ 0 w 246"/>
                  <a:gd name="T113" fmla="*/ 3 h 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6"/>
                  <a:gd name="T172" fmla="*/ 0 h 70"/>
                  <a:gd name="T173" fmla="*/ 246 w 246"/>
                  <a:gd name="T174" fmla="*/ 70 h 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6" h="70">
                    <a:moveTo>
                      <a:pt x="0" y="3"/>
                    </a:moveTo>
                    <a:lnTo>
                      <a:pt x="0" y="18"/>
                    </a:lnTo>
                    <a:lnTo>
                      <a:pt x="15" y="18"/>
                    </a:lnTo>
                    <a:lnTo>
                      <a:pt x="15" y="37"/>
                    </a:lnTo>
                    <a:lnTo>
                      <a:pt x="26" y="37"/>
                    </a:lnTo>
                    <a:lnTo>
                      <a:pt x="37" y="37"/>
                    </a:lnTo>
                    <a:lnTo>
                      <a:pt x="37" y="52"/>
                    </a:lnTo>
                    <a:lnTo>
                      <a:pt x="49" y="52"/>
                    </a:lnTo>
                    <a:lnTo>
                      <a:pt x="60" y="52"/>
                    </a:lnTo>
                    <a:lnTo>
                      <a:pt x="60" y="70"/>
                    </a:lnTo>
                    <a:lnTo>
                      <a:pt x="71" y="70"/>
                    </a:lnTo>
                    <a:lnTo>
                      <a:pt x="82" y="67"/>
                    </a:lnTo>
                    <a:lnTo>
                      <a:pt x="97" y="67"/>
                    </a:lnTo>
                    <a:lnTo>
                      <a:pt x="108" y="67"/>
                    </a:lnTo>
                    <a:lnTo>
                      <a:pt x="119" y="67"/>
                    </a:lnTo>
                    <a:lnTo>
                      <a:pt x="130" y="67"/>
                    </a:lnTo>
                    <a:lnTo>
                      <a:pt x="142" y="67"/>
                    </a:lnTo>
                    <a:lnTo>
                      <a:pt x="153" y="67"/>
                    </a:lnTo>
                    <a:lnTo>
                      <a:pt x="164" y="67"/>
                    </a:lnTo>
                    <a:lnTo>
                      <a:pt x="175" y="67"/>
                    </a:lnTo>
                    <a:lnTo>
                      <a:pt x="175" y="52"/>
                    </a:lnTo>
                    <a:lnTo>
                      <a:pt x="186" y="52"/>
                    </a:lnTo>
                    <a:lnTo>
                      <a:pt x="201" y="52"/>
                    </a:lnTo>
                    <a:lnTo>
                      <a:pt x="212" y="33"/>
                    </a:lnTo>
                    <a:lnTo>
                      <a:pt x="223" y="33"/>
                    </a:lnTo>
                    <a:lnTo>
                      <a:pt x="223" y="18"/>
                    </a:lnTo>
                    <a:lnTo>
                      <a:pt x="234" y="18"/>
                    </a:lnTo>
                    <a:lnTo>
                      <a:pt x="234" y="0"/>
                    </a:lnTo>
                    <a:lnTo>
                      <a:pt x="246" y="0"/>
                    </a:lnTo>
                    <a:lnTo>
                      <a:pt x="223" y="0"/>
                    </a:lnTo>
                    <a:lnTo>
                      <a:pt x="223" y="18"/>
                    </a:lnTo>
                    <a:lnTo>
                      <a:pt x="212" y="18"/>
                    </a:lnTo>
                    <a:lnTo>
                      <a:pt x="201" y="33"/>
                    </a:lnTo>
                    <a:lnTo>
                      <a:pt x="201" y="18"/>
                    </a:lnTo>
                    <a:lnTo>
                      <a:pt x="212" y="18"/>
                    </a:lnTo>
                    <a:lnTo>
                      <a:pt x="223" y="18"/>
                    </a:lnTo>
                    <a:lnTo>
                      <a:pt x="223" y="0"/>
                    </a:lnTo>
                    <a:lnTo>
                      <a:pt x="212" y="0"/>
                    </a:lnTo>
                    <a:lnTo>
                      <a:pt x="201" y="0"/>
                    </a:lnTo>
                    <a:lnTo>
                      <a:pt x="201" y="18"/>
                    </a:lnTo>
                    <a:lnTo>
                      <a:pt x="186" y="18"/>
                    </a:lnTo>
                    <a:lnTo>
                      <a:pt x="186" y="33"/>
                    </a:lnTo>
                    <a:lnTo>
                      <a:pt x="175" y="33"/>
                    </a:lnTo>
                    <a:lnTo>
                      <a:pt x="164" y="33"/>
                    </a:lnTo>
                    <a:lnTo>
                      <a:pt x="153" y="33"/>
                    </a:lnTo>
                    <a:lnTo>
                      <a:pt x="142" y="33"/>
                    </a:lnTo>
                    <a:lnTo>
                      <a:pt x="130" y="37"/>
                    </a:lnTo>
                    <a:lnTo>
                      <a:pt x="119" y="37"/>
                    </a:lnTo>
                    <a:lnTo>
                      <a:pt x="108" y="37"/>
                    </a:lnTo>
                    <a:lnTo>
                      <a:pt x="93" y="37"/>
                    </a:lnTo>
                    <a:lnTo>
                      <a:pt x="82" y="37"/>
                    </a:lnTo>
                    <a:lnTo>
                      <a:pt x="71" y="37"/>
                    </a:lnTo>
                    <a:lnTo>
                      <a:pt x="60" y="37"/>
                    </a:lnTo>
                    <a:lnTo>
                      <a:pt x="49" y="18"/>
                    </a:lnTo>
                    <a:lnTo>
                      <a:pt x="37" y="3"/>
                    </a:lnTo>
                    <a:lnTo>
                      <a:pt x="2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53" name="Freeform 103"/>
              <p:cNvSpPr>
                <a:spLocks/>
              </p:cNvSpPr>
              <p:nvPr/>
            </p:nvSpPr>
            <p:spPr bwMode="auto">
              <a:xfrm>
                <a:off x="5108" y="601"/>
                <a:ext cx="174" cy="37"/>
              </a:xfrm>
              <a:custGeom>
                <a:avLst/>
                <a:gdLst>
                  <a:gd name="T0" fmla="*/ 0 w 174"/>
                  <a:gd name="T1" fmla="*/ 3 h 37"/>
                  <a:gd name="T2" fmla="*/ 11 w 174"/>
                  <a:gd name="T3" fmla="*/ 3 h 37"/>
                  <a:gd name="T4" fmla="*/ 11 w 174"/>
                  <a:gd name="T5" fmla="*/ 18 h 37"/>
                  <a:gd name="T6" fmla="*/ 22 w 174"/>
                  <a:gd name="T7" fmla="*/ 18 h 37"/>
                  <a:gd name="T8" fmla="*/ 33 w 174"/>
                  <a:gd name="T9" fmla="*/ 18 h 37"/>
                  <a:gd name="T10" fmla="*/ 33 w 174"/>
                  <a:gd name="T11" fmla="*/ 37 h 37"/>
                  <a:gd name="T12" fmla="*/ 44 w 174"/>
                  <a:gd name="T13" fmla="*/ 37 h 37"/>
                  <a:gd name="T14" fmla="*/ 59 w 174"/>
                  <a:gd name="T15" fmla="*/ 37 h 37"/>
                  <a:gd name="T16" fmla="*/ 70 w 174"/>
                  <a:gd name="T17" fmla="*/ 37 h 37"/>
                  <a:gd name="T18" fmla="*/ 81 w 174"/>
                  <a:gd name="T19" fmla="*/ 37 h 37"/>
                  <a:gd name="T20" fmla="*/ 93 w 174"/>
                  <a:gd name="T21" fmla="*/ 33 h 37"/>
                  <a:gd name="T22" fmla="*/ 104 w 174"/>
                  <a:gd name="T23" fmla="*/ 33 h 37"/>
                  <a:gd name="T24" fmla="*/ 115 w 174"/>
                  <a:gd name="T25" fmla="*/ 33 h 37"/>
                  <a:gd name="T26" fmla="*/ 126 w 174"/>
                  <a:gd name="T27" fmla="*/ 18 h 37"/>
                  <a:gd name="T28" fmla="*/ 137 w 174"/>
                  <a:gd name="T29" fmla="*/ 18 h 37"/>
                  <a:gd name="T30" fmla="*/ 152 w 174"/>
                  <a:gd name="T31" fmla="*/ 18 h 37"/>
                  <a:gd name="T32" fmla="*/ 163 w 174"/>
                  <a:gd name="T33" fmla="*/ 0 h 37"/>
                  <a:gd name="T34" fmla="*/ 174 w 174"/>
                  <a:gd name="T35" fmla="*/ 0 h 37"/>
                  <a:gd name="T36" fmla="*/ 163 w 174"/>
                  <a:gd name="T37" fmla="*/ 0 h 37"/>
                  <a:gd name="T38" fmla="*/ 152 w 174"/>
                  <a:gd name="T39" fmla="*/ 0 h 37"/>
                  <a:gd name="T40" fmla="*/ 137 w 174"/>
                  <a:gd name="T41" fmla="*/ 0 h 37"/>
                  <a:gd name="T42" fmla="*/ 137 w 174"/>
                  <a:gd name="T43" fmla="*/ 18 h 37"/>
                  <a:gd name="T44" fmla="*/ 126 w 174"/>
                  <a:gd name="T45" fmla="*/ 18 h 37"/>
                  <a:gd name="T46" fmla="*/ 115 w 174"/>
                  <a:gd name="T47" fmla="*/ 18 h 37"/>
                  <a:gd name="T48" fmla="*/ 104 w 174"/>
                  <a:gd name="T49" fmla="*/ 18 h 37"/>
                  <a:gd name="T50" fmla="*/ 93 w 174"/>
                  <a:gd name="T51" fmla="*/ 18 h 37"/>
                  <a:gd name="T52" fmla="*/ 81 w 174"/>
                  <a:gd name="T53" fmla="*/ 18 h 37"/>
                  <a:gd name="T54" fmla="*/ 70 w 174"/>
                  <a:gd name="T55" fmla="*/ 18 h 37"/>
                  <a:gd name="T56" fmla="*/ 59 w 174"/>
                  <a:gd name="T57" fmla="*/ 18 h 37"/>
                  <a:gd name="T58" fmla="*/ 44 w 174"/>
                  <a:gd name="T59" fmla="*/ 18 h 37"/>
                  <a:gd name="T60" fmla="*/ 33 w 174"/>
                  <a:gd name="T61" fmla="*/ 18 h 37"/>
                  <a:gd name="T62" fmla="*/ 33 w 174"/>
                  <a:gd name="T63" fmla="*/ 3 h 37"/>
                  <a:gd name="T64" fmla="*/ 22 w 174"/>
                  <a:gd name="T65" fmla="*/ 3 h 37"/>
                  <a:gd name="T66" fmla="*/ 0 w 174"/>
                  <a:gd name="T67" fmla="*/ 3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4"/>
                  <a:gd name="T103" fmla="*/ 0 h 37"/>
                  <a:gd name="T104" fmla="*/ 174 w 174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4" h="37">
                    <a:moveTo>
                      <a:pt x="0" y="3"/>
                    </a:moveTo>
                    <a:lnTo>
                      <a:pt x="11" y="3"/>
                    </a:lnTo>
                    <a:lnTo>
                      <a:pt x="11" y="18"/>
                    </a:lnTo>
                    <a:lnTo>
                      <a:pt x="22" y="18"/>
                    </a:lnTo>
                    <a:lnTo>
                      <a:pt x="33" y="18"/>
                    </a:lnTo>
                    <a:lnTo>
                      <a:pt x="33" y="37"/>
                    </a:lnTo>
                    <a:lnTo>
                      <a:pt x="44" y="37"/>
                    </a:lnTo>
                    <a:lnTo>
                      <a:pt x="59" y="37"/>
                    </a:lnTo>
                    <a:lnTo>
                      <a:pt x="70" y="37"/>
                    </a:lnTo>
                    <a:lnTo>
                      <a:pt x="81" y="37"/>
                    </a:lnTo>
                    <a:lnTo>
                      <a:pt x="93" y="33"/>
                    </a:lnTo>
                    <a:lnTo>
                      <a:pt x="104" y="33"/>
                    </a:lnTo>
                    <a:lnTo>
                      <a:pt x="115" y="33"/>
                    </a:lnTo>
                    <a:lnTo>
                      <a:pt x="126" y="18"/>
                    </a:lnTo>
                    <a:lnTo>
                      <a:pt x="137" y="18"/>
                    </a:lnTo>
                    <a:lnTo>
                      <a:pt x="152" y="18"/>
                    </a:lnTo>
                    <a:lnTo>
                      <a:pt x="163" y="0"/>
                    </a:lnTo>
                    <a:lnTo>
                      <a:pt x="174" y="0"/>
                    </a:lnTo>
                    <a:lnTo>
                      <a:pt x="163" y="0"/>
                    </a:lnTo>
                    <a:lnTo>
                      <a:pt x="152" y="0"/>
                    </a:lnTo>
                    <a:lnTo>
                      <a:pt x="137" y="0"/>
                    </a:lnTo>
                    <a:lnTo>
                      <a:pt x="137" y="18"/>
                    </a:lnTo>
                    <a:lnTo>
                      <a:pt x="126" y="18"/>
                    </a:lnTo>
                    <a:lnTo>
                      <a:pt x="115" y="18"/>
                    </a:lnTo>
                    <a:lnTo>
                      <a:pt x="104" y="18"/>
                    </a:lnTo>
                    <a:lnTo>
                      <a:pt x="93" y="18"/>
                    </a:lnTo>
                    <a:lnTo>
                      <a:pt x="81" y="18"/>
                    </a:lnTo>
                    <a:lnTo>
                      <a:pt x="70" y="18"/>
                    </a:lnTo>
                    <a:lnTo>
                      <a:pt x="59" y="18"/>
                    </a:lnTo>
                    <a:lnTo>
                      <a:pt x="44" y="18"/>
                    </a:lnTo>
                    <a:lnTo>
                      <a:pt x="33" y="18"/>
                    </a:lnTo>
                    <a:lnTo>
                      <a:pt x="33" y="3"/>
                    </a:lnTo>
                    <a:lnTo>
                      <a:pt x="2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54" name="Freeform 104"/>
              <p:cNvSpPr>
                <a:spLocks/>
              </p:cNvSpPr>
              <p:nvPr/>
            </p:nvSpPr>
            <p:spPr bwMode="auto">
              <a:xfrm>
                <a:off x="5349" y="485"/>
                <a:ext cx="108" cy="49"/>
              </a:xfrm>
              <a:custGeom>
                <a:avLst/>
                <a:gdLst>
                  <a:gd name="T0" fmla="*/ 15 w 108"/>
                  <a:gd name="T1" fmla="*/ 49 h 49"/>
                  <a:gd name="T2" fmla="*/ 0 w 108"/>
                  <a:gd name="T3" fmla="*/ 49 h 49"/>
                  <a:gd name="T4" fmla="*/ 0 w 108"/>
                  <a:gd name="T5" fmla="*/ 34 h 49"/>
                  <a:gd name="T6" fmla="*/ 0 w 108"/>
                  <a:gd name="T7" fmla="*/ 19 h 49"/>
                  <a:gd name="T8" fmla="*/ 11 w 108"/>
                  <a:gd name="T9" fmla="*/ 19 h 49"/>
                  <a:gd name="T10" fmla="*/ 26 w 108"/>
                  <a:gd name="T11" fmla="*/ 19 h 49"/>
                  <a:gd name="T12" fmla="*/ 37 w 108"/>
                  <a:gd name="T13" fmla="*/ 19 h 49"/>
                  <a:gd name="T14" fmla="*/ 49 w 108"/>
                  <a:gd name="T15" fmla="*/ 15 h 49"/>
                  <a:gd name="T16" fmla="*/ 49 w 108"/>
                  <a:gd name="T17" fmla="*/ 0 h 49"/>
                  <a:gd name="T18" fmla="*/ 60 w 108"/>
                  <a:gd name="T19" fmla="*/ 0 h 49"/>
                  <a:gd name="T20" fmla="*/ 71 w 108"/>
                  <a:gd name="T21" fmla="*/ 0 h 49"/>
                  <a:gd name="T22" fmla="*/ 82 w 108"/>
                  <a:gd name="T23" fmla="*/ 0 h 49"/>
                  <a:gd name="T24" fmla="*/ 93 w 108"/>
                  <a:gd name="T25" fmla="*/ 0 h 49"/>
                  <a:gd name="T26" fmla="*/ 104 w 108"/>
                  <a:gd name="T27" fmla="*/ 15 h 49"/>
                  <a:gd name="T28" fmla="*/ 108 w 108"/>
                  <a:gd name="T29" fmla="*/ 34 h 49"/>
                  <a:gd name="T30" fmla="*/ 93 w 108"/>
                  <a:gd name="T31" fmla="*/ 34 h 49"/>
                  <a:gd name="T32" fmla="*/ 93 w 108"/>
                  <a:gd name="T33" fmla="*/ 49 h 49"/>
                  <a:gd name="T34" fmla="*/ 82 w 108"/>
                  <a:gd name="T35" fmla="*/ 49 h 49"/>
                  <a:gd name="T36" fmla="*/ 71 w 108"/>
                  <a:gd name="T37" fmla="*/ 49 h 49"/>
                  <a:gd name="T38" fmla="*/ 60 w 108"/>
                  <a:gd name="T39" fmla="*/ 49 h 49"/>
                  <a:gd name="T40" fmla="*/ 49 w 108"/>
                  <a:gd name="T41" fmla="*/ 49 h 49"/>
                  <a:gd name="T42" fmla="*/ 37 w 108"/>
                  <a:gd name="T43" fmla="*/ 49 h 49"/>
                  <a:gd name="T44" fmla="*/ 26 w 108"/>
                  <a:gd name="T45" fmla="*/ 49 h 49"/>
                  <a:gd name="T46" fmla="*/ 15 w 108"/>
                  <a:gd name="T47" fmla="*/ 49 h 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8"/>
                  <a:gd name="T73" fmla="*/ 0 h 49"/>
                  <a:gd name="T74" fmla="*/ 108 w 108"/>
                  <a:gd name="T75" fmla="*/ 49 h 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8" h="49">
                    <a:moveTo>
                      <a:pt x="15" y="49"/>
                    </a:moveTo>
                    <a:lnTo>
                      <a:pt x="0" y="49"/>
                    </a:lnTo>
                    <a:lnTo>
                      <a:pt x="0" y="34"/>
                    </a:lnTo>
                    <a:lnTo>
                      <a:pt x="0" y="19"/>
                    </a:lnTo>
                    <a:lnTo>
                      <a:pt x="11" y="19"/>
                    </a:lnTo>
                    <a:lnTo>
                      <a:pt x="26" y="19"/>
                    </a:lnTo>
                    <a:lnTo>
                      <a:pt x="37" y="19"/>
                    </a:lnTo>
                    <a:lnTo>
                      <a:pt x="49" y="15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82" y="0"/>
                    </a:lnTo>
                    <a:lnTo>
                      <a:pt x="93" y="0"/>
                    </a:lnTo>
                    <a:lnTo>
                      <a:pt x="104" y="15"/>
                    </a:lnTo>
                    <a:lnTo>
                      <a:pt x="108" y="34"/>
                    </a:lnTo>
                    <a:lnTo>
                      <a:pt x="93" y="34"/>
                    </a:lnTo>
                    <a:lnTo>
                      <a:pt x="93" y="49"/>
                    </a:lnTo>
                    <a:lnTo>
                      <a:pt x="82" y="49"/>
                    </a:lnTo>
                    <a:lnTo>
                      <a:pt x="71" y="49"/>
                    </a:lnTo>
                    <a:lnTo>
                      <a:pt x="60" y="49"/>
                    </a:lnTo>
                    <a:lnTo>
                      <a:pt x="49" y="49"/>
                    </a:lnTo>
                    <a:lnTo>
                      <a:pt x="37" y="49"/>
                    </a:lnTo>
                    <a:lnTo>
                      <a:pt x="26" y="49"/>
                    </a:lnTo>
                    <a:lnTo>
                      <a:pt x="15" y="4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55" name="Freeform 105"/>
              <p:cNvSpPr>
                <a:spLocks/>
              </p:cNvSpPr>
              <p:nvPr/>
            </p:nvSpPr>
            <p:spPr bwMode="auto">
              <a:xfrm>
                <a:off x="4899" y="508"/>
                <a:ext cx="116" cy="48"/>
              </a:xfrm>
              <a:custGeom>
                <a:avLst/>
                <a:gdLst>
                  <a:gd name="T0" fmla="*/ 93 w 116"/>
                  <a:gd name="T1" fmla="*/ 48 h 48"/>
                  <a:gd name="T2" fmla="*/ 67 w 116"/>
                  <a:gd name="T3" fmla="*/ 48 h 48"/>
                  <a:gd name="T4" fmla="*/ 67 w 116"/>
                  <a:gd name="T5" fmla="*/ 33 h 48"/>
                  <a:gd name="T6" fmla="*/ 56 w 116"/>
                  <a:gd name="T7" fmla="*/ 33 h 48"/>
                  <a:gd name="T8" fmla="*/ 45 w 116"/>
                  <a:gd name="T9" fmla="*/ 33 h 48"/>
                  <a:gd name="T10" fmla="*/ 34 w 116"/>
                  <a:gd name="T11" fmla="*/ 33 h 48"/>
                  <a:gd name="T12" fmla="*/ 23 w 116"/>
                  <a:gd name="T13" fmla="*/ 33 h 48"/>
                  <a:gd name="T14" fmla="*/ 11 w 116"/>
                  <a:gd name="T15" fmla="*/ 33 h 48"/>
                  <a:gd name="T16" fmla="*/ 0 w 116"/>
                  <a:gd name="T17" fmla="*/ 33 h 48"/>
                  <a:gd name="T18" fmla="*/ 0 w 116"/>
                  <a:gd name="T19" fmla="*/ 15 h 48"/>
                  <a:gd name="T20" fmla="*/ 11 w 116"/>
                  <a:gd name="T21" fmla="*/ 15 h 48"/>
                  <a:gd name="T22" fmla="*/ 11 w 116"/>
                  <a:gd name="T23" fmla="*/ 0 h 48"/>
                  <a:gd name="T24" fmla="*/ 23 w 116"/>
                  <a:gd name="T25" fmla="*/ 0 h 48"/>
                  <a:gd name="T26" fmla="*/ 34 w 116"/>
                  <a:gd name="T27" fmla="*/ 0 h 48"/>
                  <a:gd name="T28" fmla="*/ 45 w 116"/>
                  <a:gd name="T29" fmla="*/ 0 h 48"/>
                  <a:gd name="T30" fmla="*/ 56 w 116"/>
                  <a:gd name="T31" fmla="*/ 0 h 48"/>
                  <a:gd name="T32" fmla="*/ 67 w 116"/>
                  <a:gd name="T33" fmla="*/ 0 h 48"/>
                  <a:gd name="T34" fmla="*/ 67 w 116"/>
                  <a:gd name="T35" fmla="*/ 15 h 48"/>
                  <a:gd name="T36" fmla="*/ 78 w 116"/>
                  <a:gd name="T37" fmla="*/ 15 h 48"/>
                  <a:gd name="T38" fmla="*/ 93 w 116"/>
                  <a:gd name="T39" fmla="*/ 15 h 48"/>
                  <a:gd name="T40" fmla="*/ 104 w 116"/>
                  <a:gd name="T41" fmla="*/ 15 h 48"/>
                  <a:gd name="T42" fmla="*/ 116 w 116"/>
                  <a:gd name="T43" fmla="*/ 33 h 48"/>
                  <a:gd name="T44" fmla="*/ 116 w 116"/>
                  <a:gd name="T45" fmla="*/ 48 h 48"/>
                  <a:gd name="T46" fmla="*/ 104 w 116"/>
                  <a:gd name="T47" fmla="*/ 48 h 48"/>
                  <a:gd name="T48" fmla="*/ 93 w 116"/>
                  <a:gd name="T49" fmla="*/ 48 h 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6"/>
                  <a:gd name="T76" fmla="*/ 0 h 48"/>
                  <a:gd name="T77" fmla="*/ 116 w 116"/>
                  <a:gd name="T78" fmla="*/ 48 h 4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6" h="48">
                    <a:moveTo>
                      <a:pt x="93" y="48"/>
                    </a:moveTo>
                    <a:lnTo>
                      <a:pt x="67" y="48"/>
                    </a:lnTo>
                    <a:lnTo>
                      <a:pt x="67" y="33"/>
                    </a:lnTo>
                    <a:lnTo>
                      <a:pt x="56" y="33"/>
                    </a:lnTo>
                    <a:lnTo>
                      <a:pt x="45" y="33"/>
                    </a:lnTo>
                    <a:lnTo>
                      <a:pt x="34" y="33"/>
                    </a:lnTo>
                    <a:lnTo>
                      <a:pt x="23" y="33"/>
                    </a:lnTo>
                    <a:lnTo>
                      <a:pt x="11" y="33"/>
                    </a:lnTo>
                    <a:lnTo>
                      <a:pt x="0" y="33"/>
                    </a:lnTo>
                    <a:lnTo>
                      <a:pt x="0" y="15"/>
                    </a:lnTo>
                    <a:lnTo>
                      <a:pt x="11" y="15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67" y="15"/>
                    </a:lnTo>
                    <a:lnTo>
                      <a:pt x="78" y="15"/>
                    </a:lnTo>
                    <a:lnTo>
                      <a:pt x="93" y="15"/>
                    </a:lnTo>
                    <a:lnTo>
                      <a:pt x="104" y="15"/>
                    </a:lnTo>
                    <a:lnTo>
                      <a:pt x="116" y="33"/>
                    </a:lnTo>
                    <a:lnTo>
                      <a:pt x="116" y="48"/>
                    </a:lnTo>
                    <a:lnTo>
                      <a:pt x="104" y="48"/>
                    </a:lnTo>
                    <a:lnTo>
                      <a:pt x="93" y="4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56" name="Freeform 106"/>
              <p:cNvSpPr>
                <a:spLocks/>
              </p:cNvSpPr>
              <p:nvPr/>
            </p:nvSpPr>
            <p:spPr bwMode="auto">
              <a:xfrm>
                <a:off x="5316" y="601"/>
                <a:ext cx="104" cy="81"/>
              </a:xfrm>
              <a:custGeom>
                <a:avLst/>
                <a:gdLst>
                  <a:gd name="T0" fmla="*/ 82 w 104"/>
                  <a:gd name="T1" fmla="*/ 81 h 81"/>
                  <a:gd name="T2" fmla="*/ 82 w 104"/>
                  <a:gd name="T3" fmla="*/ 67 h 81"/>
                  <a:gd name="T4" fmla="*/ 70 w 104"/>
                  <a:gd name="T5" fmla="*/ 67 h 81"/>
                  <a:gd name="T6" fmla="*/ 59 w 104"/>
                  <a:gd name="T7" fmla="*/ 67 h 81"/>
                  <a:gd name="T8" fmla="*/ 48 w 104"/>
                  <a:gd name="T9" fmla="*/ 48 h 81"/>
                  <a:gd name="T10" fmla="*/ 37 w 104"/>
                  <a:gd name="T11" fmla="*/ 48 h 81"/>
                  <a:gd name="T12" fmla="*/ 22 w 104"/>
                  <a:gd name="T13" fmla="*/ 48 h 81"/>
                  <a:gd name="T14" fmla="*/ 22 w 104"/>
                  <a:gd name="T15" fmla="*/ 33 h 81"/>
                  <a:gd name="T16" fmla="*/ 11 w 104"/>
                  <a:gd name="T17" fmla="*/ 33 h 81"/>
                  <a:gd name="T18" fmla="*/ 0 w 104"/>
                  <a:gd name="T19" fmla="*/ 33 h 81"/>
                  <a:gd name="T20" fmla="*/ 0 w 104"/>
                  <a:gd name="T21" fmla="*/ 18 h 81"/>
                  <a:gd name="T22" fmla="*/ 0 w 104"/>
                  <a:gd name="T23" fmla="*/ 0 h 81"/>
                  <a:gd name="T24" fmla="*/ 11 w 104"/>
                  <a:gd name="T25" fmla="*/ 0 h 81"/>
                  <a:gd name="T26" fmla="*/ 22 w 104"/>
                  <a:gd name="T27" fmla="*/ 0 h 81"/>
                  <a:gd name="T28" fmla="*/ 22 w 104"/>
                  <a:gd name="T29" fmla="*/ 18 h 81"/>
                  <a:gd name="T30" fmla="*/ 37 w 104"/>
                  <a:gd name="T31" fmla="*/ 18 h 81"/>
                  <a:gd name="T32" fmla="*/ 48 w 104"/>
                  <a:gd name="T33" fmla="*/ 18 h 81"/>
                  <a:gd name="T34" fmla="*/ 48 w 104"/>
                  <a:gd name="T35" fmla="*/ 33 h 81"/>
                  <a:gd name="T36" fmla="*/ 59 w 104"/>
                  <a:gd name="T37" fmla="*/ 33 h 81"/>
                  <a:gd name="T38" fmla="*/ 70 w 104"/>
                  <a:gd name="T39" fmla="*/ 33 h 81"/>
                  <a:gd name="T40" fmla="*/ 82 w 104"/>
                  <a:gd name="T41" fmla="*/ 48 h 81"/>
                  <a:gd name="T42" fmla="*/ 93 w 104"/>
                  <a:gd name="T43" fmla="*/ 48 h 81"/>
                  <a:gd name="T44" fmla="*/ 104 w 104"/>
                  <a:gd name="T45" fmla="*/ 48 h 81"/>
                  <a:gd name="T46" fmla="*/ 104 w 104"/>
                  <a:gd name="T47" fmla="*/ 67 h 81"/>
                  <a:gd name="T48" fmla="*/ 82 w 104"/>
                  <a:gd name="T49" fmla="*/ 67 h 81"/>
                  <a:gd name="T50" fmla="*/ 93 w 104"/>
                  <a:gd name="T51" fmla="*/ 67 h 81"/>
                  <a:gd name="T52" fmla="*/ 93 w 104"/>
                  <a:gd name="T53" fmla="*/ 81 h 81"/>
                  <a:gd name="T54" fmla="*/ 82 w 104"/>
                  <a:gd name="T55" fmla="*/ 81 h 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4"/>
                  <a:gd name="T85" fmla="*/ 0 h 81"/>
                  <a:gd name="T86" fmla="*/ 104 w 104"/>
                  <a:gd name="T87" fmla="*/ 81 h 8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4" h="81">
                    <a:moveTo>
                      <a:pt x="82" y="81"/>
                    </a:moveTo>
                    <a:lnTo>
                      <a:pt x="82" y="67"/>
                    </a:lnTo>
                    <a:lnTo>
                      <a:pt x="70" y="67"/>
                    </a:lnTo>
                    <a:lnTo>
                      <a:pt x="59" y="67"/>
                    </a:lnTo>
                    <a:lnTo>
                      <a:pt x="48" y="48"/>
                    </a:lnTo>
                    <a:lnTo>
                      <a:pt x="37" y="48"/>
                    </a:lnTo>
                    <a:lnTo>
                      <a:pt x="22" y="48"/>
                    </a:lnTo>
                    <a:lnTo>
                      <a:pt x="22" y="33"/>
                    </a:lnTo>
                    <a:lnTo>
                      <a:pt x="11" y="33"/>
                    </a:lnTo>
                    <a:lnTo>
                      <a:pt x="0" y="33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22" y="18"/>
                    </a:lnTo>
                    <a:lnTo>
                      <a:pt x="37" y="18"/>
                    </a:lnTo>
                    <a:lnTo>
                      <a:pt x="48" y="18"/>
                    </a:lnTo>
                    <a:lnTo>
                      <a:pt x="48" y="33"/>
                    </a:lnTo>
                    <a:lnTo>
                      <a:pt x="59" y="33"/>
                    </a:lnTo>
                    <a:lnTo>
                      <a:pt x="70" y="33"/>
                    </a:lnTo>
                    <a:lnTo>
                      <a:pt x="82" y="48"/>
                    </a:lnTo>
                    <a:lnTo>
                      <a:pt x="93" y="48"/>
                    </a:lnTo>
                    <a:lnTo>
                      <a:pt x="104" y="48"/>
                    </a:lnTo>
                    <a:lnTo>
                      <a:pt x="104" y="67"/>
                    </a:lnTo>
                    <a:lnTo>
                      <a:pt x="82" y="67"/>
                    </a:lnTo>
                    <a:lnTo>
                      <a:pt x="93" y="67"/>
                    </a:lnTo>
                    <a:lnTo>
                      <a:pt x="93" y="81"/>
                    </a:lnTo>
                    <a:lnTo>
                      <a:pt x="82" y="81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57" name="Freeform 107"/>
              <p:cNvSpPr>
                <a:spLocks/>
              </p:cNvSpPr>
              <p:nvPr/>
            </p:nvSpPr>
            <p:spPr bwMode="auto">
              <a:xfrm>
                <a:off x="5052" y="701"/>
                <a:ext cx="78" cy="119"/>
              </a:xfrm>
              <a:custGeom>
                <a:avLst/>
                <a:gdLst>
                  <a:gd name="T0" fmla="*/ 11 w 78"/>
                  <a:gd name="T1" fmla="*/ 119 h 119"/>
                  <a:gd name="T2" fmla="*/ 0 w 78"/>
                  <a:gd name="T3" fmla="*/ 119 h 119"/>
                  <a:gd name="T4" fmla="*/ 0 w 78"/>
                  <a:gd name="T5" fmla="*/ 101 h 119"/>
                  <a:gd name="T6" fmla="*/ 0 w 78"/>
                  <a:gd name="T7" fmla="*/ 86 h 119"/>
                  <a:gd name="T8" fmla="*/ 11 w 78"/>
                  <a:gd name="T9" fmla="*/ 86 h 119"/>
                  <a:gd name="T10" fmla="*/ 11 w 78"/>
                  <a:gd name="T11" fmla="*/ 67 h 119"/>
                  <a:gd name="T12" fmla="*/ 22 w 78"/>
                  <a:gd name="T13" fmla="*/ 67 h 119"/>
                  <a:gd name="T14" fmla="*/ 22 w 78"/>
                  <a:gd name="T15" fmla="*/ 52 h 119"/>
                  <a:gd name="T16" fmla="*/ 33 w 78"/>
                  <a:gd name="T17" fmla="*/ 52 h 119"/>
                  <a:gd name="T18" fmla="*/ 33 w 78"/>
                  <a:gd name="T19" fmla="*/ 34 h 119"/>
                  <a:gd name="T20" fmla="*/ 44 w 78"/>
                  <a:gd name="T21" fmla="*/ 34 h 119"/>
                  <a:gd name="T22" fmla="*/ 44 w 78"/>
                  <a:gd name="T23" fmla="*/ 19 h 119"/>
                  <a:gd name="T24" fmla="*/ 56 w 78"/>
                  <a:gd name="T25" fmla="*/ 0 h 119"/>
                  <a:gd name="T26" fmla="*/ 67 w 78"/>
                  <a:gd name="T27" fmla="*/ 0 h 119"/>
                  <a:gd name="T28" fmla="*/ 78 w 78"/>
                  <a:gd name="T29" fmla="*/ 0 h 119"/>
                  <a:gd name="T30" fmla="*/ 78 w 78"/>
                  <a:gd name="T31" fmla="*/ 19 h 119"/>
                  <a:gd name="T32" fmla="*/ 78 w 78"/>
                  <a:gd name="T33" fmla="*/ 34 h 119"/>
                  <a:gd name="T34" fmla="*/ 67 w 78"/>
                  <a:gd name="T35" fmla="*/ 34 h 119"/>
                  <a:gd name="T36" fmla="*/ 56 w 78"/>
                  <a:gd name="T37" fmla="*/ 52 h 119"/>
                  <a:gd name="T38" fmla="*/ 44 w 78"/>
                  <a:gd name="T39" fmla="*/ 67 h 119"/>
                  <a:gd name="T40" fmla="*/ 44 w 78"/>
                  <a:gd name="T41" fmla="*/ 86 h 119"/>
                  <a:gd name="T42" fmla="*/ 33 w 78"/>
                  <a:gd name="T43" fmla="*/ 86 h 119"/>
                  <a:gd name="T44" fmla="*/ 33 w 78"/>
                  <a:gd name="T45" fmla="*/ 101 h 119"/>
                  <a:gd name="T46" fmla="*/ 22 w 78"/>
                  <a:gd name="T47" fmla="*/ 101 h 119"/>
                  <a:gd name="T48" fmla="*/ 22 w 78"/>
                  <a:gd name="T49" fmla="*/ 119 h 119"/>
                  <a:gd name="T50" fmla="*/ 11 w 78"/>
                  <a:gd name="T51" fmla="*/ 119 h 1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119"/>
                  <a:gd name="T80" fmla="*/ 78 w 78"/>
                  <a:gd name="T81" fmla="*/ 119 h 1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119">
                    <a:moveTo>
                      <a:pt x="11" y="119"/>
                    </a:moveTo>
                    <a:lnTo>
                      <a:pt x="0" y="119"/>
                    </a:lnTo>
                    <a:lnTo>
                      <a:pt x="0" y="101"/>
                    </a:lnTo>
                    <a:lnTo>
                      <a:pt x="0" y="86"/>
                    </a:lnTo>
                    <a:lnTo>
                      <a:pt x="11" y="86"/>
                    </a:lnTo>
                    <a:lnTo>
                      <a:pt x="11" y="67"/>
                    </a:lnTo>
                    <a:lnTo>
                      <a:pt x="22" y="67"/>
                    </a:lnTo>
                    <a:lnTo>
                      <a:pt x="22" y="52"/>
                    </a:lnTo>
                    <a:lnTo>
                      <a:pt x="33" y="52"/>
                    </a:lnTo>
                    <a:lnTo>
                      <a:pt x="33" y="34"/>
                    </a:lnTo>
                    <a:lnTo>
                      <a:pt x="44" y="34"/>
                    </a:lnTo>
                    <a:lnTo>
                      <a:pt x="44" y="19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78" y="19"/>
                    </a:lnTo>
                    <a:lnTo>
                      <a:pt x="78" y="34"/>
                    </a:lnTo>
                    <a:lnTo>
                      <a:pt x="67" y="34"/>
                    </a:lnTo>
                    <a:lnTo>
                      <a:pt x="56" y="52"/>
                    </a:lnTo>
                    <a:lnTo>
                      <a:pt x="44" y="67"/>
                    </a:lnTo>
                    <a:lnTo>
                      <a:pt x="44" y="86"/>
                    </a:lnTo>
                    <a:lnTo>
                      <a:pt x="33" y="86"/>
                    </a:lnTo>
                    <a:lnTo>
                      <a:pt x="33" y="101"/>
                    </a:lnTo>
                    <a:lnTo>
                      <a:pt x="22" y="101"/>
                    </a:lnTo>
                    <a:lnTo>
                      <a:pt x="22" y="119"/>
                    </a:lnTo>
                    <a:lnTo>
                      <a:pt x="11" y="11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58" name="Freeform 108"/>
              <p:cNvSpPr>
                <a:spLocks/>
              </p:cNvSpPr>
              <p:nvPr/>
            </p:nvSpPr>
            <p:spPr bwMode="auto">
              <a:xfrm>
                <a:off x="5201" y="701"/>
                <a:ext cx="37" cy="101"/>
              </a:xfrm>
              <a:custGeom>
                <a:avLst/>
                <a:gdLst>
                  <a:gd name="T0" fmla="*/ 0 w 37"/>
                  <a:gd name="T1" fmla="*/ 101 h 101"/>
                  <a:gd name="T2" fmla="*/ 0 w 37"/>
                  <a:gd name="T3" fmla="*/ 82 h 101"/>
                  <a:gd name="T4" fmla="*/ 0 w 37"/>
                  <a:gd name="T5" fmla="*/ 67 h 101"/>
                  <a:gd name="T6" fmla="*/ 11 w 37"/>
                  <a:gd name="T7" fmla="*/ 48 h 101"/>
                  <a:gd name="T8" fmla="*/ 11 w 37"/>
                  <a:gd name="T9" fmla="*/ 34 h 101"/>
                  <a:gd name="T10" fmla="*/ 0 w 37"/>
                  <a:gd name="T11" fmla="*/ 19 h 101"/>
                  <a:gd name="T12" fmla="*/ 0 w 37"/>
                  <a:gd name="T13" fmla="*/ 0 h 101"/>
                  <a:gd name="T14" fmla="*/ 11 w 37"/>
                  <a:gd name="T15" fmla="*/ 0 h 101"/>
                  <a:gd name="T16" fmla="*/ 22 w 37"/>
                  <a:gd name="T17" fmla="*/ 0 h 101"/>
                  <a:gd name="T18" fmla="*/ 33 w 37"/>
                  <a:gd name="T19" fmla="*/ 0 h 101"/>
                  <a:gd name="T20" fmla="*/ 33 w 37"/>
                  <a:gd name="T21" fmla="*/ 15 h 101"/>
                  <a:gd name="T22" fmla="*/ 33 w 37"/>
                  <a:gd name="T23" fmla="*/ 34 h 101"/>
                  <a:gd name="T24" fmla="*/ 37 w 37"/>
                  <a:gd name="T25" fmla="*/ 48 h 101"/>
                  <a:gd name="T26" fmla="*/ 37 w 37"/>
                  <a:gd name="T27" fmla="*/ 67 h 101"/>
                  <a:gd name="T28" fmla="*/ 37 w 37"/>
                  <a:gd name="T29" fmla="*/ 82 h 101"/>
                  <a:gd name="T30" fmla="*/ 22 w 37"/>
                  <a:gd name="T31" fmla="*/ 82 h 101"/>
                  <a:gd name="T32" fmla="*/ 22 w 37"/>
                  <a:gd name="T33" fmla="*/ 101 h 101"/>
                  <a:gd name="T34" fmla="*/ 11 w 37"/>
                  <a:gd name="T35" fmla="*/ 101 h 101"/>
                  <a:gd name="T36" fmla="*/ 0 w 37"/>
                  <a:gd name="T37" fmla="*/ 101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"/>
                  <a:gd name="T58" fmla="*/ 0 h 101"/>
                  <a:gd name="T59" fmla="*/ 37 w 37"/>
                  <a:gd name="T60" fmla="*/ 101 h 1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" h="101">
                    <a:moveTo>
                      <a:pt x="0" y="101"/>
                    </a:moveTo>
                    <a:lnTo>
                      <a:pt x="0" y="82"/>
                    </a:lnTo>
                    <a:lnTo>
                      <a:pt x="0" y="67"/>
                    </a:lnTo>
                    <a:lnTo>
                      <a:pt x="11" y="48"/>
                    </a:lnTo>
                    <a:lnTo>
                      <a:pt x="11" y="3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5"/>
                    </a:lnTo>
                    <a:lnTo>
                      <a:pt x="33" y="34"/>
                    </a:lnTo>
                    <a:lnTo>
                      <a:pt x="37" y="48"/>
                    </a:lnTo>
                    <a:lnTo>
                      <a:pt x="37" y="67"/>
                    </a:lnTo>
                    <a:lnTo>
                      <a:pt x="37" y="82"/>
                    </a:lnTo>
                    <a:lnTo>
                      <a:pt x="22" y="82"/>
                    </a:lnTo>
                    <a:lnTo>
                      <a:pt x="22" y="101"/>
                    </a:lnTo>
                    <a:lnTo>
                      <a:pt x="11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59" name="Freeform 109"/>
              <p:cNvSpPr>
                <a:spLocks/>
              </p:cNvSpPr>
              <p:nvPr/>
            </p:nvSpPr>
            <p:spPr bwMode="auto">
              <a:xfrm>
                <a:off x="4922" y="638"/>
                <a:ext cx="126" cy="82"/>
              </a:xfrm>
              <a:custGeom>
                <a:avLst/>
                <a:gdLst>
                  <a:gd name="T0" fmla="*/ 0 w 126"/>
                  <a:gd name="T1" fmla="*/ 82 h 82"/>
                  <a:gd name="T2" fmla="*/ 0 w 126"/>
                  <a:gd name="T3" fmla="*/ 67 h 82"/>
                  <a:gd name="T4" fmla="*/ 11 w 126"/>
                  <a:gd name="T5" fmla="*/ 67 h 82"/>
                  <a:gd name="T6" fmla="*/ 22 w 126"/>
                  <a:gd name="T7" fmla="*/ 67 h 82"/>
                  <a:gd name="T8" fmla="*/ 22 w 126"/>
                  <a:gd name="T9" fmla="*/ 52 h 82"/>
                  <a:gd name="T10" fmla="*/ 33 w 126"/>
                  <a:gd name="T11" fmla="*/ 52 h 82"/>
                  <a:gd name="T12" fmla="*/ 22 w 126"/>
                  <a:gd name="T13" fmla="*/ 52 h 82"/>
                  <a:gd name="T14" fmla="*/ 11 w 126"/>
                  <a:gd name="T15" fmla="*/ 67 h 82"/>
                  <a:gd name="T16" fmla="*/ 0 w 126"/>
                  <a:gd name="T17" fmla="*/ 52 h 82"/>
                  <a:gd name="T18" fmla="*/ 0 w 126"/>
                  <a:gd name="T19" fmla="*/ 33 h 82"/>
                  <a:gd name="T20" fmla="*/ 11 w 126"/>
                  <a:gd name="T21" fmla="*/ 33 h 82"/>
                  <a:gd name="T22" fmla="*/ 22 w 126"/>
                  <a:gd name="T23" fmla="*/ 33 h 82"/>
                  <a:gd name="T24" fmla="*/ 33 w 126"/>
                  <a:gd name="T25" fmla="*/ 33 h 82"/>
                  <a:gd name="T26" fmla="*/ 48 w 126"/>
                  <a:gd name="T27" fmla="*/ 18 h 82"/>
                  <a:gd name="T28" fmla="*/ 59 w 126"/>
                  <a:gd name="T29" fmla="*/ 18 h 82"/>
                  <a:gd name="T30" fmla="*/ 70 w 126"/>
                  <a:gd name="T31" fmla="*/ 18 h 82"/>
                  <a:gd name="T32" fmla="*/ 81 w 126"/>
                  <a:gd name="T33" fmla="*/ 18 h 82"/>
                  <a:gd name="T34" fmla="*/ 93 w 126"/>
                  <a:gd name="T35" fmla="*/ 0 h 82"/>
                  <a:gd name="T36" fmla="*/ 104 w 126"/>
                  <a:gd name="T37" fmla="*/ 0 h 82"/>
                  <a:gd name="T38" fmla="*/ 115 w 126"/>
                  <a:gd name="T39" fmla="*/ 0 h 82"/>
                  <a:gd name="T40" fmla="*/ 126 w 126"/>
                  <a:gd name="T41" fmla="*/ 0 h 82"/>
                  <a:gd name="T42" fmla="*/ 126 w 126"/>
                  <a:gd name="T43" fmla="*/ 15 h 82"/>
                  <a:gd name="T44" fmla="*/ 115 w 126"/>
                  <a:gd name="T45" fmla="*/ 33 h 82"/>
                  <a:gd name="T46" fmla="*/ 104 w 126"/>
                  <a:gd name="T47" fmla="*/ 33 h 82"/>
                  <a:gd name="T48" fmla="*/ 93 w 126"/>
                  <a:gd name="T49" fmla="*/ 33 h 82"/>
                  <a:gd name="T50" fmla="*/ 81 w 126"/>
                  <a:gd name="T51" fmla="*/ 33 h 82"/>
                  <a:gd name="T52" fmla="*/ 81 w 126"/>
                  <a:gd name="T53" fmla="*/ 48 h 82"/>
                  <a:gd name="T54" fmla="*/ 70 w 126"/>
                  <a:gd name="T55" fmla="*/ 48 h 82"/>
                  <a:gd name="T56" fmla="*/ 59 w 126"/>
                  <a:gd name="T57" fmla="*/ 48 h 82"/>
                  <a:gd name="T58" fmla="*/ 59 w 126"/>
                  <a:gd name="T59" fmla="*/ 67 h 82"/>
                  <a:gd name="T60" fmla="*/ 48 w 126"/>
                  <a:gd name="T61" fmla="*/ 67 h 82"/>
                  <a:gd name="T62" fmla="*/ 33 w 126"/>
                  <a:gd name="T63" fmla="*/ 67 h 82"/>
                  <a:gd name="T64" fmla="*/ 33 w 126"/>
                  <a:gd name="T65" fmla="*/ 82 h 82"/>
                  <a:gd name="T66" fmla="*/ 22 w 126"/>
                  <a:gd name="T67" fmla="*/ 82 h 82"/>
                  <a:gd name="T68" fmla="*/ 11 w 126"/>
                  <a:gd name="T69" fmla="*/ 82 h 82"/>
                  <a:gd name="T70" fmla="*/ 0 w 126"/>
                  <a:gd name="T71" fmla="*/ 82 h 8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6"/>
                  <a:gd name="T109" fmla="*/ 0 h 82"/>
                  <a:gd name="T110" fmla="*/ 126 w 126"/>
                  <a:gd name="T111" fmla="*/ 82 h 8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6" h="82">
                    <a:moveTo>
                      <a:pt x="0" y="82"/>
                    </a:moveTo>
                    <a:lnTo>
                      <a:pt x="0" y="67"/>
                    </a:lnTo>
                    <a:lnTo>
                      <a:pt x="11" y="67"/>
                    </a:lnTo>
                    <a:lnTo>
                      <a:pt x="22" y="67"/>
                    </a:lnTo>
                    <a:lnTo>
                      <a:pt x="22" y="52"/>
                    </a:lnTo>
                    <a:lnTo>
                      <a:pt x="33" y="52"/>
                    </a:lnTo>
                    <a:lnTo>
                      <a:pt x="22" y="52"/>
                    </a:lnTo>
                    <a:lnTo>
                      <a:pt x="11" y="67"/>
                    </a:lnTo>
                    <a:lnTo>
                      <a:pt x="0" y="52"/>
                    </a:lnTo>
                    <a:lnTo>
                      <a:pt x="0" y="33"/>
                    </a:lnTo>
                    <a:lnTo>
                      <a:pt x="11" y="33"/>
                    </a:lnTo>
                    <a:lnTo>
                      <a:pt x="22" y="33"/>
                    </a:lnTo>
                    <a:lnTo>
                      <a:pt x="33" y="33"/>
                    </a:lnTo>
                    <a:lnTo>
                      <a:pt x="48" y="18"/>
                    </a:lnTo>
                    <a:lnTo>
                      <a:pt x="59" y="18"/>
                    </a:lnTo>
                    <a:lnTo>
                      <a:pt x="70" y="18"/>
                    </a:lnTo>
                    <a:lnTo>
                      <a:pt x="81" y="18"/>
                    </a:lnTo>
                    <a:lnTo>
                      <a:pt x="93" y="0"/>
                    </a:lnTo>
                    <a:lnTo>
                      <a:pt x="104" y="0"/>
                    </a:lnTo>
                    <a:lnTo>
                      <a:pt x="115" y="0"/>
                    </a:lnTo>
                    <a:lnTo>
                      <a:pt x="126" y="0"/>
                    </a:lnTo>
                    <a:lnTo>
                      <a:pt x="126" y="15"/>
                    </a:lnTo>
                    <a:lnTo>
                      <a:pt x="115" y="33"/>
                    </a:lnTo>
                    <a:lnTo>
                      <a:pt x="104" y="33"/>
                    </a:lnTo>
                    <a:lnTo>
                      <a:pt x="93" y="33"/>
                    </a:lnTo>
                    <a:lnTo>
                      <a:pt x="81" y="33"/>
                    </a:lnTo>
                    <a:lnTo>
                      <a:pt x="81" y="48"/>
                    </a:lnTo>
                    <a:lnTo>
                      <a:pt x="70" y="48"/>
                    </a:lnTo>
                    <a:lnTo>
                      <a:pt x="59" y="48"/>
                    </a:lnTo>
                    <a:lnTo>
                      <a:pt x="59" y="67"/>
                    </a:lnTo>
                    <a:lnTo>
                      <a:pt x="48" y="67"/>
                    </a:lnTo>
                    <a:lnTo>
                      <a:pt x="33" y="67"/>
                    </a:lnTo>
                    <a:lnTo>
                      <a:pt x="33" y="82"/>
                    </a:lnTo>
                    <a:lnTo>
                      <a:pt x="22" y="82"/>
                    </a:lnTo>
                    <a:lnTo>
                      <a:pt x="11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60" name="Freeform 110"/>
              <p:cNvSpPr>
                <a:spLocks/>
              </p:cNvSpPr>
              <p:nvPr/>
            </p:nvSpPr>
            <p:spPr bwMode="auto">
              <a:xfrm>
                <a:off x="5130" y="240"/>
                <a:ext cx="44" cy="134"/>
              </a:xfrm>
              <a:custGeom>
                <a:avLst/>
                <a:gdLst>
                  <a:gd name="T0" fmla="*/ 11 w 44"/>
                  <a:gd name="T1" fmla="*/ 134 h 134"/>
                  <a:gd name="T2" fmla="*/ 0 w 44"/>
                  <a:gd name="T3" fmla="*/ 52 h 134"/>
                  <a:gd name="T4" fmla="*/ 0 w 44"/>
                  <a:gd name="T5" fmla="*/ 33 h 134"/>
                  <a:gd name="T6" fmla="*/ 0 w 44"/>
                  <a:gd name="T7" fmla="*/ 18 h 134"/>
                  <a:gd name="T8" fmla="*/ 11 w 44"/>
                  <a:gd name="T9" fmla="*/ 4 h 134"/>
                  <a:gd name="T10" fmla="*/ 22 w 44"/>
                  <a:gd name="T11" fmla="*/ 0 h 134"/>
                  <a:gd name="T12" fmla="*/ 33 w 44"/>
                  <a:gd name="T13" fmla="*/ 18 h 134"/>
                  <a:gd name="T14" fmla="*/ 33 w 44"/>
                  <a:gd name="T15" fmla="*/ 33 h 134"/>
                  <a:gd name="T16" fmla="*/ 33 w 44"/>
                  <a:gd name="T17" fmla="*/ 52 h 134"/>
                  <a:gd name="T18" fmla="*/ 33 w 44"/>
                  <a:gd name="T19" fmla="*/ 67 h 134"/>
                  <a:gd name="T20" fmla="*/ 33 w 44"/>
                  <a:gd name="T21" fmla="*/ 85 h 134"/>
                  <a:gd name="T22" fmla="*/ 33 w 44"/>
                  <a:gd name="T23" fmla="*/ 100 h 134"/>
                  <a:gd name="T24" fmla="*/ 44 w 44"/>
                  <a:gd name="T25" fmla="*/ 115 h 134"/>
                  <a:gd name="T26" fmla="*/ 33 w 44"/>
                  <a:gd name="T27" fmla="*/ 115 h 134"/>
                  <a:gd name="T28" fmla="*/ 44 w 44"/>
                  <a:gd name="T29" fmla="*/ 115 h 134"/>
                  <a:gd name="T30" fmla="*/ 33 w 44"/>
                  <a:gd name="T31" fmla="*/ 115 h 134"/>
                  <a:gd name="T32" fmla="*/ 33 w 44"/>
                  <a:gd name="T33" fmla="*/ 134 h 134"/>
                  <a:gd name="T34" fmla="*/ 22 w 44"/>
                  <a:gd name="T35" fmla="*/ 134 h 134"/>
                  <a:gd name="T36" fmla="*/ 11 w 44"/>
                  <a:gd name="T37" fmla="*/ 134 h 1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"/>
                  <a:gd name="T58" fmla="*/ 0 h 134"/>
                  <a:gd name="T59" fmla="*/ 44 w 44"/>
                  <a:gd name="T60" fmla="*/ 134 h 1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" h="134">
                    <a:moveTo>
                      <a:pt x="11" y="134"/>
                    </a:moveTo>
                    <a:lnTo>
                      <a:pt x="0" y="52"/>
                    </a:lnTo>
                    <a:lnTo>
                      <a:pt x="0" y="33"/>
                    </a:lnTo>
                    <a:lnTo>
                      <a:pt x="0" y="18"/>
                    </a:lnTo>
                    <a:lnTo>
                      <a:pt x="11" y="4"/>
                    </a:lnTo>
                    <a:lnTo>
                      <a:pt x="22" y="0"/>
                    </a:lnTo>
                    <a:lnTo>
                      <a:pt x="33" y="18"/>
                    </a:lnTo>
                    <a:lnTo>
                      <a:pt x="33" y="33"/>
                    </a:lnTo>
                    <a:lnTo>
                      <a:pt x="33" y="52"/>
                    </a:lnTo>
                    <a:lnTo>
                      <a:pt x="33" y="67"/>
                    </a:lnTo>
                    <a:lnTo>
                      <a:pt x="33" y="85"/>
                    </a:lnTo>
                    <a:lnTo>
                      <a:pt x="33" y="100"/>
                    </a:lnTo>
                    <a:lnTo>
                      <a:pt x="44" y="115"/>
                    </a:lnTo>
                    <a:lnTo>
                      <a:pt x="33" y="115"/>
                    </a:lnTo>
                    <a:lnTo>
                      <a:pt x="44" y="115"/>
                    </a:lnTo>
                    <a:lnTo>
                      <a:pt x="33" y="115"/>
                    </a:lnTo>
                    <a:lnTo>
                      <a:pt x="33" y="134"/>
                    </a:lnTo>
                    <a:lnTo>
                      <a:pt x="22" y="134"/>
                    </a:lnTo>
                    <a:lnTo>
                      <a:pt x="11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61" name="Freeform 111"/>
              <p:cNvSpPr>
                <a:spLocks/>
              </p:cNvSpPr>
              <p:nvPr/>
            </p:nvSpPr>
            <p:spPr bwMode="auto">
              <a:xfrm>
                <a:off x="5245" y="273"/>
                <a:ext cx="60" cy="101"/>
              </a:xfrm>
              <a:custGeom>
                <a:avLst/>
                <a:gdLst>
                  <a:gd name="T0" fmla="*/ 22 w 60"/>
                  <a:gd name="T1" fmla="*/ 101 h 101"/>
                  <a:gd name="T2" fmla="*/ 11 w 60"/>
                  <a:gd name="T3" fmla="*/ 101 h 101"/>
                  <a:gd name="T4" fmla="*/ 0 w 60"/>
                  <a:gd name="T5" fmla="*/ 101 h 101"/>
                  <a:gd name="T6" fmla="*/ 0 w 60"/>
                  <a:gd name="T7" fmla="*/ 82 h 101"/>
                  <a:gd name="T8" fmla="*/ 11 w 60"/>
                  <a:gd name="T9" fmla="*/ 67 h 101"/>
                  <a:gd name="T10" fmla="*/ 11 w 60"/>
                  <a:gd name="T11" fmla="*/ 49 h 101"/>
                  <a:gd name="T12" fmla="*/ 22 w 60"/>
                  <a:gd name="T13" fmla="*/ 34 h 101"/>
                  <a:gd name="T14" fmla="*/ 22 w 60"/>
                  <a:gd name="T15" fmla="*/ 15 h 101"/>
                  <a:gd name="T16" fmla="*/ 34 w 60"/>
                  <a:gd name="T17" fmla="*/ 0 h 101"/>
                  <a:gd name="T18" fmla="*/ 45 w 60"/>
                  <a:gd name="T19" fmla="*/ 0 h 101"/>
                  <a:gd name="T20" fmla="*/ 60 w 60"/>
                  <a:gd name="T21" fmla="*/ 15 h 101"/>
                  <a:gd name="T22" fmla="*/ 60 w 60"/>
                  <a:gd name="T23" fmla="*/ 34 h 101"/>
                  <a:gd name="T24" fmla="*/ 45 w 60"/>
                  <a:gd name="T25" fmla="*/ 49 h 101"/>
                  <a:gd name="T26" fmla="*/ 45 w 60"/>
                  <a:gd name="T27" fmla="*/ 67 h 101"/>
                  <a:gd name="T28" fmla="*/ 34 w 60"/>
                  <a:gd name="T29" fmla="*/ 82 h 101"/>
                  <a:gd name="T30" fmla="*/ 22 w 60"/>
                  <a:gd name="T31" fmla="*/ 101 h 1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"/>
                  <a:gd name="T49" fmla="*/ 0 h 101"/>
                  <a:gd name="T50" fmla="*/ 60 w 60"/>
                  <a:gd name="T51" fmla="*/ 101 h 1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" h="101">
                    <a:moveTo>
                      <a:pt x="22" y="101"/>
                    </a:moveTo>
                    <a:lnTo>
                      <a:pt x="11" y="101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11" y="67"/>
                    </a:lnTo>
                    <a:lnTo>
                      <a:pt x="11" y="49"/>
                    </a:lnTo>
                    <a:lnTo>
                      <a:pt x="22" y="34"/>
                    </a:lnTo>
                    <a:lnTo>
                      <a:pt x="22" y="15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60" y="15"/>
                    </a:lnTo>
                    <a:lnTo>
                      <a:pt x="60" y="34"/>
                    </a:lnTo>
                    <a:lnTo>
                      <a:pt x="45" y="49"/>
                    </a:lnTo>
                    <a:lnTo>
                      <a:pt x="45" y="67"/>
                    </a:lnTo>
                    <a:lnTo>
                      <a:pt x="34" y="82"/>
                    </a:lnTo>
                    <a:lnTo>
                      <a:pt x="22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62" name="Freeform 112"/>
              <p:cNvSpPr>
                <a:spLocks/>
              </p:cNvSpPr>
              <p:nvPr/>
            </p:nvSpPr>
            <p:spPr bwMode="auto">
              <a:xfrm>
                <a:off x="5026" y="307"/>
                <a:ext cx="82" cy="115"/>
              </a:xfrm>
              <a:custGeom>
                <a:avLst/>
                <a:gdLst>
                  <a:gd name="T0" fmla="*/ 70 w 82"/>
                  <a:gd name="T1" fmla="*/ 115 h 115"/>
                  <a:gd name="T2" fmla="*/ 55 w 82"/>
                  <a:gd name="T3" fmla="*/ 115 h 115"/>
                  <a:gd name="T4" fmla="*/ 55 w 82"/>
                  <a:gd name="T5" fmla="*/ 100 h 115"/>
                  <a:gd name="T6" fmla="*/ 44 w 82"/>
                  <a:gd name="T7" fmla="*/ 100 h 115"/>
                  <a:gd name="T8" fmla="*/ 44 w 82"/>
                  <a:gd name="T9" fmla="*/ 85 h 115"/>
                  <a:gd name="T10" fmla="*/ 33 w 82"/>
                  <a:gd name="T11" fmla="*/ 85 h 115"/>
                  <a:gd name="T12" fmla="*/ 22 w 82"/>
                  <a:gd name="T13" fmla="*/ 67 h 115"/>
                  <a:gd name="T14" fmla="*/ 11 w 82"/>
                  <a:gd name="T15" fmla="*/ 52 h 115"/>
                  <a:gd name="T16" fmla="*/ 11 w 82"/>
                  <a:gd name="T17" fmla="*/ 33 h 115"/>
                  <a:gd name="T18" fmla="*/ 0 w 82"/>
                  <a:gd name="T19" fmla="*/ 18 h 115"/>
                  <a:gd name="T20" fmla="*/ 11 w 82"/>
                  <a:gd name="T21" fmla="*/ 18 h 115"/>
                  <a:gd name="T22" fmla="*/ 11 w 82"/>
                  <a:gd name="T23" fmla="*/ 4 h 115"/>
                  <a:gd name="T24" fmla="*/ 22 w 82"/>
                  <a:gd name="T25" fmla="*/ 4 h 115"/>
                  <a:gd name="T26" fmla="*/ 33 w 82"/>
                  <a:gd name="T27" fmla="*/ 0 h 115"/>
                  <a:gd name="T28" fmla="*/ 33 w 82"/>
                  <a:gd name="T29" fmla="*/ 18 h 115"/>
                  <a:gd name="T30" fmla="*/ 44 w 82"/>
                  <a:gd name="T31" fmla="*/ 18 h 115"/>
                  <a:gd name="T32" fmla="*/ 44 w 82"/>
                  <a:gd name="T33" fmla="*/ 33 h 115"/>
                  <a:gd name="T34" fmla="*/ 44 w 82"/>
                  <a:gd name="T35" fmla="*/ 52 h 115"/>
                  <a:gd name="T36" fmla="*/ 55 w 82"/>
                  <a:gd name="T37" fmla="*/ 52 h 115"/>
                  <a:gd name="T38" fmla="*/ 55 w 82"/>
                  <a:gd name="T39" fmla="*/ 67 h 115"/>
                  <a:gd name="T40" fmla="*/ 67 w 82"/>
                  <a:gd name="T41" fmla="*/ 67 h 115"/>
                  <a:gd name="T42" fmla="*/ 67 w 82"/>
                  <a:gd name="T43" fmla="*/ 82 h 115"/>
                  <a:gd name="T44" fmla="*/ 82 w 82"/>
                  <a:gd name="T45" fmla="*/ 82 h 115"/>
                  <a:gd name="T46" fmla="*/ 82 w 82"/>
                  <a:gd name="T47" fmla="*/ 100 h 115"/>
                  <a:gd name="T48" fmla="*/ 82 w 82"/>
                  <a:gd name="T49" fmla="*/ 115 h 115"/>
                  <a:gd name="T50" fmla="*/ 70 w 82"/>
                  <a:gd name="T51" fmla="*/ 115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115"/>
                  <a:gd name="T80" fmla="*/ 82 w 82"/>
                  <a:gd name="T81" fmla="*/ 115 h 1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115">
                    <a:moveTo>
                      <a:pt x="70" y="115"/>
                    </a:moveTo>
                    <a:lnTo>
                      <a:pt x="55" y="115"/>
                    </a:lnTo>
                    <a:lnTo>
                      <a:pt x="55" y="100"/>
                    </a:lnTo>
                    <a:lnTo>
                      <a:pt x="44" y="100"/>
                    </a:lnTo>
                    <a:lnTo>
                      <a:pt x="44" y="85"/>
                    </a:lnTo>
                    <a:lnTo>
                      <a:pt x="33" y="85"/>
                    </a:lnTo>
                    <a:lnTo>
                      <a:pt x="22" y="67"/>
                    </a:lnTo>
                    <a:lnTo>
                      <a:pt x="11" y="52"/>
                    </a:lnTo>
                    <a:lnTo>
                      <a:pt x="11" y="33"/>
                    </a:lnTo>
                    <a:lnTo>
                      <a:pt x="0" y="18"/>
                    </a:lnTo>
                    <a:lnTo>
                      <a:pt x="11" y="18"/>
                    </a:lnTo>
                    <a:lnTo>
                      <a:pt x="11" y="4"/>
                    </a:lnTo>
                    <a:lnTo>
                      <a:pt x="22" y="4"/>
                    </a:lnTo>
                    <a:lnTo>
                      <a:pt x="33" y="0"/>
                    </a:lnTo>
                    <a:lnTo>
                      <a:pt x="33" y="18"/>
                    </a:lnTo>
                    <a:lnTo>
                      <a:pt x="44" y="18"/>
                    </a:lnTo>
                    <a:lnTo>
                      <a:pt x="44" y="33"/>
                    </a:lnTo>
                    <a:lnTo>
                      <a:pt x="44" y="52"/>
                    </a:lnTo>
                    <a:lnTo>
                      <a:pt x="55" y="52"/>
                    </a:lnTo>
                    <a:lnTo>
                      <a:pt x="55" y="67"/>
                    </a:lnTo>
                    <a:lnTo>
                      <a:pt x="67" y="67"/>
                    </a:lnTo>
                    <a:lnTo>
                      <a:pt x="67" y="82"/>
                    </a:lnTo>
                    <a:lnTo>
                      <a:pt x="82" y="82"/>
                    </a:lnTo>
                    <a:lnTo>
                      <a:pt x="82" y="100"/>
                    </a:lnTo>
                    <a:lnTo>
                      <a:pt x="82" y="115"/>
                    </a:lnTo>
                    <a:lnTo>
                      <a:pt x="70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63" name="Freeform 113"/>
              <p:cNvSpPr>
                <a:spLocks/>
              </p:cNvSpPr>
              <p:nvPr/>
            </p:nvSpPr>
            <p:spPr bwMode="auto">
              <a:xfrm>
                <a:off x="5316" y="370"/>
                <a:ext cx="104" cy="82"/>
              </a:xfrm>
              <a:custGeom>
                <a:avLst/>
                <a:gdLst>
                  <a:gd name="T0" fmla="*/ 22 w 104"/>
                  <a:gd name="T1" fmla="*/ 82 h 82"/>
                  <a:gd name="T2" fmla="*/ 22 w 104"/>
                  <a:gd name="T3" fmla="*/ 67 h 82"/>
                  <a:gd name="T4" fmla="*/ 33 w 104"/>
                  <a:gd name="T5" fmla="*/ 67 h 82"/>
                  <a:gd name="T6" fmla="*/ 33 w 104"/>
                  <a:gd name="T7" fmla="*/ 52 h 82"/>
                  <a:gd name="T8" fmla="*/ 44 w 104"/>
                  <a:gd name="T9" fmla="*/ 48 h 82"/>
                  <a:gd name="T10" fmla="*/ 56 w 104"/>
                  <a:gd name="T11" fmla="*/ 48 h 82"/>
                  <a:gd name="T12" fmla="*/ 44 w 104"/>
                  <a:gd name="T13" fmla="*/ 48 h 82"/>
                  <a:gd name="T14" fmla="*/ 33 w 104"/>
                  <a:gd name="T15" fmla="*/ 52 h 82"/>
                  <a:gd name="T16" fmla="*/ 33 w 104"/>
                  <a:gd name="T17" fmla="*/ 67 h 82"/>
                  <a:gd name="T18" fmla="*/ 22 w 104"/>
                  <a:gd name="T19" fmla="*/ 67 h 82"/>
                  <a:gd name="T20" fmla="*/ 0 w 104"/>
                  <a:gd name="T21" fmla="*/ 67 h 82"/>
                  <a:gd name="T22" fmla="*/ 11 w 104"/>
                  <a:gd name="T23" fmla="*/ 52 h 82"/>
                  <a:gd name="T24" fmla="*/ 22 w 104"/>
                  <a:gd name="T25" fmla="*/ 52 h 82"/>
                  <a:gd name="T26" fmla="*/ 22 w 104"/>
                  <a:gd name="T27" fmla="*/ 34 h 82"/>
                  <a:gd name="T28" fmla="*/ 33 w 104"/>
                  <a:gd name="T29" fmla="*/ 34 h 82"/>
                  <a:gd name="T30" fmla="*/ 44 w 104"/>
                  <a:gd name="T31" fmla="*/ 34 h 82"/>
                  <a:gd name="T32" fmla="*/ 44 w 104"/>
                  <a:gd name="T33" fmla="*/ 19 h 82"/>
                  <a:gd name="T34" fmla="*/ 56 w 104"/>
                  <a:gd name="T35" fmla="*/ 19 h 82"/>
                  <a:gd name="T36" fmla="*/ 70 w 104"/>
                  <a:gd name="T37" fmla="*/ 19 h 82"/>
                  <a:gd name="T38" fmla="*/ 70 w 104"/>
                  <a:gd name="T39" fmla="*/ 0 h 82"/>
                  <a:gd name="T40" fmla="*/ 82 w 104"/>
                  <a:gd name="T41" fmla="*/ 0 h 82"/>
                  <a:gd name="T42" fmla="*/ 93 w 104"/>
                  <a:gd name="T43" fmla="*/ 0 h 82"/>
                  <a:gd name="T44" fmla="*/ 104 w 104"/>
                  <a:gd name="T45" fmla="*/ 0 h 82"/>
                  <a:gd name="T46" fmla="*/ 104 w 104"/>
                  <a:gd name="T47" fmla="*/ 15 h 82"/>
                  <a:gd name="T48" fmla="*/ 104 w 104"/>
                  <a:gd name="T49" fmla="*/ 34 h 82"/>
                  <a:gd name="T50" fmla="*/ 93 w 104"/>
                  <a:gd name="T51" fmla="*/ 34 h 82"/>
                  <a:gd name="T52" fmla="*/ 82 w 104"/>
                  <a:gd name="T53" fmla="*/ 48 h 82"/>
                  <a:gd name="T54" fmla="*/ 70 w 104"/>
                  <a:gd name="T55" fmla="*/ 48 h 82"/>
                  <a:gd name="T56" fmla="*/ 59 w 104"/>
                  <a:gd name="T57" fmla="*/ 67 h 82"/>
                  <a:gd name="T58" fmla="*/ 44 w 104"/>
                  <a:gd name="T59" fmla="*/ 67 h 82"/>
                  <a:gd name="T60" fmla="*/ 44 w 104"/>
                  <a:gd name="T61" fmla="*/ 82 h 82"/>
                  <a:gd name="T62" fmla="*/ 33 w 104"/>
                  <a:gd name="T63" fmla="*/ 82 h 82"/>
                  <a:gd name="T64" fmla="*/ 22 w 104"/>
                  <a:gd name="T65" fmla="*/ 82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4"/>
                  <a:gd name="T100" fmla="*/ 0 h 82"/>
                  <a:gd name="T101" fmla="*/ 104 w 10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4" h="82">
                    <a:moveTo>
                      <a:pt x="22" y="82"/>
                    </a:moveTo>
                    <a:lnTo>
                      <a:pt x="22" y="67"/>
                    </a:lnTo>
                    <a:lnTo>
                      <a:pt x="33" y="67"/>
                    </a:lnTo>
                    <a:lnTo>
                      <a:pt x="33" y="52"/>
                    </a:lnTo>
                    <a:lnTo>
                      <a:pt x="44" y="48"/>
                    </a:lnTo>
                    <a:lnTo>
                      <a:pt x="56" y="48"/>
                    </a:lnTo>
                    <a:lnTo>
                      <a:pt x="44" y="48"/>
                    </a:lnTo>
                    <a:lnTo>
                      <a:pt x="33" y="52"/>
                    </a:lnTo>
                    <a:lnTo>
                      <a:pt x="33" y="67"/>
                    </a:lnTo>
                    <a:lnTo>
                      <a:pt x="22" y="67"/>
                    </a:lnTo>
                    <a:lnTo>
                      <a:pt x="0" y="67"/>
                    </a:lnTo>
                    <a:lnTo>
                      <a:pt x="11" y="52"/>
                    </a:lnTo>
                    <a:lnTo>
                      <a:pt x="22" y="52"/>
                    </a:lnTo>
                    <a:lnTo>
                      <a:pt x="22" y="34"/>
                    </a:lnTo>
                    <a:lnTo>
                      <a:pt x="33" y="34"/>
                    </a:lnTo>
                    <a:lnTo>
                      <a:pt x="44" y="34"/>
                    </a:lnTo>
                    <a:lnTo>
                      <a:pt x="44" y="19"/>
                    </a:lnTo>
                    <a:lnTo>
                      <a:pt x="56" y="19"/>
                    </a:lnTo>
                    <a:lnTo>
                      <a:pt x="70" y="19"/>
                    </a:lnTo>
                    <a:lnTo>
                      <a:pt x="70" y="0"/>
                    </a:lnTo>
                    <a:lnTo>
                      <a:pt x="82" y="0"/>
                    </a:lnTo>
                    <a:lnTo>
                      <a:pt x="93" y="0"/>
                    </a:lnTo>
                    <a:lnTo>
                      <a:pt x="104" y="0"/>
                    </a:lnTo>
                    <a:lnTo>
                      <a:pt x="104" y="15"/>
                    </a:lnTo>
                    <a:lnTo>
                      <a:pt x="104" y="34"/>
                    </a:lnTo>
                    <a:lnTo>
                      <a:pt x="93" y="34"/>
                    </a:lnTo>
                    <a:lnTo>
                      <a:pt x="82" y="48"/>
                    </a:lnTo>
                    <a:lnTo>
                      <a:pt x="70" y="48"/>
                    </a:lnTo>
                    <a:lnTo>
                      <a:pt x="59" y="67"/>
                    </a:lnTo>
                    <a:lnTo>
                      <a:pt x="44" y="67"/>
                    </a:lnTo>
                    <a:lnTo>
                      <a:pt x="44" y="82"/>
                    </a:lnTo>
                    <a:lnTo>
                      <a:pt x="33" y="82"/>
                    </a:lnTo>
                    <a:lnTo>
                      <a:pt x="22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64" name="Freeform 114"/>
              <p:cNvSpPr>
                <a:spLocks/>
              </p:cNvSpPr>
              <p:nvPr/>
            </p:nvSpPr>
            <p:spPr bwMode="auto">
              <a:xfrm>
                <a:off x="4933" y="374"/>
                <a:ext cx="104" cy="100"/>
              </a:xfrm>
              <a:custGeom>
                <a:avLst/>
                <a:gdLst>
                  <a:gd name="T0" fmla="*/ 93 w 104"/>
                  <a:gd name="T1" fmla="*/ 100 h 100"/>
                  <a:gd name="T2" fmla="*/ 33 w 104"/>
                  <a:gd name="T3" fmla="*/ 52 h 100"/>
                  <a:gd name="T4" fmla="*/ 22 w 104"/>
                  <a:gd name="T5" fmla="*/ 52 h 100"/>
                  <a:gd name="T6" fmla="*/ 22 w 104"/>
                  <a:gd name="T7" fmla="*/ 33 h 100"/>
                  <a:gd name="T8" fmla="*/ 11 w 104"/>
                  <a:gd name="T9" fmla="*/ 33 h 100"/>
                  <a:gd name="T10" fmla="*/ 11 w 104"/>
                  <a:gd name="T11" fmla="*/ 18 h 100"/>
                  <a:gd name="T12" fmla="*/ 0 w 104"/>
                  <a:gd name="T13" fmla="*/ 18 h 100"/>
                  <a:gd name="T14" fmla="*/ 0 w 104"/>
                  <a:gd name="T15" fmla="*/ 3 h 100"/>
                  <a:gd name="T16" fmla="*/ 11 w 104"/>
                  <a:gd name="T17" fmla="*/ 3 h 100"/>
                  <a:gd name="T18" fmla="*/ 22 w 104"/>
                  <a:gd name="T19" fmla="*/ 0 h 100"/>
                  <a:gd name="T20" fmla="*/ 33 w 104"/>
                  <a:gd name="T21" fmla="*/ 0 h 100"/>
                  <a:gd name="T22" fmla="*/ 33 w 104"/>
                  <a:gd name="T23" fmla="*/ 18 h 100"/>
                  <a:gd name="T24" fmla="*/ 44 w 104"/>
                  <a:gd name="T25" fmla="*/ 18 h 100"/>
                  <a:gd name="T26" fmla="*/ 56 w 104"/>
                  <a:gd name="T27" fmla="*/ 18 h 100"/>
                  <a:gd name="T28" fmla="*/ 56 w 104"/>
                  <a:gd name="T29" fmla="*/ 33 h 100"/>
                  <a:gd name="T30" fmla="*/ 67 w 104"/>
                  <a:gd name="T31" fmla="*/ 33 h 100"/>
                  <a:gd name="T32" fmla="*/ 70 w 104"/>
                  <a:gd name="T33" fmla="*/ 52 h 100"/>
                  <a:gd name="T34" fmla="*/ 82 w 104"/>
                  <a:gd name="T35" fmla="*/ 52 h 100"/>
                  <a:gd name="T36" fmla="*/ 93 w 104"/>
                  <a:gd name="T37" fmla="*/ 52 h 100"/>
                  <a:gd name="T38" fmla="*/ 93 w 104"/>
                  <a:gd name="T39" fmla="*/ 67 h 100"/>
                  <a:gd name="T40" fmla="*/ 104 w 104"/>
                  <a:gd name="T41" fmla="*/ 67 h 100"/>
                  <a:gd name="T42" fmla="*/ 104 w 104"/>
                  <a:gd name="T43" fmla="*/ 82 h 100"/>
                  <a:gd name="T44" fmla="*/ 104 w 104"/>
                  <a:gd name="T45" fmla="*/ 100 h 100"/>
                  <a:gd name="T46" fmla="*/ 93 w 104"/>
                  <a:gd name="T47" fmla="*/ 100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4"/>
                  <a:gd name="T73" fmla="*/ 0 h 100"/>
                  <a:gd name="T74" fmla="*/ 104 w 104"/>
                  <a:gd name="T75" fmla="*/ 100 h 1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4" h="100">
                    <a:moveTo>
                      <a:pt x="93" y="100"/>
                    </a:moveTo>
                    <a:lnTo>
                      <a:pt x="33" y="52"/>
                    </a:lnTo>
                    <a:lnTo>
                      <a:pt x="22" y="52"/>
                    </a:lnTo>
                    <a:lnTo>
                      <a:pt x="22" y="33"/>
                    </a:lnTo>
                    <a:lnTo>
                      <a:pt x="11" y="33"/>
                    </a:lnTo>
                    <a:lnTo>
                      <a:pt x="11" y="18"/>
                    </a:lnTo>
                    <a:lnTo>
                      <a:pt x="0" y="18"/>
                    </a:lnTo>
                    <a:lnTo>
                      <a:pt x="0" y="3"/>
                    </a:lnTo>
                    <a:lnTo>
                      <a:pt x="11" y="3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8"/>
                    </a:lnTo>
                    <a:lnTo>
                      <a:pt x="44" y="18"/>
                    </a:lnTo>
                    <a:lnTo>
                      <a:pt x="56" y="18"/>
                    </a:lnTo>
                    <a:lnTo>
                      <a:pt x="56" y="33"/>
                    </a:lnTo>
                    <a:lnTo>
                      <a:pt x="67" y="33"/>
                    </a:lnTo>
                    <a:lnTo>
                      <a:pt x="70" y="52"/>
                    </a:lnTo>
                    <a:lnTo>
                      <a:pt x="82" y="52"/>
                    </a:lnTo>
                    <a:lnTo>
                      <a:pt x="93" y="52"/>
                    </a:lnTo>
                    <a:lnTo>
                      <a:pt x="93" y="67"/>
                    </a:lnTo>
                    <a:lnTo>
                      <a:pt x="104" y="67"/>
                    </a:lnTo>
                    <a:lnTo>
                      <a:pt x="104" y="82"/>
                    </a:lnTo>
                    <a:lnTo>
                      <a:pt x="104" y="100"/>
                    </a:lnTo>
                    <a:lnTo>
                      <a:pt x="93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65" name="Freeform 115"/>
              <p:cNvSpPr>
                <a:spLocks/>
              </p:cNvSpPr>
              <p:nvPr/>
            </p:nvSpPr>
            <p:spPr bwMode="auto">
              <a:xfrm>
                <a:off x="5059" y="389"/>
                <a:ext cx="246" cy="67"/>
              </a:xfrm>
              <a:custGeom>
                <a:avLst/>
                <a:gdLst>
                  <a:gd name="T0" fmla="*/ 0 w 246"/>
                  <a:gd name="T1" fmla="*/ 67 h 67"/>
                  <a:gd name="T2" fmla="*/ 11 w 246"/>
                  <a:gd name="T3" fmla="*/ 67 h 67"/>
                  <a:gd name="T4" fmla="*/ 11 w 246"/>
                  <a:gd name="T5" fmla="*/ 52 h 67"/>
                  <a:gd name="T6" fmla="*/ 22 w 246"/>
                  <a:gd name="T7" fmla="*/ 52 h 67"/>
                  <a:gd name="T8" fmla="*/ 37 w 246"/>
                  <a:gd name="T9" fmla="*/ 33 h 67"/>
                  <a:gd name="T10" fmla="*/ 49 w 246"/>
                  <a:gd name="T11" fmla="*/ 33 h 67"/>
                  <a:gd name="T12" fmla="*/ 60 w 246"/>
                  <a:gd name="T13" fmla="*/ 33 h 67"/>
                  <a:gd name="T14" fmla="*/ 60 w 246"/>
                  <a:gd name="T15" fmla="*/ 18 h 67"/>
                  <a:gd name="T16" fmla="*/ 71 w 246"/>
                  <a:gd name="T17" fmla="*/ 18 h 67"/>
                  <a:gd name="T18" fmla="*/ 82 w 246"/>
                  <a:gd name="T19" fmla="*/ 18 h 67"/>
                  <a:gd name="T20" fmla="*/ 93 w 246"/>
                  <a:gd name="T21" fmla="*/ 0 h 67"/>
                  <a:gd name="T22" fmla="*/ 104 w 246"/>
                  <a:gd name="T23" fmla="*/ 0 h 67"/>
                  <a:gd name="T24" fmla="*/ 115 w 246"/>
                  <a:gd name="T25" fmla="*/ 0 h 67"/>
                  <a:gd name="T26" fmla="*/ 127 w 246"/>
                  <a:gd name="T27" fmla="*/ 0 h 67"/>
                  <a:gd name="T28" fmla="*/ 142 w 246"/>
                  <a:gd name="T29" fmla="*/ 0 h 67"/>
                  <a:gd name="T30" fmla="*/ 153 w 246"/>
                  <a:gd name="T31" fmla="*/ 0 h 67"/>
                  <a:gd name="T32" fmla="*/ 164 w 246"/>
                  <a:gd name="T33" fmla="*/ 0 h 67"/>
                  <a:gd name="T34" fmla="*/ 175 w 246"/>
                  <a:gd name="T35" fmla="*/ 0 h 67"/>
                  <a:gd name="T36" fmla="*/ 186 w 246"/>
                  <a:gd name="T37" fmla="*/ 15 h 67"/>
                  <a:gd name="T38" fmla="*/ 197 w 246"/>
                  <a:gd name="T39" fmla="*/ 15 h 67"/>
                  <a:gd name="T40" fmla="*/ 208 w 246"/>
                  <a:gd name="T41" fmla="*/ 15 h 67"/>
                  <a:gd name="T42" fmla="*/ 208 w 246"/>
                  <a:gd name="T43" fmla="*/ 33 h 67"/>
                  <a:gd name="T44" fmla="*/ 220 w 246"/>
                  <a:gd name="T45" fmla="*/ 33 h 67"/>
                  <a:gd name="T46" fmla="*/ 234 w 246"/>
                  <a:gd name="T47" fmla="*/ 48 h 67"/>
                  <a:gd name="T48" fmla="*/ 246 w 246"/>
                  <a:gd name="T49" fmla="*/ 67 h 67"/>
                  <a:gd name="T50" fmla="*/ 223 w 246"/>
                  <a:gd name="T51" fmla="*/ 67 h 67"/>
                  <a:gd name="T52" fmla="*/ 208 w 246"/>
                  <a:gd name="T53" fmla="*/ 67 h 67"/>
                  <a:gd name="T54" fmla="*/ 208 w 246"/>
                  <a:gd name="T55" fmla="*/ 48 h 67"/>
                  <a:gd name="T56" fmla="*/ 197 w 246"/>
                  <a:gd name="T57" fmla="*/ 48 h 67"/>
                  <a:gd name="T58" fmla="*/ 186 w 246"/>
                  <a:gd name="T59" fmla="*/ 48 h 67"/>
                  <a:gd name="T60" fmla="*/ 197 w 246"/>
                  <a:gd name="T61" fmla="*/ 48 h 67"/>
                  <a:gd name="T62" fmla="*/ 197 w 246"/>
                  <a:gd name="T63" fmla="*/ 67 h 67"/>
                  <a:gd name="T64" fmla="*/ 208 w 246"/>
                  <a:gd name="T65" fmla="*/ 67 h 67"/>
                  <a:gd name="T66" fmla="*/ 197 w 246"/>
                  <a:gd name="T67" fmla="*/ 67 h 67"/>
                  <a:gd name="T68" fmla="*/ 197 w 246"/>
                  <a:gd name="T69" fmla="*/ 48 h 67"/>
                  <a:gd name="T70" fmla="*/ 186 w 246"/>
                  <a:gd name="T71" fmla="*/ 48 h 67"/>
                  <a:gd name="T72" fmla="*/ 175 w 246"/>
                  <a:gd name="T73" fmla="*/ 48 h 67"/>
                  <a:gd name="T74" fmla="*/ 175 w 246"/>
                  <a:gd name="T75" fmla="*/ 33 h 67"/>
                  <a:gd name="T76" fmla="*/ 175 w 246"/>
                  <a:gd name="T77" fmla="*/ 48 h 67"/>
                  <a:gd name="T78" fmla="*/ 186 w 246"/>
                  <a:gd name="T79" fmla="*/ 48 h 67"/>
                  <a:gd name="T80" fmla="*/ 197 w 246"/>
                  <a:gd name="T81" fmla="*/ 48 h 67"/>
                  <a:gd name="T82" fmla="*/ 197 w 246"/>
                  <a:gd name="T83" fmla="*/ 67 h 67"/>
                  <a:gd name="T84" fmla="*/ 186 w 246"/>
                  <a:gd name="T85" fmla="*/ 67 h 67"/>
                  <a:gd name="T86" fmla="*/ 186 w 246"/>
                  <a:gd name="T87" fmla="*/ 48 h 67"/>
                  <a:gd name="T88" fmla="*/ 175 w 246"/>
                  <a:gd name="T89" fmla="*/ 48 h 67"/>
                  <a:gd name="T90" fmla="*/ 164 w 246"/>
                  <a:gd name="T91" fmla="*/ 48 h 67"/>
                  <a:gd name="T92" fmla="*/ 164 w 246"/>
                  <a:gd name="T93" fmla="*/ 33 h 67"/>
                  <a:gd name="T94" fmla="*/ 153 w 246"/>
                  <a:gd name="T95" fmla="*/ 33 h 67"/>
                  <a:gd name="T96" fmla="*/ 142 w 246"/>
                  <a:gd name="T97" fmla="*/ 33 h 67"/>
                  <a:gd name="T98" fmla="*/ 127 w 246"/>
                  <a:gd name="T99" fmla="*/ 33 h 67"/>
                  <a:gd name="T100" fmla="*/ 115 w 246"/>
                  <a:gd name="T101" fmla="*/ 33 h 67"/>
                  <a:gd name="T102" fmla="*/ 104 w 246"/>
                  <a:gd name="T103" fmla="*/ 33 h 67"/>
                  <a:gd name="T104" fmla="*/ 93 w 246"/>
                  <a:gd name="T105" fmla="*/ 33 h 67"/>
                  <a:gd name="T106" fmla="*/ 82 w 246"/>
                  <a:gd name="T107" fmla="*/ 52 h 67"/>
                  <a:gd name="T108" fmla="*/ 71 w 246"/>
                  <a:gd name="T109" fmla="*/ 52 h 67"/>
                  <a:gd name="T110" fmla="*/ 60 w 246"/>
                  <a:gd name="T111" fmla="*/ 52 h 67"/>
                  <a:gd name="T112" fmla="*/ 49 w 246"/>
                  <a:gd name="T113" fmla="*/ 67 h 67"/>
                  <a:gd name="T114" fmla="*/ 37 w 246"/>
                  <a:gd name="T115" fmla="*/ 67 h 67"/>
                  <a:gd name="T116" fmla="*/ 0 w 246"/>
                  <a:gd name="T117" fmla="*/ 67 h 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46"/>
                  <a:gd name="T178" fmla="*/ 0 h 67"/>
                  <a:gd name="T179" fmla="*/ 246 w 246"/>
                  <a:gd name="T180" fmla="*/ 67 h 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46" h="67">
                    <a:moveTo>
                      <a:pt x="0" y="67"/>
                    </a:moveTo>
                    <a:lnTo>
                      <a:pt x="11" y="67"/>
                    </a:lnTo>
                    <a:lnTo>
                      <a:pt x="11" y="52"/>
                    </a:lnTo>
                    <a:lnTo>
                      <a:pt x="22" y="52"/>
                    </a:lnTo>
                    <a:lnTo>
                      <a:pt x="37" y="33"/>
                    </a:lnTo>
                    <a:lnTo>
                      <a:pt x="49" y="33"/>
                    </a:lnTo>
                    <a:lnTo>
                      <a:pt x="60" y="33"/>
                    </a:lnTo>
                    <a:lnTo>
                      <a:pt x="60" y="18"/>
                    </a:lnTo>
                    <a:lnTo>
                      <a:pt x="71" y="18"/>
                    </a:lnTo>
                    <a:lnTo>
                      <a:pt x="82" y="18"/>
                    </a:lnTo>
                    <a:lnTo>
                      <a:pt x="93" y="0"/>
                    </a:lnTo>
                    <a:lnTo>
                      <a:pt x="104" y="0"/>
                    </a:lnTo>
                    <a:lnTo>
                      <a:pt x="115" y="0"/>
                    </a:lnTo>
                    <a:lnTo>
                      <a:pt x="127" y="0"/>
                    </a:lnTo>
                    <a:lnTo>
                      <a:pt x="142" y="0"/>
                    </a:lnTo>
                    <a:lnTo>
                      <a:pt x="153" y="0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6" y="15"/>
                    </a:lnTo>
                    <a:lnTo>
                      <a:pt x="197" y="15"/>
                    </a:lnTo>
                    <a:lnTo>
                      <a:pt x="208" y="15"/>
                    </a:lnTo>
                    <a:lnTo>
                      <a:pt x="208" y="33"/>
                    </a:lnTo>
                    <a:lnTo>
                      <a:pt x="220" y="33"/>
                    </a:lnTo>
                    <a:lnTo>
                      <a:pt x="234" y="48"/>
                    </a:lnTo>
                    <a:lnTo>
                      <a:pt x="246" y="67"/>
                    </a:lnTo>
                    <a:lnTo>
                      <a:pt x="223" y="67"/>
                    </a:lnTo>
                    <a:lnTo>
                      <a:pt x="208" y="67"/>
                    </a:lnTo>
                    <a:lnTo>
                      <a:pt x="208" y="48"/>
                    </a:lnTo>
                    <a:lnTo>
                      <a:pt x="197" y="48"/>
                    </a:lnTo>
                    <a:lnTo>
                      <a:pt x="186" y="48"/>
                    </a:lnTo>
                    <a:lnTo>
                      <a:pt x="197" y="48"/>
                    </a:lnTo>
                    <a:lnTo>
                      <a:pt x="197" y="67"/>
                    </a:lnTo>
                    <a:lnTo>
                      <a:pt x="208" y="67"/>
                    </a:lnTo>
                    <a:lnTo>
                      <a:pt x="197" y="67"/>
                    </a:lnTo>
                    <a:lnTo>
                      <a:pt x="197" y="48"/>
                    </a:lnTo>
                    <a:lnTo>
                      <a:pt x="186" y="48"/>
                    </a:lnTo>
                    <a:lnTo>
                      <a:pt x="175" y="48"/>
                    </a:lnTo>
                    <a:lnTo>
                      <a:pt x="175" y="33"/>
                    </a:lnTo>
                    <a:lnTo>
                      <a:pt x="175" y="48"/>
                    </a:lnTo>
                    <a:lnTo>
                      <a:pt x="186" y="48"/>
                    </a:lnTo>
                    <a:lnTo>
                      <a:pt x="197" y="48"/>
                    </a:lnTo>
                    <a:lnTo>
                      <a:pt x="197" y="67"/>
                    </a:lnTo>
                    <a:lnTo>
                      <a:pt x="186" y="67"/>
                    </a:lnTo>
                    <a:lnTo>
                      <a:pt x="186" y="48"/>
                    </a:lnTo>
                    <a:lnTo>
                      <a:pt x="175" y="48"/>
                    </a:lnTo>
                    <a:lnTo>
                      <a:pt x="164" y="48"/>
                    </a:lnTo>
                    <a:lnTo>
                      <a:pt x="164" y="33"/>
                    </a:lnTo>
                    <a:lnTo>
                      <a:pt x="153" y="33"/>
                    </a:lnTo>
                    <a:lnTo>
                      <a:pt x="142" y="33"/>
                    </a:lnTo>
                    <a:lnTo>
                      <a:pt x="127" y="33"/>
                    </a:lnTo>
                    <a:lnTo>
                      <a:pt x="115" y="33"/>
                    </a:lnTo>
                    <a:lnTo>
                      <a:pt x="104" y="33"/>
                    </a:lnTo>
                    <a:lnTo>
                      <a:pt x="93" y="33"/>
                    </a:lnTo>
                    <a:lnTo>
                      <a:pt x="82" y="52"/>
                    </a:lnTo>
                    <a:lnTo>
                      <a:pt x="71" y="52"/>
                    </a:lnTo>
                    <a:lnTo>
                      <a:pt x="60" y="52"/>
                    </a:lnTo>
                    <a:lnTo>
                      <a:pt x="49" y="67"/>
                    </a:lnTo>
                    <a:lnTo>
                      <a:pt x="37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66" name="Freeform 116"/>
              <p:cNvSpPr>
                <a:spLocks/>
              </p:cNvSpPr>
              <p:nvPr/>
            </p:nvSpPr>
            <p:spPr bwMode="auto">
              <a:xfrm>
                <a:off x="5037" y="474"/>
                <a:ext cx="82" cy="145"/>
              </a:xfrm>
              <a:custGeom>
                <a:avLst/>
                <a:gdLst>
                  <a:gd name="T0" fmla="*/ 22 w 82"/>
                  <a:gd name="T1" fmla="*/ 145 h 145"/>
                  <a:gd name="T2" fmla="*/ 11 w 82"/>
                  <a:gd name="T3" fmla="*/ 130 h 145"/>
                  <a:gd name="T4" fmla="*/ 11 w 82"/>
                  <a:gd name="T5" fmla="*/ 116 h 145"/>
                  <a:gd name="T6" fmla="*/ 0 w 82"/>
                  <a:gd name="T7" fmla="*/ 97 h 145"/>
                  <a:gd name="T8" fmla="*/ 0 w 82"/>
                  <a:gd name="T9" fmla="*/ 82 h 145"/>
                  <a:gd name="T10" fmla="*/ 0 w 82"/>
                  <a:gd name="T11" fmla="*/ 63 h 145"/>
                  <a:gd name="T12" fmla="*/ 0 w 82"/>
                  <a:gd name="T13" fmla="*/ 49 h 145"/>
                  <a:gd name="T14" fmla="*/ 0 w 82"/>
                  <a:gd name="T15" fmla="*/ 34 h 145"/>
                  <a:gd name="T16" fmla="*/ 11 w 82"/>
                  <a:gd name="T17" fmla="*/ 34 h 145"/>
                  <a:gd name="T18" fmla="*/ 11 w 82"/>
                  <a:gd name="T19" fmla="*/ 15 h 145"/>
                  <a:gd name="T20" fmla="*/ 22 w 82"/>
                  <a:gd name="T21" fmla="*/ 15 h 145"/>
                  <a:gd name="T22" fmla="*/ 22 w 82"/>
                  <a:gd name="T23" fmla="*/ 0 h 145"/>
                  <a:gd name="T24" fmla="*/ 59 w 82"/>
                  <a:gd name="T25" fmla="*/ 0 h 145"/>
                  <a:gd name="T26" fmla="*/ 59 w 82"/>
                  <a:gd name="T27" fmla="*/ 15 h 145"/>
                  <a:gd name="T28" fmla="*/ 44 w 82"/>
                  <a:gd name="T29" fmla="*/ 15 h 145"/>
                  <a:gd name="T30" fmla="*/ 48 w 82"/>
                  <a:gd name="T31" fmla="*/ 30 h 145"/>
                  <a:gd name="T32" fmla="*/ 33 w 82"/>
                  <a:gd name="T33" fmla="*/ 49 h 145"/>
                  <a:gd name="T34" fmla="*/ 33 w 82"/>
                  <a:gd name="T35" fmla="*/ 63 h 145"/>
                  <a:gd name="T36" fmla="*/ 33 w 82"/>
                  <a:gd name="T37" fmla="*/ 82 h 145"/>
                  <a:gd name="T38" fmla="*/ 33 w 82"/>
                  <a:gd name="T39" fmla="*/ 97 h 145"/>
                  <a:gd name="T40" fmla="*/ 37 w 82"/>
                  <a:gd name="T41" fmla="*/ 116 h 145"/>
                  <a:gd name="T42" fmla="*/ 48 w 82"/>
                  <a:gd name="T43" fmla="*/ 116 h 145"/>
                  <a:gd name="T44" fmla="*/ 59 w 82"/>
                  <a:gd name="T45" fmla="*/ 116 h 145"/>
                  <a:gd name="T46" fmla="*/ 59 w 82"/>
                  <a:gd name="T47" fmla="*/ 130 h 145"/>
                  <a:gd name="T48" fmla="*/ 71 w 82"/>
                  <a:gd name="T49" fmla="*/ 130 h 145"/>
                  <a:gd name="T50" fmla="*/ 71 w 82"/>
                  <a:gd name="T51" fmla="*/ 145 h 145"/>
                  <a:gd name="T52" fmla="*/ 82 w 82"/>
                  <a:gd name="T53" fmla="*/ 145 h 145"/>
                  <a:gd name="T54" fmla="*/ 59 w 82"/>
                  <a:gd name="T55" fmla="*/ 145 h 145"/>
                  <a:gd name="T56" fmla="*/ 59 w 82"/>
                  <a:gd name="T57" fmla="*/ 130 h 145"/>
                  <a:gd name="T58" fmla="*/ 48 w 82"/>
                  <a:gd name="T59" fmla="*/ 130 h 145"/>
                  <a:gd name="T60" fmla="*/ 37 w 82"/>
                  <a:gd name="T61" fmla="*/ 130 h 145"/>
                  <a:gd name="T62" fmla="*/ 48 w 82"/>
                  <a:gd name="T63" fmla="*/ 145 h 145"/>
                  <a:gd name="T64" fmla="*/ 22 w 82"/>
                  <a:gd name="T65" fmla="*/ 145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145"/>
                  <a:gd name="T101" fmla="*/ 82 w 82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145">
                    <a:moveTo>
                      <a:pt x="22" y="145"/>
                    </a:moveTo>
                    <a:lnTo>
                      <a:pt x="11" y="130"/>
                    </a:lnTo>
                    <a:lnTo>
                      <a:pt x="11" y="116"/>
                    </a:lnTo>
                    <a:lnTo>
                      <a:pt x="0" y="97"/>
                    </a:lnTo>
                    <a:lnTo>
                      <a:pt x="0" y="82"/>
                    </a:lnTo>
                    <a:lnTo>
                      <a:pt x="0" y="63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11" y="34"/>
                    </a:lnTo>
                    <a:lnTo>
                      <a:pt x="11" y="15"/>
                    </a:lnTo>
                    <a:lnTo>
                      <a:pt x="22" y="15"/>
                    </a:lnTo>
                    <a:lnTo>
                      <a:pt x="22" y="0"/>
                    </a:lnTo>
                    <a:lnTo>
                      <a:pt x="59" y="0"/>
                    </a:lnTo>
                    <a:lnTo>
                      <a:pt x="59" y="15"/>
                    </a:lnTo>
                    <a:lnTo>
                      <a:pt x="44" y="15"/>
                    </a:lnTo>
                    <a:lnTo>
                      <a:pt x="48" y="30"/>
                    </a:lnTo>
                    <a:lnTo>
                      <a:pt x="33" y="49"/>
                    </a:lnTo>
                    <a:lnTo>
                      <a:pt x="33" y="63"/>
                    </a:lnTo>
                    <a:lnTo>
                      <a:pt x="33" y="82"/>
                    </a:lnTo>
                    <a:lnTo>
                      <a:pt x="33" y="97"/>
                    </a:lnTo>
                    <a:lnTo>
                      <a:pt x="37" y="116"/>
                    </a:lnTo>
                    <a:lnTo>
                      <a:pt x="48" y="116"/>
                    </a:lnTo>
                    <a:lnTo>
                      <a:pt x="59" y="116"/>
                    </a:lnTo>
                    <a:lnTo>
                      <a:pt x="59" y="130"/>
                    </a:lnTo>
                    <a:lnTo>
                      <a:pt x="71" y="130"/>
                    </a:lnTo>
                    <a:lnTo>
                      <a:pt x="71" y="145"/>
                    </a:lnTo>
                    <a:lnTo>
                      <a:pt x="82" y="145"/>
                    </a:lnTo>
                    <a:lnTo>
                      <a:pt x="59" y="145"/>
                    </a:lnTo>
                    <a:lnTo>
                      <a:pt x="59" y="130"/>
                    </a:lnTo>
                    <a:lnTo>
                      <a:pt x="48" y="130"/>
                    </a:lnTo>
                    <a:lnTo>
                      <a:pt x="37" y="130"/>
                    </a:lnTo>
                    <a:lnTo>
                      <a:pt x="48" y="145"/>
                    </a:lnTo>
                    <a:lnTo>
                      <a:pt x="22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67" name="Freeform 117"/>
              <p:cNvSpPr>
                <a:spLocks/>
              </p:cNvSpPr>
              <p:nvPr/>
            </p:nvSpPr>
            <p:spPr bwMode="auto">
              <a:xfrm>
                <a:off x="5245" y="470"/>
                <a:ext cx="82" cy="149"/>
              </a:xfrm>
              <a:custGeom>
                <a:avLst/>
                <a:gdLst>
                  <a:gd name="T0" fmla="*/ 0 w 82"/>
                  <a:gd name="T1" fmla="*/ 149 h 149"/>
                  <a:gd name="T2" fmla="*/ 15 w 82"/>
                  <a:gd name="T3" fmla="*/ 149 h 149"/>
                  <a:gd name="T4" fmla="*/ 15 w 82"/>
                  <a:gd name="T5" fmla="*/ 131 h 149"/>
                  <a:gd name="T6" fmla="*/ 26 w 82"/>
                  <a:gd name="T7" fmla="*/ 131 h 149"/>
                  <a:gd name="T8" fmla="*/ 37 w 82"/>
                  <a:gd name="T9" fmla="*/ 116 h 149"/>
                  <a:gd name="T10" fmla="*/ 48 w 82"/>
                  <a:gd name="T11" fmla="*/ 97 h 149"/>
                  <a:gd name="T12" fmla="*/ 48 w 82"/>
                  <a:gd name="T13" fmla="*/ 82 h 149"/>
                  <a:gd name="T14" fmla="*/ 48 w 82"/>
                  <a:gd name="T15" fmla="*/ 67 h 149"/>
                  <a:gd name="T16" fmla="*/ 37 w 82"/>
                  <a:gd name="T17" fmla="*/ 49 h 149"/>
                  <a:gd name="T18" fmla="*/ 37 w 82"/>
                  <a:gd name="T19" fmla="*/ 34 h 149"/>
                  <a:gd name="T20" fmla="*/ 22 w 82"/>
                  <a:gd name="T21" fmla="*/ 34 h 149"/>
                  <a:gd name="T22" fmla="*/ 22 w 82"/>
                  <a:gd name="T23" fmla="*/ 15 h 149"/>
                  <a:gd name="T24" fmla="*/ 11 w 82"/>
                  <a:gd name="T25" fmla="*/ 15 h 149"/>
                  <a:gd name="T26" fmla="*/ 11 w 82"/>
                  <a:gd name="T27" fmla="*/ 0 h 149"/>
                  <a:gd name="T28" fmla="*/ 0 w 82"/>
                  <a:gd name="T29" fmla="*/ 0 h 149"/>
                  <a:gd name="T30" fmla="*/ 11 w 82"/>
                  <a:gd name="T31" fmla="*/ 0 h 149"/>
                  <a:gd name="T32" fmla="*/ 11 w 82"/>
                  <a:gd name="T33" fmla="*/ 15 h 149"/>
                  <a:gd name="T34" fmla="*/ 22 w 82"/>
                  <a:gd name="T35" fmla="*/ 15 h 149"/>
                  <a:gd name="T36" fmla="*/ 37 w 82"/>
                  <a:gd name="T37" fmla="*/ 15 h 149"/>
                  <a:gd name="T38" fmla="*/ 37 w 82"/>
                  <a:gd name="T39" fmla="*/ 34 h 149"/>
                  <a:gd name="T40" fmla="*/ 48 w 82"/>
                  <a:gd name="T41" fmla="*/ 49 h 149"/>
                  <a:gd name="T42" fmla="*/ 48 w 82"/>
                  <a:gd name="T43" fmla="*/ 34 h 149"/>
                  <a:gd name="T44" fmla="*/ 37 w 82"/>
                  <a:gd name="T45" fmla="*/ 34 h 149"/>
                  <a:gd name="T46" fmla="*/ 37 w 82"/>
                  <a:gd name="T47" fmla="*/ 15 h 149"/>
                  <a:gd name="T48" fmla="*/ 22 w 82"/>
                  <a:gd name="T49" fmla="*/ 15 h 149"/>
                  <a:gd name="T50" fmla="*/ 11 w 82"/>
                  <a:gd name="T51" fmla="*/ 0 h 149"/>
                  <a:gd name="T52" fmla="*/ 22 w 82"/>
                  <a:gd name="T53" fmla="*/ 0 h 149"/>
                  <a:gd name="T54" fmla="*/ 22 w 82"/>
                  <a:gd name="T55" fmla="*/ 15 h 149"/>
                  <a:gd name="T56" fmla="*/ 37 w 82"/>
                  <a:gd name="T57" fmla="*/ 15 h 149"/>
                  <a:gd name="T58" fmla="*/ 37 w 82"/>
                  <a:gd name="T59" fmla="*/ 0 h 149"/>
                  <a:gd name="T60" fmla="*/ 60 w 82"/>
                  <a:gd name="T61" fmla="*/ 0 h 149"/>
                  <a:gd name="T62" fmla="*/ 71 w 82"/>
                  <a:gd name="T63" fmla="*/ 15 h 149"/>
                  <a:gd name="T64" fmla="*/ 71 w 82"/>
                  <a:gd name="T65" fmla="*/ 34 h 149"/>
                  <a:gd name="T66" fmla="*/ 82 w 82"/>
                  <a:gd name="T67" fmla="*/ 49 h 149"/>
                  <a:gd name="T68" fmla="*/ 82 w 82"/>
                  <a:gd name="T69" fmla="*/ 67 h 149"/>
                  <a:gd name="T70" fmla="*/ 82 w 82"/>
                  <a:gd name="T71" fmla="*/ 82 h 149"/>
                  <a:gd name="T72" fmla="*/ 82 w 82"/>
                  <a:gd name="T73" fmla="*/ 97 h 149"/>
                  <a:gd name="T74" fmla="*/ 71 w 82"/>
                  <a:gd name="T75" fmla="*/ 97 h 149"/>
                  <a:gd name="T76" fmla="*/ 71 w 82"/>
                  <a:gd name="T77" fmla="*/ 116 h 149"/>
                  <a:gd name="T78" fmla="*/ 71 w 82"/>
                  <a:gd name="T79" fmla="*/ 131 h 149"/>
                  <a:gd name="T80" fmla="*/ 60 w 82"/>
                  <a:gd name="T81" fmla="*/ 131 h 149"/>
                  <a:gd name="T82" fmla="*/ 60 w 82"/>
                  <a:gd name="T83" fmla="*/ 149 h 149"/>
                  <a:gd name="T84" fmla="*/ 37 w 82"/>
                  <a:gd name="T85" fmla="*/ 149 h 149"/>
                  <a:gd name="T86" fmla="*/ 48 w 82"/>
                  <a:gd name="T87" fmla="*/ 149 h 149"/>
                  <a:gd name="T88" fmla="*/ 48 w 82"/>
                  <a:gd name="T89" fmla="*/ 131 h 149"/>
                  <a:gd name="T90" fmla="*/ 60 w 82"/>
                  <a:gd name="T91" fmla="*/ 131 h 149"/>
                  <a:gd name="T92" fmla="*/ 48 w 82"/>
                  <a:gd name="T93" fmla="*/ 131 h 149"/>
                  <a:gd name="T94" fmla="*/ 48 w 82"/>
                  <a:gd name="T95" fmla="*/ 149 h 149"/>
                  <a:gd name="T96" fmla="*/ 37 w 82"/>
                  <a:gd name="T97" fmla="*/ 149 h 149"/>
                  <a:gd name="T98" fmla="*/ 26 w 82"/>
                  <a:gd name="T99" fmla="*/ 149 h 149"/>
                  <a:gd name="T100" fmla="*/ 37 w 82"/>
                  <a:gd name="T101" fmla="*/ 131 h 149"/>
                  <a:gd name="T102" fmla="*/ 48 w 82"/>
                  <a:gd name="T103" fmla="*/ 131 h 149"/>
                  <a:gd name="T104" fmla="*/ 48 w 82"/>
                  <a:gd name="T105" fmla="*/ 116 h 149"/>
                  <a:gd name="T106" fmla="*/ 60 w 82"/>
                  <a:gd name="T107" fmla="*/ 97 h 149"/>
                  <a:gd name="T108" fmla="*/ 48 w 82"/>
                  <a:gd name="T109" fmla="*/ 116 h 149"/>
                  <a:gd name="T110" fmla="*/ 37 w 82"/>
                  <a:gd name="T111" fmla="*/ 131 h 149"/>
                  <a:gd name="T112" fmla="*/ 26 w 82"/>
                  <a:gd name="T113" fmla="*/ 149 h 149"/>
                  <a:gd name="T114" fmla="*/ 0 w 82"/>
                  <a:gd name="T115" fmla="*/ 149 h 14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2"/>
                  <a:gd name="T175" fmla="*/ 0 h 149"/>
                  <a:gd name="T176" fmla="*/ 82 w 82"/>
                  <a:gd name="T177" fmla="*/ 149 h 14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2" h="149">
                    <a:moveTo>
                      <a:pt x="0" y="149"/>
                    </a:moveTo>
                    <a:lnTo>
                      <a:pt x="15" y="149"/>
                    </a:lnTo>
                    <a:lnTo>
                      <a:pt x="15" y="131"/>
                    </a:lnTo>
                    <a:lnTo>
                      <a:pt x="26" y="131"/>
                    </a:lnTo>
                    <a:lnTo>
                      <a:pt x="37" y="116"/>
                    </a:lnTo>
                    <a:lnTo>
                      <a:pt x="48" y="97"/>
                    </a:lnTo>
                    <a:lnTo>
                      <a:pt x="48" y="82"/>
                    </a:lnTo>
                    <a:lnTo>
                      <a:pt x="48" y="67"/>
                    </a:lnTo>
                    <a:lnTo>
                      <a:pt x="37" y="49"/>
                    </a:lnTo>
                    <a:lnTo>
                      <a:pt x="37" y="34"/>
                    </a:lnTo>
                    <a:lnTo>
                      <a:pt x="22" y="34"/>
                    </a:lnTo>
                    <a:lnTo>
                      <a:pt x="22" y="15"/>
                    </a:lnTo>
                    <a:lnTo>
                      <a:pt x="11" y="15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5"/>
                    </a:lnTo>
                    <a:lnTo>
                      <a:pt x="22" y="15"/>
                    </a:lnTo>
                    <a:lnTo>
                      <a:pt x="37" y="15"/>
                    </a:lnTo>
                    <a:lnTo>
                      <a:pt x="37" y="34"/>
                    </a:lnTo>
                    <a:lnTo>
                      <a:pt x="48" y="49"/>
                    </a:lnTo>
                    <a:lnTo>
                      <a:pt x="48" y="34"/>
                    </a:lnTo>
                    <a:lnTo>
                      <a:pt x="37" y="34"/>
                    </a:lnTo>
                    <a:lnTo>
                      <a:pt x="37" y="15"/>
                    </a:lnTo>
                    <a:lnTo>
                      <a:pt x="22" y="15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22" y="15"/>
                    </a:lnTo>
                    <a:lnTo>
                      <a:pt x="37" y="15"/>
                    </a:lnTo>
                    <a:lnTo>
                      <a:pt x="37" y="0"/>
                    </a:lnTo>
                    <a:lnTo>
                      <a:pt x="60" y="0"/>
                    </a:lnTo>
                    <a:lnTo>
                      <a:pt x="71" y="15"/>
                    </a:lnTo>
                    <a:lnTo>
                      <a:pt x="71" y="34"/>
                    </a:lnTo>
                    <a:lnTo>
                      <a:pt x="82" y="49"/>
                    </a:lnTo>
                    <a:lnTo>
                      <a:pt x="82" y="67"/>
                    </a:lnTo>
                    <a:lnTo>
                      <a:pt x="82" y="82"/>
                    </a:lnTo>
                    <a:lnTo>
                      <a:pt x="82" y="97"/>
                    </a:lnTo>
                    <a:lnTo>
                      <a:pt x="71" y="97"/>
                    </a:lnTo>
                    <a:lnTo>
                      <a:pt x="71" y="116"/>
                    </a:lnTo>
                    <a:lnTo>
                      <a:pt x="71" y="131"/>
                    </a:lnTo>
                    <a:lnTo>
                      <a:pt x="60" y="131"/>
                    </a:lnTo>
                    <a:lnTo>
                      <a:pt x="60" y="149"/>
                    </a:lnTo>
                    <a:lnTo>
                      <a:pt x="37" y="149"/>
                    </a:lnTo>
                    <a:lnTo>
                      <a:pt x="48" y="149"/>
                    </a:lnTo>
                    <a:lnTo>
                      <a:pt x="48" y="131"/>
                    </a:lnTo>
                    <a:lnTo>
                      <a:pt x="60" y="131"/>
                    </a:lnTo>
                    <a:lnTo>
                      <a:pt x="48" y="131"/>
                    </a:lnTo>
                    <a:lnTo>
                      <a:pt x="48" y="149"/>
                    </a:lnTo>
                    <a:lnTo>
                      <a:pt x="37" y="149"/>
                    </a:lnTo>
                    <a:lnTo>
                      <a:pt x="26" y="149"/>
                    </a:lnTo>
                    <a:lnTo>
                      <a:pt x="37" y="131"/>
                    </a:lnTo>
                    <a:lnTo>
                      <a:pt x="48" y="131"/>
                    </a:lnTo>
                    <a:lnTo>
                      <a:pt x="48" y="116"/>
                    </a:lnTo>
                    <a:lnTo>
                      <a:pt x="60" y="97"/>
                    </a:lnTo>
                    <a:lnTo>
                      <a:pt x="48" y="116"/>
                    </a:lnTo>
                    <a:lnTo>
                      <a:pt x="37" y="131"/>
                    </a:lnTo>
                    <a:lnTo>
                      <a:pt x="26" y="14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68" name="Freeform 118"/>
              <p:cNvSpPr>
                <a:spLocks/>
              </p:cNvSpPr>
              <p:nvPr/>
            </p:nvSpPr>
            <p:spPr bwMode="auto">
              <a:xfrm>
                <a:off x="5059" y="601"/>
                <a:ext cx="246" cy="67"/>
              </a:xfrm>
              <a:custGeom>
                <a:avLst/>
                <a:gdLst>
                  <a:gd name="T0" fmla="*/ 0 w 246"/>
                  <a:gd name="T1" fmla="*/ 3 h 67"/>
                  <a:gd name="T2" fmla="*/ 0 w 246"/>
                  <a:gd name="T3" fmla="*/ 18 h 67"/>
                  <a:gd name="T4" fmla="*/ 15 w 246"/>
                  <a:gd name="T5" fmla="*/ 18 h 67"/>
                  <a:gd name="T6" fmla="*/ 15 w 246"/>
                  <a:gd name="T7" fmla="*/ 37 h 67"/>
                  <a:gd name="T8" fmla="*/ 26 w 246"/>
                  <a:gd name="T9" fmla="*/ 37 h 67"/>
                  <a:gd name="T10" fmla="*/ 37 w 246"/>
                  <a:gd name="T11" fmla="*/ 52 h 67"/>
                  <a:gd name="T12" fmla="*/ 49 w 246"/>
                  <a:gd name="T13" fmla="*/ 52 h 67"/>
                  <a:gd name="T14" fmla="*/ 60 w 246"/>
                  <a:gd name="T15" fmla="*/ 52 h 67"/>
                  <a:gd name="T16" fmla="*/ 71 w 246"/>
                  <a:gd name="T17" fmla="*/ 52 h 67"/>
                  <a:gd name="T18" fmla="*/ 82 w 246"/>
                  <a:gd name="T19" fmla="*/ 52 h 67"/>
                  <a:gd name="T20" fmla="*/ 82 w 246"/>
                  <a:gd name="T21" fmla="*/ 67 h 67"/>
                  <a:gd name="T22" fmla="*/ 97 w 246"/>
                  <a:gd name="T23" fmla="*/ 67 h 67"/>
                  <a:gd name="T24" fmla="*/ 108 w 246"/>
                  <a:gd name="T25" fmla="*/ 67 h 67"/>
                  <a:gd name="T26" fmla="*/ 119 w 246"/>
                  <a:gd name="T27" fmla="*/ 67 h 67"/>
                  <a:gd name="T28" fmla="*/ 130 w 246"/>
                  <a:gd name="T29" fmla="*/ 67 h 67"/>
                  <a:gd name="T30" fmla="*/ 142 w 246"/>
                  <a:gd name="T31" fmla="*/ 67 h 67"/>
                  <a:gd name="T32" fmla="*/ 153 w 246"/>
                  <a:gd name="T33" fmla="*/ 67 h 67"/>
                  <a:gd name="T34" fmla="*/ 164 w 246"/>
                  <a:gd name="T35" fmla="*/ 67 h 67"/>
                  <a:gd name="T36" fmla="*/ 175 w 246"/>
                  <a:gd name="T37" fmla="*/ 52 h 67"/>
                  <a:gd name="T38" fmla="*/ 186 w 246"/>
                  <a:gd name="T39" fmla="*/ 52 h 67"/>
                  <a:gd name="T40" fmla="*/ 201 w 246"/>
                  <a:gd name="T41" fmla="*/ 52 h 67"/>
                  <a:gd name="T42" fmla="*/ 201 w 246"/>
                  <a:gd name="T43" fmla="*/ 33 h 67"/>
                  <a:gd name="T44" fmla="*/ 212 w 246"/>
                  <a:gd name="T45" fmla="*/ 33 h 67"/>
                  <a:gd name="T46" fmla="*/ 223 w 246"/>
                  <a:gd name="T47" fmla="*/ 18 h 67"/>
                  <a:gd name="T48" fmla="*/ 234 w 246"/>
                  <a:gd name="T49" fmla="*/ 18 h 67"/>
                  <a:gd name="T50" fmla="*/ 234 w 246"/>
                  <a:gd name="T51" fmla="*/ 0 h 67"/>
                  <a:gd name="T52" fmla="*/ 246 w 246"/>
                  <a:gd name="T53" fmla="*/ 0 h 67"/>
                  <a:gd name="T54" fmla="*/ 223 w 246"/>
                  <a:gd name="T55" fmla="*/ 0 h 67"/>
                  <a:gd name="T56" fmla="*/ 223 w 246"/>
                  <a:gd name="T57" fmla="*/ 18 h 67"/>
                  <a:gd name="T58" fmla="*/ 212 w 246"/>
                  <a:gd name="T59" fmla="*/ 18 h 67"/>
                  <a:gd name="T60" fmla="*/ 201 w 246"/>
                  <a:gd name="T61" fmla="*/ 33 h 67"/>
                  <a:gd name="T62" fmla="*/ 186 w 246"/>
                  <a:gd name="T63" fmla="*/ 33 h 67"/>
                  <a:gd name="T64" fmla="*/ 201 w 246"/>
                  <a:gd name="T65" fmla="*/ 33 h 67"/>
                  <a:gd name="T66" fmla="*/ 201 w 246"/>
                  <a:gd name="T67" fmla="*/ 18 h 67"/>
                  <a:gd name="T68" fmla="*/ 212 w 246"/>
                  <a:gd name="T69" fmla="*/ 18 h 67"/>
                  <a:gd name="T70" fmla="*/ 223 w 246"/>
                  <a:gd name="T71" fmla="*/ 0 h 67"/>
                  <a:gd name="T72" fmla="*/ 212 w 246"/>
                  <a:gd name="T73" fmla="*/ 0 h 67"/>
                  <a:gd name="T74" fmla="*/ 201 w 246"/>
                  <a:gd name="T75" fmla="*/ 18 h 67"/>
                  <a:gd name="T76" fmla="*/ 186 w 246"/>
                  <a:gd name="T77" fmla="*/ 18 h 67"/>
                  <a:gd name="T78" fmla="*/ 175 w 246"/>
                  <a:gd name="T79" fmla="*/ 18 h 67"/>
                  <a:gd name="T80" fmla="*/ 175 w 246"/>
                  <a:gd name="T81" fmla="*/ 33 h 67"/>
                  <a:gd name="T82" fmla="*/ 164 w 246"/>
                  <a:gd name="T83" fmla="*/ 33 h 67"/>
                  <a:gd name="T84" fmla="*/ 153 w 246"/>
                  <a:gd name="T85" fmla="*/ 33 h 67"/>
                  <a:gd name="T86" fmla="*/ 142 w 246"/>
                  <a:gd name="T87" fmla="*/ 33 h 67"/>
                  <a:gd name="T88" fmla="*/ 130 w 246"/>
                  <a:gd name="T89" fmla="*/ 37 h 67"/>
                  <a:gd name="T90" fmla="*/ 119 w 246"/>
                  <a:gd name="T91" fmla="*/ 37 h 67"/>
                  <a:gd name="T92" fmla="*/ 108 w 246"/>
                  <a:gd name="T93" fmla="*/ 37 h 67"/>
                  <a:gd name="T94" fmla="*/ 93 w 246"/>
                  <a:gd name="T95" fmla="*/ 37 h 67"/>
                  <a:gd name="T96" fmla="*/ 82 w 246"/>
                  <a:gd name="T97" fmla="*/ 37 h 67"/>
                  <a:gd name="T98" fmla="*/ 71 w 246"/>
                  <a:gd name="T99" fmla="*/ 37 h 67"/>
                  <a:gd name="T100" fmla="*/ 60 w 246"/>
                  <a:gd name="T101" fmla="*/ 37 h 67"/>
                  <a:gd name="T102" fmla="*/ 60 w 246"/>
                  <a:gd name="T103" fmla="*/ 18 h 67"/>
                  <a:gd name="T104" fmla="*/ 49 w 246"/>
                  <a:gd name="T105" fmla="*/ 18 h 67"/>
                  <a:gd name="T106" fmla="*/ 37 w 246"/>
                  <a:gd name="T107" fmla="*/ 18 h 67"/>
                  <a:gd name="T108" fmla="*/ 26 w 246"/>
                  <a:gd name="T109" fmla="*/ 3 h 67"/>
                  <a:gd name="T110" fmla="*/ 0 w 246"/>
                  <a:gd name="T111" fmla="*/ 3 h 6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6"/>
                  <a:gd name="T169" fmla="*/ 0 h 67"/>
                  <a:gd name="T170" fmla="*/ 246 w 246"/>
                  <a:gd name="T171" fmla="*/ 67 h 6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6" h="67">
                    <a:moveTo>
                      <a:pt x="0" y="3"/>
                    </a:moveTo>
                    <a:lnTo>
                      <a:pt x="0" y="18"/>
                    </a:lnTo>
                    <a:lnTo>
                      <a:pt x="15" y="18"/>
                    </a:lnTo>
                    <a:lnTo>
                      <a:pt x="15" y="37"/>
                    </a:lnTo>
                    <a:lnTo>
                      <a:pt x="26" y="37"/>
                    </a:lnTo>
                    <a:lnTo>
                      <a:pt x="37" y="52"/>
                    </a:lnTo>
                    <a:lnTo>
                      <a:pt x="49" y="52"/>
                    </a:lnTo>
                    <a:lnTo>
                      <a:pt x="60" y="52"/>
                    </a:lnTo>
                    <a:lnTo>
                      <a:pt x="71" y="52"/>
                    </a:lnTo>
                    <a:lnTo>
                      <a:pt x="82" y="52"/>
                    </a:lnTo>
                    <a:lnTo>
                      <a:pt x="82" y="67"/>
                    </a:lnTo>
                    <a:lnTo>
                      <a:pt x="97" y="67"/>
                    </a:lnTo>
                    <a:lnTo>
                      <a:pt x="108" y="67"/>
                    </a:lnTo>
                    <a:lnTo>
                      <a:pt x="119" y="67"/>
                    </a:lnTo>
                    <a:lnTo>
                      <a:pt x="130" y="67"/>
                    </a:lnTo>
                    <a:lnTo>
                      <a:pt x="142" y="67"/>
                    </a:lnTo>
                    <a:lnTo>
                      <a:pt x="153" y="67"/>
                    </a:lnTo>
                    <a:lnTo>
                      <a:pt x="164" y="67"/>
                    </a:lnTo>
                    <a:lnTo>
                      <a:pt x="175" y="52"/>
                    </a:lnTo>
                    <a:lnTo>
                      <a:pt x="186" y="52"/>
                    </a:lnTo>
                    <a:lnTo>
                      <a:pt x="201" y="52"/>
                    </a:lnTo>
                    <a:lnTo>
                      <a:pt x="201" y="33"/>
                    </a:lnTo>
                    <a:lnTo>
                      <a:pt x="212" y="33"/>
                    </a:lnTo>
                    <a:lnTo>
                      <a:pt x="223" y="18"/>
                    </a:lnTo>
                    <a:lnTo>
                      <a:pt x="234" y="18"/>
                    </a:lnTo>
                    <a:lnTo>
                      <a:pt x="234" y="0"/>
                    </a:lnTo>
                    <a:lnTo>
                      <a:pt x="246" y="0"/>
                    </a:lnTo>
                    <a:lnTo>
                      <a:pt x="223" y="0"/>
                    </a:lnTo>
                    <a:lnTo>
                      <a:pt x="223" y="18"/>
                    </a:lnTo>
                    <a:lnTo>
                      <a:pt x="212" y="18"/>
                    </a:lnTo>
                    <a:lnTo>
                      <a:pt x="201" y="33"/>
                    </a:lnTo>
                    <a:lnTo>
                      <a:pt x="186" y="33"/>
                    </a:lnTo>
                    <a:lnTo>
                      <a:pt x="201" y="33"/>
                    </a:lnTo>
                    <a:lnTo>
                      <a:pt x="201" y="18"/>
                    </a:lnTo>
                    <a:lnTo>
                      <a:pt x="212" y="18"/>
                    </a:lnTo>
                    <a:lnTo>
                      <a:pt x="223" y="0"/>
                    </a:lnTo>
                    <a:lnTo>
                      <a:pt x="212" y="0"/>
                    </a:lnTo>
                    <a:lnTo>
                      <a:pt x="201" y="18"/>
                    </a:lnTo>
                    <a:lnTo>
                      <a:pt x="186" y="18"/>
                    </a:lnTo>
                    <a:lnTo>
                      <a:pt x="175" y="18"/>
                    </a:lnTo>
                    <a:lnTo>
                      <a:pt x="175" y="33"/>
                    </a:lnTo>
                    <a:lnTo>
                      <a:pt x="164" y="33"/>
                    </a:lnTo>
                    <a:lnTo>
                      <a:pt x="153" y="33"/>
                    </a:lnTo>
                    <a:lnTo>
                      <a:pt x="142" y="33"/>
                    </a:lnTo>
                    <a:lnTo>
                      <a:pt x="130" y="37"/>
                    </a:lnTo>
                    <a:lnTo>
                      <a:pt x="119" y="37"/>
                    </a:lnTo>
                    <a:lnTo>
                      <a:pt x="108" y="37"/>
                    </a:lnTo>
                    <a:lnTo>
                      <a:pt x="93" y="37"/>
                    </a:lnTo>
                    <a:lnTo>
                      <a:pt x="82" y="37"/>
                    </a:lnTo>
                    <a:lnTo>
                      <a:pt x="71" y="37"/>
                    </a:lnTo>
                    <a:lnTo>
                      <a:pt x="60" y="37"/>
                    </a:lnTo>
                    <a:lnTo>
                      <a:pt x="60" y="18"/>
                    </a:lnTo>
                    <a:lnTo>
                      <a:pt x="49" y="18"/>
                    </a:lnTo>
                    <a:lnTo>
                      <a:pt x="37" y="18"/>
                    </a:lnTo>
                    <a:lnTo>
                      <a:pt x="2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69" name="Freeform 119"/>
              <p:cNvSpPr>
                <a:spLocks/>
              </p:cNvSpPr>
              <p:nvPr/>
            </p:nvSpPr>
            <p:spPr bwMode="auto">
              <a:xfrm>
                <a:off x="5096" y="601"/>
                <a:ext cx="164" cy="37"/>
              </a:xfrm>
              <a:custGeom>
                <a:avLst/>
                <a:gdLst>
                  <a:gd name="T0" fmla="*/ 0 w 164"/>
                  <a:gd name="T1" fmla="*/ 3 h 37"/>
                  <a:gd name="T2" fmla="*/ 12 w 164"/>
                  <a:gd name="T3" fmla="*/ 3 h 37"/>
                  <a:gd name="T4" fmla="*/ 12 w 164"/>
                  <a:gd name="T5" fmla="*/ 18 h 37"/>
                  <a:gd name="T6" fmla="*/ 23 w 164"/>
                  <a:gd name="T7" fmla="*/ 18 h 37"/>
                  <a:gd name="T8" fmla="*/ 34 w 164"/>
                  <a:gd name="T9" fmla="*/ 18 h 37"/>
                  <a:gd name="T10" fmla="*/ 34 w 164"/>
                  <a:gd name="T11" fmla="*/ 37 h 37"/>
                  <a:gd name="T12" fmla="*/ 45 w 164"/>
                  <a:gd name="T13" fmla="*/ 37 h 37"/>
                  <a:gd name="T14" fmla="*/ 56 w 164"/>
                  <a:gd name="T15" fmla="*/ 37 h 37"/>
                  <a:gd name="T16" fmla="*/ 71 w 164"/>
                  <a:gd name="T17" fmla="*/ 37 h 37"/>
                  <a:gd name="T18" fmla="*/ 82 w 164"/>
                  <a:gd name="T19" fmla="*/ 37 h 37"/>
                  <a:gd name="T20" fmla="*/ 93 w 164"/>
                  <a:gd name="T21" fmla="*/ 37 h 37"/>
                  <a:gd name="T22" fmla="*/ 105 w 164"/>
                  <a:gd name="T23" fmla="*/ 33 h 37"/>
                  <a:gd name="T24" fmla="*/ 116 w 164"/>
                  <a:gd name="T25" fmla="*/ 33 h 37"/>
                  <a:gd name="T26" fmla="*/ 116 w 164"/>
                  <a:gd name="T27" fmla="*/ 18 h 37"/>
                  <a:gd name="T28" fmla="*/ 127 w 164"/>
                  <a:gd name="T29" fmla="*/ 18 h 37"/>
                  <a:gd name="T30" fmla="*/ 138 w 164"/>
                  <a:gd name="T31" fmla="*/ 18 h 37"/>
                  <a:gd name="T32" fmla="*/ 149 w 164"/>
                  <a:gd name="T33" fmla="*/ 0 h 37"/>
                  <a:gd name="T34" fmla="*/ 164 w 164"/>
                  <a:gd name="T35" fmla="*/ 0 h 37"/>
                  <a:gd name="T36" fmla="*/ 149 w 164"/>
                  <a:gd name="T37" fmla="*/ 0 h 37"/>
                  <a:gd name="T38" fmla="*/ 138 w 164"/>
                  <a:gd name="T39" fmla="*/ 3 h 37"/>
                  <a:gd name="T40" fmla="*/ 127 w 164"/>
                  <a:gd name="T41" fmla="*/ 3 h 37"/>
                  <a:gd name="T42" fmla="*/ 127 w 164"/>
                  <a:gd name="T43" fmla="*/ 18 h 37"/>
                  <a:gd name="T44" fmla="*/ 116 w 164"/>
                  <a:gd name="T45" fmla="*/ 18 h 37"/>
                  <a:gd name="T46" fmla="*/ 105 w 164"/>
                  <a:gd name="T47" fmla="*/ 18 h 37"/>
                  <a:gd name="T48" fmla="*/ 93 w 164"/>
                  <a:gd name="T49" fmla="*/ 18 h 37"/>
                  <a:gd name="T50" fmla="*/ 82 w 164"/>
                  <a:gd name="T51" fmla="*/ 18 h 37"/>
                  <a:gd name="T52" fmla="*/ 71 w 164"/>
                  <a:gd name="T53" fmla="*/ 18 h 37"/>
                  <a:gd name="T54" fmla="*/ 56 w 164"/>
                  <a:gd name="T55" fmla="*/ 18 h 37"/>
                  <a:gd name="T56" fmla="*/ 45 w 164"/>
                  <a:gd name="T57" fmla="*/ 18 h 37"/>
                  <a:gd name="T58" fmla="*/ 34 w 164"/>
                  <a:gd name="T59" fmla="*/ 18 h 37"/>
                  <a:gd name="T60" fmla="*/ 23 w 164"/>
                  <a:gd name="T61" fmla="*/ 3 h 37"/>
                  <a:gd name="T62" fmla="*/ 0 w 164"/>
                  <a:gd name="T63" fmla="*/ 3 h 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4"/>
                  <a:gd name="T97" fmla="*/ 0 h 37"/>
                  <a:gd name="T98" fmla="*/ 164 w 164"/>
                  <a:gd name="T99" fmla="*/ 37 h 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4" h="37">
                    <a:moveTo>
                      <a:pt x="0" y="3"/>
                    </a:moveTo>
                    <a:lnTo>
                      <a:pt x="12" y="3"/>
                    </a:lnTo>
                    <a:lnTo>
                      <a:pt x="12" y="18"/>
                    </a:lnTo>
                    <a:lnTo>
                      <a:pt x="23" y="18"/>
                    </a:lnTo>
                    <a:lnTo>
                      <a:pt x="34" y="18"/>
                    </a:lnTo>
                    <a:lnTo>
                      <a:pt x="34" y="37"/>
                    </a:lnTo>
                    <a:lnTo>
                      <a:pt x="45" y="37"/>
                    </a:lnTo>
                    <a:lnTo>
                      <a:pt x="56" y="37"/>
                    </a:lnTo>
                    <a:lnTo>
                      <a:pt x="71" y="37"/>
                    </a:lnTo>
                    <a:lnTo>
                      <a:pt x="82" y="37"/>
                    </a:lnTo>
                    <a:lnTo>
                      <a:pt x="93" y="37"/>
                    </a:lnTo>
                    <a:lnTo>
                      <a:pt x="105" y="33"/>
                    </a:lnTo>
                    <a:lnTo>
                      <a:pt x="116" y="33"/>
                    </a:lnTo>
                    <a:lnTo>
                      <a:pt x="116" y="18"/>
                    </a:lnTo>
                    <a:lnTo>
                      <a:pt x="127" y="18"/>
                    </a:lnTo>
                    <a:lnTo>
                      <a:pt x="138" y="18"/>
                    </a:lnTo>
                    <a:lnTo>
                      <a:pt x="149" y="0"/>
                    </a:lnTo>
                    <a:lnTo>
                      <a:pt x="164" y="0"/>
                    </a:lnTo>
                    <a:lnTo>
                      <a:pt x="149" y="0"/>
                    </a:lnTo>
                    <a:lnTo>
                      <a:pt x="138" y="3"/>
                    </a:lnTo>
                    <a:lnTo>
                      <a:pt x="127" y="3"/>
                    </a:lnTo>
                    <a:lnTo>
                      <a:pt x="127" y="18"/>
                    </a:lnTo>
                    <a:lnTo>
                      <a:pt x="116" y="18"/>
                    </a:lnTo>
                    <a:lnTo>
                      <a:pt x="105" y="18"/>
                    </a:lnTo>
                    <a:lnTo>
                      <a:pt x="93" y="18"/>
                    </a:lnTo>
                    <a:lnTo>
                      <a:pt x="82" y="18"/>
                    </a:lnTo>
                    <a:lnTo>
                      <a:pt x="71" y="18"/>
                    </a:lnTo>
                    <a:lnTo>
                      <a:pt x="56" y="18"/>
                    </a:lnTo>
                    <a:lnTo>
                      <a:pt x="45" y="18"/>
                    </a:lnTo>
                    <a:lnTo>
                      <a:pt x="34" y="18"/>
                    </a:lnTo>
                    <a:lnTo>
                      <a:pt x="2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70" name="Freeform 120"/>
              <p:cNvSpPr>
                <a:spLocks/>
              </p:cNvSpPr>
              <p:nvPr/>
            </p:nvSpPr>
            <p:spPr bwMode="auto">
              <a:xfrm>
                <a:off x="5338" y="485"/>
                <a:ext cx="93" cy="34"/>
              </a:xfrm>
              <a:custGeom>
                <a:avLst/>
                <a:gdLst>
                  <a:gd name="T0" fmla="*/ 11 w 93"/>
                  <a:gd name="T1" fmla="*/ 34 h 34"/>
                  <a:gd name="T2" fmla="*/ 0 w 93"/>
                  <a:gd name="T3" fmla="*/ 34 h 34"/>
                  <a:gd name="T4" fmla="*/ 0 w 93"/>
                  <a:gd name="T5" fmla="*/ 19 h 34"/>
                  <a:gd name="T6" fmla="*/ 0 w 93"/>
                  <a:gd name="T7" fmla="*/ 0 h 34"/>
                  <a:gd name="T8" fmla="*/ 11 w 93"/>
                  <a:gd name="T9" fmla="*/ 0 h 34"/>
                  <a:gd name="T10" fmla="*/ 22 w 93"/>
                  <a:gd name="T11" fmla="*/ 0 h 34"/>
                  <a:gd name="T12" fmla="*/ 37 w 93"/>
                  <a:gd name="T13" fmla="*/ 0 h 34"/>
                  <a:gd name="T14" fmla="*/ 48 w 93"/>
                  <a:gd name="T15" fmla="*/ 0 h 34"/>
                  <a:gd name="T16" fmla="*/ 60 w 93"/>
                  <a:gd name="T17" fmla="*/ 0 h 34"/>
                  <a:gd name="T18" fmla="*/ 71 w 93"/>
                  <a:gd name="T19" fmla="*/ 0 h 34"/>
                  <a:gd name="T20" fmla="*/ 82 w 93"/>
                  <a:gd name="T21" fmla="*/ 0 h 34"/>
                  <a:gd name="T22" fmla="*/ 93 w 93"/>
                  <a:gd name="T23" fmla="*/ 0 h 34"/>
                  <a:gd name="T24" fmla="*/ 93 w 93"/>
                  <a:gd name="T25" fmla="*/ 15 h 34"/>
                  <a:gd name="T26" fmla="*/ 82 w 93"/>
                  <a:gd name="T27" fmla="*/ 15 h 34"/>
                  <a:gd name="T28" fmla="*/ 82 w 93"/>
                  <a:gd name="T29" fmla="*/ 34 h 34"/>
                  <a:gd name="T30" fmla="*/ 71 w 93"/>
                  <a:gd name="T31" fmla="*/ 34 h 34"/>
                  <a:gd name="T32" fmla="*/ 60 w 93"/>
                  <a:gd name="T33" fmla="*/ 34 h 34"/>
                  <a:gd name="T34" fmla="*/ 48 w 93"/>
                  <a:gd name="T35" fmla="*/ 34 h 34"/>
                  <a:gd name="T36" fmla="*/ 37 w 93"/>
                  <a:gd name="T37" fmla="*/ 34 h 34"/>
                  <a:gd name="T38" fmla="*/ 26 w 93"/>
                  <a:gd name="T39" fmla="*/ 34 h 34"/>
                  <a:gd name="T40" fmla="*/ 11 w 93"/>
                  <a:gd name="T41" fmla="*/ 34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3"/>
                  <a:gd name="T64" fmla="*/ 0 h 34"/>
                  <a:gd name="T65" fmla="*/ 93 w 93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3" h="34">
                    <a:moveTo>
                      <a:pt x="11" y="34"/>
                    </a:moveTo>
                    <a:lnTo>
                      <a:pt x="0" y="3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7" y="0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82" y="0"/>
                    </a:lnTo>
                    <a:lnTo>
                      <a:pt x="93" y="0"/>
                    </a:lnTo>
                    <a:lnTo>
                      <a:pt x="93" y="15"/>
                    </a:lnTo>
                    <a:lnTo>
                      <a:pt x="82" y="15"/>
                    </a:lnTo>
                    <a:lnTo>
                      <a:pt x="82" y="34"/>
                    </a:lnTo>
                    <a:lnTo>
                      <a:pt x="71" y="34"/>
                    </a:lnTo>
                    <a:lnTo>
                      <a:pt x="60" y="34"/>
                    </a:lnTo>
                    <a:lnTo>
                      <a:pt x="48" y="34"/>
                    </a:lnTo>
                    <a:lnTo>
                      <a:pt x="37" y="34"/>
                    </a:lnTo>
                    <a:lnTo>
                      <a:pt x="26" y="34"/>
                    </a:lnTo>
                    <a:lnTo>
                      <a:pt x="11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71" name="Freeform 121"/>
              <p:cNvSpPr>
                <a:spLocks/>
              </p:cNvSpPr>
              <p:nvPr/>
            </p:nvSpPr>
            <p:spPr bwMode="auto">
              <a:xfrm>
                <a:off x="4884" y="523"/>
                <a:ext cx="119" cy="52"/>
              </a:xfrm>
              <a:custGeom>
                <a:avLst/>
                <a:gdLst>
                  <a:gd name="T0" fmla="*/ 93 w 119"/>
                  <a:gd name="T1" fmla="*/ 48 h 52"/>
                  <a:gd name="T2" fmla="*/ 71 w 119"/>
                  <a:gd name="T3" fmla="*/ 52 h 52"/>
                  <a:gd name="T4" fmla="*/ 71 w 119"/>
                  <a:gd name="T5" fmla="*/ 33 h 52"/>
                  <a:gd name="T6" fmla="*/ 60 w 119"/>
                  <a:gd name="T7" fmla="*/ 33 h 52"/>
                  <a:gd name="T8" fmla="*/ 49 w 119"/>
                  <a:gd name="T9" fmla="*/ 33 h 52"/>
                  <a:gd name="T10" fmla="*/ 38 w 119"/>
                  <a:gd name="T11" fmla="*/ 33 h 52"/>
                  <a:gd name="T12" fmla="*/ 26 w 119"/>
                  <a:gd name="T13" fmla="*/ 33 h 52"/>
                  <a:gd name="T14" fmla="*/ 15 w 119"/>
                  <a:gd name="T15" fmla="*/ 33 h 52"/>
                  <a:gd name="T16" fmla="*/ 0 w 119"/>
                  <a:gd name="T17" fmla="*/ 33 h 52"/>
                  <a:gd name="T18" fmla="*/ 0 w 119"/>
                  <a:gd name="T19" fmla="*/ 18 h 52"/>
                  <a:gd name="T20" fmla="*/ 15 w 119"/>
                  <a:gd name="T21" fmla="*/ 18 h 52"/>
                  <a:gd name="T22" fmla="*/ 15 w 119"/>
                  <a:gd name="T23" fmla="*/ 0 h 52"/>
                  <a:gd name="T24" fmla="*/ 26 w 119"/>
                  <a:gd name="T25" fmla="*/ 0 h 52"/>
                  <a:gd name="T26" fmla="*/ 38 w 119"/>
                  <a:gd name="T27" fmla="*/ 0 h 52"/>
                  <a:gd name="T28" fmla="*/ 49 w 119"/>
                  <a:gd name="T29" fmla="*/ 0 h 52"/>
                  <a:gd name="T30" fmla="*/ 60 w 119"/>
                  <a:gd name="T31" fmla="*/ 0 h 52"/>
                  <a:gd name="T32" fmla="*/ 71 w 119"/>
                  <a:gd name="T33" fmla="*/ 0 h 52"/>
                  <a:gd name="T34" fmla="*/ 71 w 119"/>
                  <a:gd name="T35" fmla="*/ 18 h 52"/>
                  <a:gd name="T36" fmla="*/ 82 w 119"/>
                  <a:gd name="T37" fmla="*/ 18 h 52"/>
                  <a:gd name="T38" fmla="*/ 93 w 119"/>
                  <a:gd name="T39" fmla="*/ 18 h 52"/>
                  <a:gd name="T40" fmla="*/ 108 w 119"/>
                  <a:gd name="T41" fmla="*/ 18 h 52"/>
                  <a:gd name="T42" fmla="*/ 119 w 119"/>
                  <a:gd name="T43" fmla="*/ 33 h 52"/>
                  <a:gd name="T44" fmla="*/ 108 w 119"/>
                  <a:gd name="T45" fmla="*/ 33 h 52"/>
                  <a:gd name="T46" fmla="*/ 108 w 119"/>
                  <a:gd name="T47" fmla="*/ 48 h 52"/>
                  <a:gd name="T48" fmla="*/ 93 w 119"/>
                  <a:gd name="T49" fmla="*/ 48 h 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9"/>
                  <a:gd name="T76" fmla="*/ 0 h 52"/>
                  <a:gd name="T77" fmla="*/ 119 w 119"/>
                  <a:gd name="T78" fmla="*/ 52 h 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9" h="52">
                    <a:moveTo>
                      <a:pt x="93" y="48"/>
                    </a:moveTo>
                    <a:lnTo>
                      <a:pt x="71" y="52"/>
                    </a:lnTo>
                    <a:lnTo>
                      <a:pt x="71" y="33"/>
                    </a:lnTo>
                    <a:lnTo>
                      <a:pt x="60" y="33"/>
                    </a:lnTo>
                    <a:lnTo>
                      <a:pt x="49" y="33"/>
                    </a:lnTo>
                    <a:lnTo>
                      <a:pt x="38" y="33"/>
                    </a:lnTo>
                    <a:lnTo>
                      <a:pt x="26" y="33"/>
                    </a:lnTo>
                    <a:lnTo>
                      <a:pt x="15" y="33"/>
                    </a:lnTo>
                    <a:lnTo>
                      <a:pt x="0" y="33"/>
                    </a:lnTo>
                    <a:lnTo>
                      <a:pt x="0" y="18"/>
                    </a:lnTo>
                    <a:lnTo>
                      <a:pt x="15" y="18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8" y="0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71" y="18"/>
                    </a:lnTo>
                    <a:lnTo>
                      <a:pt x="82" y="18"/>
                    </a:lnTo>
                    <a:lnTo>
                      <a:pt x="93" y="18"/>
                    </a:lnTo>
                    <a:lnTo>
                      <a:pt x="108" y="18"/>
                    </a:lnTo>
                    <a:lnTo>
                      <a:pt x="119" y="33"/>
                    </a:lnTo>
                    <a:lnTo>
                      <a:pt x="108" y="33"/>
                    </a:lnTo>
                    <a:lnTo>
                      <a:pt x="108" y="48"/>
                    </a:lnTo>
                    <a:lnTo>
                      <a:pt x="93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72" name="Freeform 122"/>
              <p:cNvSpPr>
                <a:spLocks/>
              </p:cNvSpPr>
              <p:nvPr/>
            </p:nvSpPr>
            <p:spPr bwMode="auto">
              <a:xfrm>
                <a:off x="5293" y="601"/>
                <a:ext cx="116" cy="67"/>
              </a:xfrm>
              <a:custGeom>
                <a:avLst/>
                <a:gdLst>
                  <a:gd name="T0" fmla="*/ 93 w 116"/>
                  <a:gd name="T1" fmla="*/ 67 h 67"/>
                  <a:gd name="T2" fmla="*/ 82 w 116"/>
                  <a:gd name="T3" fmla="*/ 67 h 67"/>
                  <a:gd name="T4" fmla="*/ 82 w 116"/>
                  <a:gd name="T5" fmla="*/ 48 h 67"/>
                  <a:gd name="T6" fmla="*/ 71 w 116"/>
                  <a:gd name="T7" fmla="*/ 48 h 67"/>
                  <a:gd name="T8" fmla="*/ 60 w 116"/>
                  <a:gd name="T9" fmla="*/ 48 h 67"/>
                  <a:gd name="T10" fmla="*/ 45 w 116"/>
                  <a:gd name="T11" fmla="*/ 48 h 67"/>
                  <a:gd name="T12" fmla="*/ 34 w 116"/>
                  <a:gd name="T13" fmla="*/ 33 h 67"/>
                  <a:gd name="T14" fmla="*/ 23 w 116"/>
                  <a:gd name="T15" fmla="*/ 33 h 67"/>
                  <a:gd name="T16" fmla="*/ 12 w 116"/>
                  <a:gd name="T17" fmla="*/ 33 h 67"/>
                  <a:gd name="T18" fmla="*/ 0 w 116"/>
                  <a:gd name="T19" fmla="*/ 18 h 67"/>
                  <a:gd name="T20" fmla="*/ 0 w 116"/>
                  <a:gd name="T21" fmla="*/ 0 h 67"/>
                  <a:gd name="T22" fmla="*/ 12 w 116"/>
                  <a:gd name="T23" fmla="*/ 0 h 67"/>
                  <a:gd name="T24" fmla="*/ 23 w 116"/>
                  <a:gd name="T25" fmla="*/ 0 h 67"/>
                  <a:gd name="T26" fmla="*/ 34 w 116"/>
                  <a:gd name="T27" fmla="*/ 18 h 67"/>
                  <a:gd name="T28" fmla="*/ 45 w 116"/>
                  <a:gd name="T29" fmla="*/ 18 h 67"/>
                  <a:gd name="T30" fmla="*/ 60 w 116"/>
                  <a:gd name="T31" fmla="*/ 18 h 67"/>
                  <a:gd name="T32" fmla="*/ 71 w 116"/>
                  <a:gd name="T33" fmla="*/ 33 h 67"/>
                  <a:gd name="T34" fmla="*/ 82 w 116"/>
                  <a:gd name="T35" fmla="*/ 33 h 67"/>
                  <a:gd name="T36" fmla="*/ 93 w 116"/>
                  <a:gd name="T37" fmla="*/ 33 h 67"/>
                  <a:gd name="T38" fmla="*/ 105 w 116"/>
                  <a:gd name="T39" fmla="*/ 33 h 67"/>
                  <a:gd name="T40" fmla="*/ 116 w 116"/>
                  <a:gd name="T41" fmla="*/ 33 h 67"/>
                  <a:gd name="T42" fmla="*/ 116 w 116"/>
                  <a:gd name="T43" fmla="*/ 48 h 67"/>
                  <a:gd name="T44" fmla="*/ 105 w 116"/>
                  <a:gd name="T45" fmla="*/ 48 h 67"/>
                  <a:gd name="T46" fmla="*/ 93 w 116"/>
                  <a:gd name="T47" fmla="*/ 48 h 67"/>
                  <a:gd name="T48" fmla="*/ 105 w 116"/>
                  <a:gd name="T49" fmla="*/ 48 h 67"/>
                  <a:gd name="T50" fmla="*/ 105 w 116"/>
                  <a:gd name="T51" fmla="*/ 67 h 67"/>
                  <a:gd name="T52" fmla="*/ 93 w 116"/>
                  <a:gd name="T53" fmla="*/ 67 h 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6"/>
                  <a:gd name="T82" fmla="*/ 0 h 67"/>
                  <a:gd name="T83" fmla="*/ 116 w 116"/>
                  <a:gd name="T84" fmla="*/ 67 h 6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6" h="67">
                    <a:moveTo>
                      <a:pt x="93" y="67"/>
                    </a:moveTo>
                    <a:lnTo>
                      <a:pt x="82" y="67"/>
                    </a:lnTo>
                    <a:lnTo>
                      <a:pt x="82" y="48"/>
                    </a:lnTo>
                    <a:lnTo>
                      <a:pt x="71" y="48"/>
                    </a:lnTo>
                    <a:lnTo>
                      <a:pt x="60" y="48"/>
                    </a:lnTo>
                    <a:lnTo>
                      <a:pt x="45" y="48"/>
                    </a:lnTo>
                    <a:lnTo>
                      <a:pt x="34" y="33"/>
                    </a:lnTo>
                    <a:lnTo>
                      <a:pt x="23" y="33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4" y="18"/>
                    </a:lnTo>
                    <a:lnTo>
                      <a:pt x="45" y="18"/>
                    </a:lnTo>
                    <a:lnTo>
                      <a:pt x="60" y="18"/>
                    </a:lnTo>
                    <a:lnTo>
                      <a:pt x="71" y="33"/>
                    </a:lnTo>
                    <a:lnTo>
                      <a:pt x="82" y="33"/>
                    </a:lnTo>
                    <a:lnTo>
                      <a:pt x="93" y="33"/>
                    </a:lnTo>
                    <a:lnTo>
                      <a:pt x="105" y="33"/>
                    </a:lnTo>
                    <a:lnTo>
                      <a:pt x="116" y="33"/>
                    </a:lnTo>
                    <a:lnTo>
                      <a:pt x="116" y="48"/>
                    </a:lnTo>
                    <a:lnTo>
                      <a:pt x="105" y="48"/>
                    </a:lnTo>
                    <a:lnTo>
                      <a:pt x="93" y="48"/>
                    </a:lnTo>
                    <a:lnTo>
                      <a:pt x="105" y="48"/>
                    </a:lnTo>
                    <a:lnTo>
                      <a:pt x="105" y="67"/>
                    </a:lnTo>
                    <a:lnTo>
                      <a:pt x="93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73" name="Freeform 123"/>
              <p:cNvSpPr>
                <a:spLocks/>
              </p:cNvSpPr>
              <p:nvPr/>
            </p:nvSpPr>
            <p:spPr bwMode="auto">
              <a:xfrm>
                <a:off x="5037" y="701"/>
                <a:ext cx="71" cy="119"/>
              </a:xfrm>
              <a:custGeom>
                <a:avLst/>
                <a:gdLst>
                  <a:gd name="T0" fmla="*/ 15 w 71"/>
                  <a:gd name="T1" fmla="*/ 119 h 119"/>
                  <a:gd name="T2" fmla="*/ 4 w 71"/>
                  <a:gd name="T3" fmla="*/ 119 h 119"/>
                  <a:gd name="T4" fmla="*/ 0 w 71"/>
                  <a:gd name="T5" fmla="*/ 101 h 119"/>
                  <a:gd name="T6" fmla="*/ 0 w 71"/>
                  <a:gd name="T7" fmla="*/ 86 h 119"/>
                  <a:gd name="T8" fmla="*/ 15 w 71"/>
                  <a:gd name="T9" fmla="*/ 86 h 119"/>
                  <a:gd name="T10" fmla="*/ 15 w 71"/>
                  <a:gd name="T11" fmla="*/ 67 h 119"/>
                  <a:gd name="T12" fmla="*/ 26 w 71"/>
                  <a:gd name="T13" fmla="*/ 67 h 119"/>
                  <a:gd name="T14" fmla="*/ 26 w 71"/>
                  <a:gd name="T15" fmla="*/ 52 h 119"/>
                  <a:gd name="T16" fmla="*/ 37 w 71"/>
                  <a:gd name="T17" fmla="*/ 52 h 119"/>
                  <a:gd name="T18" fmla="*/ 37 w 71"/>
                  <a:gd name="T19" fmla="*/ 34 h 119"/>
                  <a:gd name="T20" fmla="*/ 48 w 71"/>
                  <a:gd name="T21" fmla="*/ 19 h 119"/>
                  <a:gd name="T22" fmla="*/ 48 w 71"/>
                  <a:gd name="T23" fmla="*/ 4 h 119"/>
                  <a:gd name="T24" fmla="*/ 59 w 71"/>
                  <a:gd name="T25" fmla="*/ 0 h 119"/>
                  <a:gd name="T26" fmla="*/ 71 w 71"/>
                  <a:gd name="T27" fmla="*/ 0 h 119"/>
                  <a:gd name="T28" fmla="*/ 71 w 71"/>
                  <a:gd name="T29" fmla="*/ 19 h 119"/>
                  <a:gd name="T30" fmla="*/ 71 w 71"/>
                  <a:gd name="T31" fmla="*/ 34 h 119"/>
                  <a:gd name="T32" fmla="*/ 59 w 71"/>
                  <a:gd name="T33" fmla="*/ 34 h 119"/>
                  <a:gd name="T34" fmla="*/ 59 w 71"/>
                  <a:gd name="T35" fmla="*/ 52 h 119"/>
                  <a:gd name="T36" fmla="*/ 48 w 71"/>
                  <a:gd name="T37" fmla="*/ 52 h 119"/>
                  <a:gd name="T38" fmla="*/ 48 w 71"/>
                  <a:gd name="T39" fmla="*/ 67 h 119"/>
                  <a:gd name="T40" fmla="*/ 37 w 71"/>
                  <a:gd name="T41" fmla="*/ 67 h 119"/>
                  <a:gd name="T42" fmla="*/ 37 w 71"/>
                  <a:gd name="T43" fmla="*/ 86 h 119"/>
                  <a:gd name="T44" fmla="*/ 37 w 71"/>
                  <a:gd name="T45" fmla="*/ 101 h 119"/>
                  <a:gd name="T46" fmla="*/ 26 w 71"/>
                  <a:gd name="T47" fmla="*/ 101 h 119"/>
                  <a:gd name="T48" fmla="*/ 26 w 71"/>
                  <a:gd name="T49" fmla="*/ 119 h 119"/>
                  <a:gd name="T50" fmla="*/ 15 w 71"/>
                  <a:gd name="T51" fmla="*/ 119 h 1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1"/>
                  <a:gd name="T79" fmla="*/ 0 h 119"/>
                  <a:gd name="T80" fmla="*/ 71 w 71"/>
                  <a:gd name="T81" fmla="*/ 119 h 1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1" h="119">
                    <a:moveTo>
                      <a:pt x="15" y="119"/>
                    </a:moveTo>
                    <a:lnTo>
                      <a:pt x="4" y="119"/>
                    </a:lnTo>
                    <a:lnTo>
                      <a:pt x="0" y="101"/>
                    </a:lnTo>
                    <a:lnTo>
                      <a:pt x="0" y="86"/>
                    </a:lnTo>
                    <a:lnTo>
                      <a:pt x="15" y="86"/>
                    </a:lnTo>
                    <a:lnTo>
                      <a:pt x="15" y="67"/>
                    </a:lnTo>
                    <a:lnTo>
                      <a:pt x="26" y="67"/>
                    </a:lnTo>
                    <a:lnTo>
                      <a:pt x="26" y="52"/>
                    </a:lnTo>
                    <a:lnTo>
                      <a:pt x="37" y="52"/>
                    </a:lnTo>
                    <a:lnTo>
                      <a:pt x="37" y="34"/>
                    </a:lnTo>
                    <a:lnTo>
                      <a:pt x="48" y="19"/>
                    </a:lnTo>
                    <a:lnTo>
                      <a:pt x="48" y="4"/>
                    </a:lnTo>
                    <a:lnTo>
                      <a:pt x="59" y="0"/>
                    </a:lnTo>
                    <a:lnTo>
                      <a:pt x="71" y="0"/>
                    </a:lnTo>
                    <a:lnTo>
                      <a:pt x="71" y="19"/>
                    </a:lnTo>
                    <a:lnTo>
                      <a:pt x="71" y="34"/>
                    </a:lnTo>
                    <a:lnTo>
                      <a:pt x="59" y="34"/>
                    </a:lnTo>
                    <a:lnTo>
                      <a:pt x="59" y="52"/>
                    </a:lnTo>
                    <a:lnTo>
                      <a:pt x="48" y="52"/>
                    </a:lnTo>
                    <a:lnTo>
                      <a:pt x="48" y="67"/>
                    </a:lnTo>
                    <a:lnTo>
                      <a:pt x="37" y="67"/>
                    </a:lnTo>
                    <a:lnTo>
                      <a:pt x="37" y="86"/>
                    </a:lnTo>
                    <a:lnTo>
                      <a:pt x="37" y="101"/>
                    </a:lnTo>
                    <a:lnTo>
                      <a:pt x="26" y="101"/>
                    </a:lnTo>
                    <a:lnTo>
                      <a:pt x="26" y="119"/>
                    </a:lnTo>
                    <a:lnTo>
                      <a:pt x="15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74" name="Freeform 124"/>
              <p:cNvSpPr>
                <a:spLocks/>
              </p:cNvSpPr>
              <p:nvPr/>
            </p:nvSpPr>
            <p:spPr bwMode="auto">
              <a:xfrm>
                <a:off x="5189" y="720"/>
                <a:ext cx="23" cy="115"/>
              </a:xfrm>
              <a:custGeom>
                <a:avLst/>
                <a:gdLst>
                  <a:gd name="T0" fmla="*/ 0 w 23"/>
                  <a:gd name="T1" fmla="*/ 115 h 115"/>
                  <a:gd name="T2" fmla="*/ 0 w 23"/>
                  <a:gd name="T3" fmla="*/ 96 h 115"/>
                  <a:gd name="T4" fmla="*/ 0 w 23"/>
                  <a:gd name="T5" fmla="*/ 82 h 115"/>
                  <a:gd name="T6" fmla="*/ 12 w 23"/>
                  <a:gd name="T7" fmla="*/ 63 h 115"/>
                  <a:gd name="T8" fmla="*/ 12 w 23"/>
                  <a:gd name="T9" fmla="*/ 48 h 115"/>
                  <a:gd name="T10" fmla="*/ 12 w 23"/>
                  <a:gd name="T11" fmla="*/ 29 h 115"/>
                  <a:gd name="T12" fmla="*/ 0 w 23"/>
                  <a:gd name="T13" fmla="*/ 15 h 115"/>
                  <a:gd name="T14" fmla="*/ 0 w 23"/>
                  <a:gd name="T15" fmla="*/ 0 h 115"/>
                  <a:gd name="T16" fmla="*/ 12 w 23"/>
                  <a:gd name="T17" fmla="*/ 0 h 115"/>
                  <a:gd name="T18" fmla="*/ 23 w 23"/>
                  <a:gd name="T19" fmla="*/ 0 h 115"/>
                  <a:gd name="T20" fmla="*/ 23 w 23"/>
                  <a:gd name="T21" fmla="*/ 15 h 115"/>
                  <a:gd name="T22" fmla="*/ 23 w 23"/>
                  <a:gd name="T23" fmla="*/ 29 h 115"/>
                  <a:gd name="T24" fmla="*/ 23 w 23"/>
                  <a:gd name="T25" fmla="*/ 48 h 115"/>
                  <a:gd name="T26" fmla="*/ 23 w 23"/>
                  <a:gd name="T27" fmla="*/ 63 h 115"/>
                  <a:gd name="T28" fmla="*/ 23 w 23"/>
                  <a:gd name="T29" fmla="*/ 82 h 115"/>
                  <a:gd name="T30" fmla="*/ 23 w 23"/>
                  <a:gd name="T31" fmla="*/ 96 h 115"/>
                  <a:gd name="T32" fmla="*/ 23 w 23"/>
                  <a:gd name="T33" fmla="*/ 111 h 115"/>
                  <a:gd name="T34" fmla="*/ 12 w 23"/>
                  <a:gd name="T35" fmla="*/ 115 h 115"/>
                  <a:gd name="T36" fmla="*/ 0 w 23"/>
                  <a:gd name="T37" fmla="*/ 115 h 1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115"/>
                  <a:gd name="T59" fmla="*/ 23 w 23"/>
                  <a:gd name="T60" fmla="*/ 115 h 1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115">
                    <a:moveTo>
                      <a:pt x="0" y="115"/>
                    </a:moveTo>
                    <a:lnTo>
                      <a:pt x="0" y="96"/>
                    </a:lnTo>
                    <a:lnTo>
                      <a:pt x="0" y="82"/>
                    </a:lnTo>
                    <a:lnTo>
                      <a:pt x="12" y="63"/>
                    </a:lnTo>
                    <a:lnTo>
                      <a:pt x="12" y="48"/>
                    </a:lnTo>
                    <a:lnTo>
                      <a:pt x="12" y="29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23" y="15"/>
                    </a:lnTo>
                    <a:lnTo>
                      <a:pt x="23" y="29"/>
                    </a:lnTo>
                    <a:lnTo>
                      <a:pt x="23" y="48"/>
                    </a:lnTo>
                    <a:lnTo>
                      <a:pt x="23" y="63"/>
                    </a:lnTo>
                    <a:lnTo>
                      <a:pt x="23" y="82"/>
                    </a:lnTo>
                    <a:lnTo>
                      <a:pt x="23" y="96"/>
                    </a:lnTo>
                    <a:lnTo>
                      <a:pt x="23" y="111"/>
                    </a:lnTo>
                    <a:lnTo>
                      <a:pt x="12" y="115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75" name="Freeform 125"/>
              <p:cNvSpPr>
                <a:spLocks/>
              </p:cNvSpPr>
              <p:nvPr/>
            </p:nvSpPr>
            <p:spPr bwMode="auto">
              <a:xfrm>
                <a:off x="4933" y="619"/>
                <a:ext cx="126" cy="86"/>
              </a:xfrm>
              <a:custGeom>
                <a:avLst/>
                <a:gdLst>
                  <a:gd name="T0" fmla="*/ 0 w 126"/>
                  <a:gd name="T1" fmla="*/ 86 h 86"/>
                  <a:gd name="T2" fmla="*/ 0 w 126"/>
                  <a:gd name="T3" fmla="*/ 71 h 86"/>
                  <a:gd name="T4" fmla="*/ 11 w 126"/>
                  <a:gd name="T5" fmla="*/ 71 h 86"/>
                  <a:gd name="T6" fmla="*/ 22 w 126"/>
                  <a:gd name="T7" fmla="*/ 71 h 86"/>
                  <a:gd name="T8" fmla="*/ 37 w 126"/>
                  <a:gd name="T9" fmla="*/ 52 h 86"/>
                  <a:gd name="T10" fmla="*/ 22 w 126"/>
                  <a:gd name="T11" fmla="*/ 52 h 86"/>
                  <a:gd name="T12" fmla="*/ 22 w 126"/>
                  <a:gd name="T13" fmla="*/ 71 h 86"/>
                  <a:gd name="T14" fmla="*/ 11 w 126"/>
                  <a:gd name="T15" fmla="*/ 71 h 86"/>
                  <a:gd name="T16" fmla="*/ 0 w 126"/>
                  <a:gd name="T17" fmla="*/ 71 h 86"/>
                  <a:gd name="T18" fmla="*/ 0 w 126"/>
                  <a:gd name="T19" fmla="*/ 52 h 86"/>
                  <a:gd name="T20" fmla="*/ 0 w 126"/>
                  <a:gd name="T21" fmla="*/ 37 h 86"/>
                  <a:gd name="T22" fmla="*/ 11 w 126"/>
                  <a:gd name="T23" fmla="*/ 37 h 86"/>
                  <a:gd name="T24" fmla="*/ 22 w 126"/>
                  <a:gd name="T25" fmla="*/ 37 h 86"/>
                  <a:gd name="T26" fmla="*/ 37 w 126"/>
                  <a:gd name="T27" fmla="*/ 37 h 86"/>
                  <a:gd name="T28" fmla="*/ 48 w 126"/>
                  <a:gd name="T29" fmla="*/ 37 h 86"/>
                  <a:gd name="T30" fmla="*/ 48 w 126"/>
                  <a:gd name="T31" fmla="*/ 19 h 86"/>
                  <a:gd name="T32" fmla="*/ 59 w 126"/>
                  <a:gd name="T33" fmla="*/ 19 h 86"/>
                  <a:gd name="T34" fmla="*/ 70 w 126"/>
                  <a:gd name="T35" fmla="*/ 19 h 86"/>
                  <a:gd name="T36" fmla="*/ 82 w 126"/>
                  <a:gd name="T37" fmla="*/ 19 h 86"/>
                  <a:gd name="T38" fmla="*/ 93 w 126"/>
                  <a:gd name="T39" fmla="*/ 19 h 86"/>
                  <a:gd name="T40" fmla="*/ 93 w 126"/>
                  <a:gd name="T41" fmla="*/ 4 h 86"/>
                  <a:gd name="T42" fmla="*/ 104 w 126"/>
                  <a:gd name="T43" fmla="*/ 4 h 86"/>
                  <a:gd name="T44" fmla="*/ 115 w 126"/>
                  <a:gd name="T45" fmla="*/ 4 h 86"/>
                  <a:gd name="T46" fmla="*/ 126 w 126"/>
                  <a:gd name="T47" fmla="*/ 0 h 86"/>
                  <a:gd name="T48" fmla="*/ 126 w 126"/>
                  <a:gd name="T49" fmla="*/ 19 h 86"/>
                  <a:gd name="T50" fmla="*/ 115 w 126"/>
                  <a:gd name="T51" fmla="*/ 34 h 86"/>
                  <a:gd name="T52" fmla="*/ 104 w 126"/>
                  <a:gd name="T53" fmla="*/ 34 h 86"/>
                  <a:gd name="T54" fmla="*/ 93 w 126"/>
                  <a:gd name="T55" fmla="*/ 52 h 86"/>
                  <a:gd name="T56" fmla="*/ 82 w 126"/>
                  <a:gd name="T57" fmla="*/ 52 h 86"/>
                  <a:gd name="T58" fmla="*/ 70 w 126"/>
                  <a:gd name="T59" fmla="*/ 52 h 86"/>
                  <a:gd name="T60" fmla="*/ 70 w 126"/>
                  <a:gd name="T61" fmla="*/ 67 h 86"/>
                  <a:gd name="T62" fmla="*/ 59 w 126"/>
                  <a:gd name="T63" fmla="*/ 67 h 86"/>
                  <a:gd name="T64" fmla="*/ 48 w 126"/>
                  <a:gd name="T65" fmla="*/ 67 h 86"/>
                  <a:gd name="T66" fmla="*/ 37 w 126"/>
                  <a:gd name="T67" fmla="*/ 67 h 86"/>
                  <a:gd name="T68" fmla="*/ 37 w 126"/>
                  <a:gd name="T69" fmla="*/ 86 h 86"/>
                  <a:gd name="T70" fmla="*/ 22 w 126"/>
                  <a:gd name="T71" fmla="*/ 86 h 86"/>
                  <a:gd name="T72" fmla="*/ 11 w 126"/>
                  <a:gd name="T73" fmla="*/ 86 h 86"/>
                  <a:gd name="T74" fmla="*/ 0 w 126"/>
                  <a:gd name="T75" fmla="*/ 86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6"/>
                  <a:gd name="T115" fmla="*/ 0 h 86"/>
                  <a:gd name="T116" fmla="*/ 126 w 126"/>
                  <a:gd name="T117" fmla="*/ 86 h 8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6" h="86">
                    <a:moveTo>
                      <a:pt x="0" y="86"/>
                    </a:moveTo>
                    <a:lnTo>
                      <a:pt x="0" y="71"/>
                    </a:lnTo>
                    <a:lnTo>
                      <a:pt x="11" y="71"/>
                    </a:lnTo>
                    <a:lnTo>
                      <a:pt x="22" y="71"/>
                    </a:lnTo>
                    <a:lnTo>
                      <a:pt x="37" y="52"/>
                    </a:lnTo>
                    <a:lnTo>
                      <a:pt x="22" y="52"/>
                    </a:lnTo>
                    <a:lnTo>
                      <a:pt x="22" y="71"/>
                    </a:lnTo>
                    <a:lnTo>
                      <a:pt x="11" y="71"/>
                    </a:lnTo>
                    <a:lnTo>
                      <a:pt x="0" y="71"/>
                    </a:lnTo>
                    <a:lnTo>
                      <a:pt x="0" y="52"/>
                    </a:lnTo>
                    <a:lnTo>
                      <a:pt x="0" y="37"/>
                    </a:lnTo>
                    <a:lnTo>
                      <a:pt x="11" y="37"/>
                    </a:lnTo>
                    <a:lnTo>
                      <a:pt x="22" y="37"/>
                    </a:lnTo>
                    <a:lnTo>
                      <a:pt x="37" y="37"/>
                    </a:lnTo>
                    <a:lnTo>
                      <a:pt x="48" y="37"/>
                    </a:lnTo>
                    <a:lnTo>
                      <a:pt x="48" y="19"/>
                    </a:lnTo>
                    <a:lnTo>
                      <a:pt x="59" y="19"/>
                    </a:lnTo>
                    <a:lnTo>
                      <a:pt x="70" y="19"/>
                    </a:lnTo>
                    <a:lnTo>
                      <a:pt x="82" y="19"/>
                    </a:lnTo>
                    <a:lnTo>
                      <a:pt x="93" y="19"/>
                    </a:lnTo>
                    <a:lnTo>
                      <a:pt x="93" y="4"/>
                    </a:lnTo>
                    <a:lnTo>
                      <a:pt x="104" y="4"/>
                    </a:lnTo>
                    <a:lnTo>
                      <a:pt x="115" y="4"/>
                    </a:lnTo>
                    <a:lnTo>
                      <a:pt x="126" y="0"/>
                    </a:lnTo>
                    <a:lnTo>
                      <a:pt x="126" y="19"/>
                    </a:lnTo>
                    <a:lnTo>
                      <a:pt x="115" y="34"/>
                    </a:lnTo>
                    <a:lnTo>
                      <a:pt x="104" y="34"/>
                    </a:lnTo>
                    <a:lnTo>
                      <a:pt x="93" y="52"/>
                    </a:lnTo>
                    <a:lnTo>
                      <a:pt x="82" y="52"/>
                    </a:lnTo>
                    <a:lnTo>
                      <a:pt x="70" y="52"/>
                    </a:lnTo>
                    <a:lnTo>
                      <a:pt x="70" y="67"/>
                    </a:lnTo>
                    <a:lnTo>
                      <a:pt x="59" y="67"/>
                    </a:lnTo>
                    <a:lnTo>
                      <a:pt x="48" y="67"/>
                    </a:lnTo>
                    <a:lnTo>
                      <a:pt x="37" y="67"/>
                    </a:lnTo>
                    <a:lnTo>
                      <a:pt x="37" y="86"/>
                    </a:lnTo>
                    <a:lnTo>
                      <a:pt x="22" y="86"/>
                    </a:lnTo>
                    <a:lnTo>
                      <a:pt x="11" y="8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76" name="Freeform 126"/>
              <p:cNvSpPr>
                <a:spLocks/>
              </p:cNvSpPr>
              <p:nvPr/>
            </p:nvSpPr>
            <p:spPr bwMode="auto">
              <a:xfrm>
                <a:off x="5141" y="258"/>
                <a:ext cx="45" cy="116"/>
              </a:xfrm>
              <a:custGeom>
                <a:avLst/>
                <a:gdLst>
                  <a:gd name="T0" fmla="*/ 11 w 45"/>
                  <a:gd name="T1" fmla="*/ 116 h 116"/>
                  <a:gd name="T2" fmla="*/ 0 w 45"/>
                  <a:gd name="T3" fmla="*/ 34 h 116"/>
                  <a:gd name="T4" fmla="*/ 0 w 45"/>
                  <a:gd name="T5" fmla="*/ 15 h 116"/>
                  <a:gd name="T6" fmla="*/ 11 w 45"/>
                  <a:gd name="T7" fmla="*/ 0 h 116"/>
                  <a:gd name="T8" fmla="*/ 22 w 45"/>
                  <a:gd name="T9" fmla="*/ 0 h 116"/>
                  <a:gd name="T10" fmla="*/ 33 w 45"/>
                  <a:gd name="T11" fmla="*/ 0 h 116"/>
                  <a:gd name="T12" fmla="*/ 33 w 45"/>
                  <a:gd name="T13" fmla="*/ 15 h 116"/>
                  <a:gd name="T14" fmla="*/ 33 w 45"/>
                  <a:gd name="T15" fmla="*/ 34 h 116"/>
                  <a:gd name="T16" fmla="*/ 33 w 45"/>
                  <a:gd name="T17" fmla="*/ 49 h 116"/>
                  <a:gd name="T18" fmla="*/ 33 w 45"/>
                  <a:gd name="T19" fmla="*/ 67 h 116"/>
                  <a:gd name="T20" fmla="*/ 33 w 45"/>
                  <a:gd name="T21" fmla="*/ 82 h 116"/>
                  <a:gd name="T22" fmla="*/ 45 w 45"/>
                  <a:gd name="T23" fmla="*/ 97 h 116"/>
                  <a:gd name="T24" fmla="*/ 33 w 45"/>
                  <a:gd name="T25" fmla="*/ 97 h 116"/>
                  <a:gd name="T26" fmla="*/ 33 w 45"/>
                  <a:gd name="T27" fmla="*/ 116 h 116"/>
                  <a:gd name="T28" fmla="*/ 22 w 45"/>
                  <a:gd name="T29" fmla="*/ 116 h 116"/>
                  <a:gd name="T30" fmla="*/ 11 w 45"/>
                  <a:gd name="T31" fmla="*/ 116 h 1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5"/>
                  <a:gd name="T49" fmla="*/ 0 h 116"/>
                  <a:gd name="T50" fmla="*/ 45 w 45"/>
                  <a:gd name="T51" fmla="*/ 116 h 1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5" h="116">
                    <a:moveTo>
                      <a:pt x="11" y="116"/>
                    </a:moveTo>
                    <a:lnTo>
                      <a:pt x="0" y="34"/>
                    </a:lnTo>
                    <a:lnTo>
                      <a:pt x="0" y="15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5"/>
                    </a:lnTo>
                    <a:lnTo>
                      <a:pt x="33" y="34"/>
                    </a:lnTo>
                    <a:lnTo>
                      <a:pt x="33" y="49"/>
                    </a:lnTo>
                    <a:lnTo>
                      <a:pt x="33" y="67"/>
                    </a:lnTo>
                    <a:lnTo>
                      <a:pt x="33" y="82"/>
                    </a:lnTo>
                    <a:lnTo>
                      <a:pt x="45" y="97"/>
                    </a:lnTo>
                    <a:lnTo>
                      <a:pt x="33" y="97"/>
                    </a:lnTo>
                    <a:lnTo>
                      <a:pt x="33" y="116"/>
                    </a:lnTo>
                    <a:lnTo>
                      <a:pt x="22" y="116"/>
                    </a:lnTo>
                    <a:lnTo>
                      <a:pt x="11" y="11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77" name="Freeform 127"/>
              <p:cNvSpPr>
                <a:spLocks/>
              </p:cNvSpPr>
              <p:nvPr/>
            </p:nvSpPr>
            <p:spPr bwMode="auto">
              <a:xfrm>
                <a:off x="5245" y="273"/>
                <a:ext cx="45" cy="101"/>
              </a:xfrm>
              <a:custGeom>
                <a:avLst/>
                <a:gdLst>
                  <a:gd name="T0" fmla="*/ 11 w 45"/>
                  <a:gd name="T1" fmla="*/ 101 h 101"/>
                  <a:gd name="T2" fmla="*/ 0 w 45"/>
                  <a:gd name="T3" fmla="*/ 101 h 101"/>
                  <a:gd name="T4" fmla="*/ 0 w 45"/>
                  <a:gd name="T5" fmla="*/ 82 h 101"/>
                  <a:gd name="T6" fmla="*/ 0 w 45"/>
                  <a:gd name="T7" fmla="*/ 67 h 101"/>
                  <a:gd name="T8" fmla="*/ 11 w 45"/>
                  <a:gd name="T9" fmla="*/ 67 h 101"/>
                  <a:gd name="T10" fmla="*/ 11 w 45"/>
                  <a:gd name="T11" fmla="*/ 49 h 101"/>
                  <a:gd name="T12" fmla="*/ 11 w 45"/>
                  <a:gd name="T13" fmla="*/ 34 h 101"/>
                  <a:gd name="T14" fmla="*/ 22 w 45"/>
                  <a:gd name="T15" fmla="*/ 15 h 101"/>
                  <a:gd name="T16" fmla="*/ 22 w 45"/>
                  <a:gd name="T17" fmla="*/ 0 h 101"/>
                  <a:gd name="T18" fmla="*/ 34 w 45"/>
                  <a:gd name="T19" fmla="*/ 0 h 101"/>
                  <a:gd name="T20" fmla="*/ 45 w 45"/>
                  <a:gd name="T21" fmla="*/ 0 h 101"/>
                  <a:gd name="T22" fmla="*/ 45 w 45"/>
                  <a:gd name="T23" fmla="*/ 15 h 101"/>
                  <a:gd name="T24" fmla="*/ 45 w 45"/>
                  <a:gd name="T25" fmla="*/ 34 h 101"/>
                  <a:gd name="T26" fmla="*/ 34 w 45"/>
                  <a:gd name="T27" fmla="*/ 49 h 101"/>
                  <a:gd name="T28" fmla="*/ 34 w 45"/>
                  <a:gd name="T29" fmla="*/ 67 h 101"/>
                  <a:gd name="T30" fmla="*/ 34 w 45"/>
                  <a:gd name="T31" fmla="*/ 82 h 101"/>
                  <a:gd name="T32" fmla="*/ 22 w 45"/>
                  <a:gd name="T33" fmla="*/ 82 h 101"/>
                  <a:gd name="T34" fmla="*/ 22 w 45"/>
                  <a:gd name="T35" fmla="*/ 101 h 101"/>
                  <a:gd name="T36" fmla="*/ 11 w 45"/>
                  <a:gd name="T37" fmla="*/ 101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"/>
                  <a:gd name="T58" fmla="*/ 0 h 101"/>
                  <a:gd name="T59" fmla="*/ 45 w 45"/>
                  <a:gd name="T60" fmla="*/ 101 h 1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" h="101">
                    <a:moveTo>
                      <a:pt x="11" y="101"/>
                    </a:moveTo>
                    <a:lnTo>
                      <a:pt x="0" y="101"/>
                    </a:lnTo>
                    <a:lnTo>
                      <a:pt x="0" y="82"/>
                    </a:lnTo>
                    <a:lnTo>
                      <a:pt x="0" y="67"/>
                    </a:lnTo>
                    <a:lnTo>
                      <a:pt x="11" y="67"/>
                    </a:lnTo>
                    <a:lnTo>
                      <a:pt x="11" y="49"/>
                    </a:lnTo>
                    <a:lnTo>
                      <a:pt x="11" y="34"/>
                    </a:lnTo>
                    <a:lnTo>
                      <a:pt x="22" y="15"/>
                    </a:lnTo>
                    <a:lnTo>
                      <a:pt x="22" y="0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45" y="15"/>
                    </a:lnTo>
                    <a:lnTo>
                      <a:pt x="45" y="34"/>
                    </a:lnTo>
                    <a:lnTo>
                      <a:pt x="34" y="49"/>
                    </a:lnTo>
                    <a:lnTo>
                      <a:pt x="34" y="67"/>
                    </a:lnTo>
                    <a:lnTo>
                      <a:pt x="34" y="82"/>
                    </a:lnTo>
                    <a:lnTo>
                      <a:pt x="22" y="82"/>
                    </a:lnTo>
                    <a:lnTo>
                      <a:pt x="22" y="101"/>
                    </a:lnTo>
                    <a:lnTo>
                      <a:pt x="11" y="101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78" name="Freeform 128"/>
              <p:cNvSpPr>
                <a:spLocks/>
              </p:cNvSpPr>
              <p:nvPr/>
            </p:nvSpPr>
            <p:spPr bwMode="auto">
              <a:xfrm>
                <a:off x="5026" y="292"/>
                <a:ext cx="67" cy="115"/>
              </a:xfrm>
              <a:custGeom>
                <a:avLst/>
                <a:gdLst>
                  <a:gd name="T0" fmla="*/ 55 w 67"/>
                  <a:gd name="T1" fmla="*/ 115 h 115"/>
                  <a:gd name="T2" fmla="*/ 44 w 67"/>
                  <a:gd name="T3" fmla="*/ 115 h 115"/>
                  <a:gd name="T4" fmla="*/ 44 w 67"/>
                  <a:gd name="T5" fmla="*/ 100 h 115"/>
                  <a:gd name="T6" fmla="*/ 33 w 67"/>
                  <a:gd name="T7" fmla="*/ 100 h 115"/>
                  <a:gd name="T8" fmla="*/ 33 w 67"/>
                  <a:gd name="T9" fmla="*/ 82 h 115"/>
                  <a:gd name="T10" fmla="*/ 22 w 67"/>
                  <a:gd name="T11" fmla="*/ 82 h 115"/>
                  <a:gd name="T12" fmla="*/ 22 w 67"/>
                  <a:gd name="T13" fmla="*/ 67 h 115"/>
                  <a:gd name="T14" fmla="*/ 11 w 67"/>
                  <a:gd name="T15" fmla="*/ 48 h 115"/>
                  <a:gd name="T16" fmla="*/ 0 w 67"/>
                  <a:gd name="T17" fmla="*/ 33 h 115"/>
                  <a:gd name="T18" fmla="*/ 0 w 67"/>
                  <a:gd name="T19" fmla="*/ 19 h 115"/>
                  <a:gd name="T20" fmla="*/ 0 w 67"/>
                  <a:gd name="T21" fmla="*/ 0 h 115"/>
                  <a:gd name="T22" fmla="*/ 11 w 67"/>
                  <a:gd name="T23" fmla="*/ 0 h 115"/>
                  <a:gd name="T24" fmla="*/ 22 w 67"/>
                  <a:gd name="T25" fmla="*/ 0 h 115"/>
                  <a:gd name="T26" fmla="*/ 33 w 67"/>
                  <a:gd name="T27" fmla="*/ 0 h 115"/>
                  <a:gd name="T28" fmla="*/ 33 w 67"/>
                  <a:gd name="T29" fmla="*/ 15 h 115"/>
                  <a:gd name="T30" fmla="*/ 44 w 67"/>
                  <a:gd name="T31" fmla="*/ 33 h 115"/>
                  <a:gd name="T32" fmla="*/ 44 w 67"/>
                  <a:gd name="T33" fmla="*/ 48 h 115"/>
                  <a:gd name="T34" fmla="*/ 44 w 67"/>
                  <a:gd name="T35" fmla="*/ 67 h 115"/>
                  <a:gd name="T36" fmla="*/ 55 w 67"/>
                  <a:gd name="T37" fmla="*/ 67 h 115"/>
                  <a:gd name="T38" fmla="*/ 55 w 67"/>
                  <a:gd name="T39" fmla="*/ 82 h 115"/>
                  <a:gd name="T40" fmla="*/ 67 w 67"/>
                  <a:gd name="T41" fmla="*/ 82 h 115"/>
                  <a:gd name="T42" fmla="*/ 67 w 67"/>
                  <a:gd name="T43" fmla="*/ 97 h 115"/>
                  <a:gd name="T44" fmla="*/ 67 w 67"/>
                  <a:gd name="T45" fmla="*/ 115 h 115"/>
                  <a:gd name="T46" fmla="*/ 55 w 67"/>
                  <a:gd name="T47" fmla="*/ 115 h 1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"/>
                  <a:gd name="T73" fmla="*/ 0 h 115"/>
                  <a:gd name="T74" fmla="*/ 67 w 67"/>
                  <a:gd name="T75" fmla="*/ 115 h 1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" h="115">
                    <a:moveTo>
                      <a:pt x="55" y="115"/>
                    </a:moveTo>
                    <a:lnTo>
                      <a:pt x="44" y="115"/>
                    </a:lnTo>
                    <a:lnTo>
                      <a:pt x="44" y="100"/>
                    </a:lnTo>
                    <a:lnTo>
                      <a:pt x="33" y="100"/>
                    </a:lnTo>
                    <a:lnTo>
                      <a:pt x="33" y="82"/>
                    </a:lnTo>
                    <a:lnTo>
                      <a:pt x="22" y="82"/>
                    </a:lnTo>
                    <a:lnTo>
                      <a:pt x="22" y="67"/>
                    </a:lnTo>
                    <a:lnTo>
                      <a:pt x="11" y="48"/>
                    </a:lnTo>
                    <a:lnTo>
                      <a:pt x="0" y="33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5"/>
                    </a:lnTo>
                    <a:lnTo>
                      <a:pt x="44" y="33"/>
                    </a:lnTo>
                    <a:lnTo>
                      <a:pt x="44" y="48"/>
                    </a:lnTo>
                    <a:lnTo>
                      <a:pt x="44" y="67"/>
                    </a:lnTo>
                    <a:lnTo>
                      <a:pt x="55" y="67"/>
                    </a:lnTo>
                    <a:lnTo>
                      <a:pt x="55" y="82"/>
                    </a:lnTo>
                    <a:lnTo>
                      <a:pt x="67" y="82"/>
                    </a:lnTo>
                    <a:lnTo>
                      <a:pt x="67" y="97"/>
                    </a:lnTo>
                    <a:lnTo>
                      <a:pt x="67" y="115"/>
                    </a:lnTo>
                    <a:lnTo>
                      <a:pt x="55" y="11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79" name="Freeform 129"/>
              <p:cNvSpPr>
                <a:spLocks/>
              </p:cNvSpPr>
              <p:nvPr/>
            </p:nvSpPr>
            <p:spPr bwMode="auto">
              <a:xfrm>
                <a:off x="5316" y="355"/>
                <a:ext cx="93" cy="82"/>
              </a:xfrm>
              <a:custGeom>
                <a:avLst/>
                <a:gdLst>
                  <a:gd name="T0" fmla="*/ 22 w 93"/>
                  <a:gd name="T1" fmla="*/ 82 h 82"/>
                  <a:gd name="T2" fmla="*/ 22 w 93"/>
                  <a:gd name="T3" fmla="*/ 67 h 82"/>
                  <a:gd name="T4" fmla="*/ 33 w 93"/>
                  <a:gd name="T5" fmla="*/ 67 h 82"/>
                  <a:gd name="T6" fmla="*/ 33 w 93"/>
                  <a:gd name="T7" fmla="*/ 49 h 82"/>
                  <a:gd name="T8" fmla="*/ 44 w 93"/>
                  <a:gd name="T9" fmla="*/ 49 h 82"/>
                  <a:gd name="T10" fmla="*/ 33 w 93"/>
                  <a:gd name="T11" fmla="*/ 49 h 82"/>
                  <a:gd name="T12" fmla="*/ 33 w 93"/>
                  <a:gd name="T13" fmla="*/ 67 h 82"/>
                  <a:gd name="T14" fmla="*/ 22 w 93"/>
                  <a:gd name="T15" fmla="*/ 67 h 82"/>
                  <a:gd name="T16" fmla="*/ 0 w 93"/>
                  <a:gd name="T17" fmla="*/ 67 h 82"/>
                  <a:gd name="T18" fmla="*/ 11 w 93"/>
                  <a:gd name="T19" fmla="*/ 49 h 82"/>
                  <a:gd name="T20" fmla="*/ 22 w 93"/>
                  <a:gd name="T21" fmla="*/ 34 h 82"/>
                  <a:gd name="T22" fmla="*/ 33 w 93"/>
                  <a:gd name="T23" fmla="*/ 34 h 82"/>
                  <a:gd name="T24" fmla="*/ 44 w 93"/>
                  <a:gd name="T25" fmla="*/ 15 h 82"/>
                  <a:gd name="T26" fmla="*/ 56 w 93"/>
                  <a:gd name="T27" fmla="*/ 15 h 82"/>
                  <a:gd name="T28" fmla="*/ 67 w 93"/>
                  <a:gd name="T29" fmla="*/ 0 h 82"/>
                  <a:gd name="T30" fmla="*/ 82 w 93"/>
                  <a:gd name="T31" fmla="*/ 0 h 82"/>
                  <a:gd name="T32" fmla="*/ 82 w 93"/>
                  <a:gd name="T33" fmla="*/ 15 h 82"/>
                  <a:gd name="T34" fmla="*/ 93 w 93"/>
                  <a:gd name="T35" fmla="*/ 15 h 82"/>
                  <a:gd name="T36" fmla="*/ 93 w 93"/>
                  <a:gd name="T37" fmla="*/ 30 h 82"/>
                  <a:gd name="T38" fmla="*/ 82 w 93"/>
                  <a:gd name="T39" fmla="*/ 34 h 82"/>
                  <a:gd name="T40" fmla="*/ 70 w 93"/>
                  <a:gd name="T41" fmla="*/ 49 h 82"/>
                  <a:gd name="T42" fmla="*/ 56 w 93"/>
                  <a:gd name="T43" fmla="*/ 49 h 82"/>
                  <a:gd name="T44" fmla="*/ 56 w 93"/>
                  <a:gd name="T45" fmla="*/ 63 h 82"/>
                  <a:gd name="T46" fmla="*/ 44 w 93"/>
                  <a:gd name="T47" fmla="*/ 63 h 82"/>
                  <a:gd name="T48" fmla="*/ 33 w 93"/>
                  <a:gd name="T49" fmla="*/ 82 h 82"/>
                  <a:gd name="T50" fmla="*/ 22 w 93"/>
                  <a:gd name="T51" fmla="*/ 82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3"/>
                  <a:gd name="T79" fmla="*/ 0 h 82"/>
                  <a:gd name="T80" fmla="*/ 93 w 93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3" h="82">
                    <a:moveTo>
                      <a:pt x="22" y="82"/>
                    </a:moveTo>
                    <a:lnTo>
                      <a:pt x="22" y="67"/>
                    </a:lnTo>
                    <a:lnTo>
                      <a:pt x="33" y="67"/>
                    </a:lnTo>
                    <a:lnTo>
                      <a:pt x="33" y="49"/>
                    </a:lnTo>
                    <a:lnTo>
                      <a:pt x="44" y="49"/>
                    </a:lnTo>
                    <a:lnTo>
                      <a:pt x="33" y="49"/>
                    </a:lnTo>
                    <a:lnTo>
                      <a:pt x="33" y="67"/>
                    </a:lnTo>
                    <a:lnTo>
                      <a:pt x="22" y="67"/>
                    </a:lnTo>
                    <a:lnTo>
                      <a:pt x="0" y="67"/>
                    </a:lnTo>
                    <a:lnTo>
                      <a:pt x="11" y="49"/>
                    </a:lnTo>
                    <a:lnTo>
                      <a:pt x="22" y="34"/>
                    </a:lnTo>
                    <a:lnTo>
                      <a:pt x="33" y="34"/>
                    </a:lnTo>
                    <a:lnTo>
                      <a:pt x="44" y="15"/>
                    </a:lnTo>
                    <a:lnTo>
                      <a:pt x="56" y="15"/>
                    </a:lnTo>
                    <a:lnTo>
                      <a:pt x="67" y="0"/>
                    </a:lnTo>
                    <a:lnTo>
                      <a:pt x="82" y="0"/>
                    </a:lnTo>
                    <a:lnTo>
                      <a:pt x="82" y="15"/>
                    </a:lnTo>
                    <a:lnTo>
                      <a:pt x="93" y="15"/>
                    </a:lnTo>
                    <a:lnTo>
                      <a:pt x="93" y="30"/>
                    </a:lnTo>
                    <a:lnTo>
                      <a:pt x="82" y="34"/>
                    </a:lnTo>
                    <a:lnTo>
                      <a:pt x="70" y="49"/>
                    </a:lnTo>
                    <a:lnTo>
                      <a:pt x="56" y="49"/>
                    </a:lnTo>
                    <a:lnTo>
                      <a:pt x="56" y="63"/>
                    </a:lnTo>
                    <a:lnTo>
                      <a:pt x="44" y="63"/>
                    </a:lnTo>
                    <a:lnTo>
                      <a:pt x="33" y="82"/>
                    </a:lnTo>
                    <a:lnTo>
                      <a:pt x="22" y="8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80" name="Freeform 130"/>
              <p:cNvSpPr>
                <a:spLocks/>
              </p:cNvSpPr>
              <p:nvPr/>
            </p:nvSpPr>
            <p:spPr bwMode="auto">
              <a:xfrm>
                <a:off x="4933" y="359"/>
                <a:ext cx="104" cy="97"/>
              </a:xfrm>
              <a:custGeom>
                <a:avLst/>
                <a:gdLst>
                  <a:gd name="T0" fmla="*/ 93 w 104"/>
                  <a:gd name="T1" fmla="*/ 97 h 97"/>
                  <a:gd name="T2" fmla="*/ 33 w 104"/>
                  <a:gd name="T3" fmla="*/ 48 h 97"/>
                  <a:gd name="T4" fmla="*/ 22 w 104"/>
                  <a:gd name="T5" fmla="*/ 48 h 97"/>
                  <a:gd name="T6" fmla="*/ 22 w 104"/>
                  <a:gd name="T7" fmla="*/ 33 h 97"/>
                  <a:gd name="T8" fmla="*/ 11 w 104"/>
                  <a:gd name="T9" fmla="*/ 33 h 97"/>
                  <a:gd name="T10" fmla="*/ 11 w 104"/>
                  <a:gd name="T11" fmla="*/ 18 h 97"/>
                  <a:gd name="T12" fmla="*/ 0 w 104"/>
                  <a:gd name="T13" fmla="*/ 18 h 97"/>
                  <a:gd name="T14" fmla="*/ 11 w 104"/>
                  <a:gd name="T15" fmla="*/ 0 h 97"/>
                  <a:gd name="T16" fmla="*/ 22 w 104"/>
                  <a:gd name="T17" fmla="*/ 0 h 97"/>
                  <a:gd name="T18" fmla="*/ 33 w 104"/>
                  <a:gd name="T19" fmla="*/ 0 h 97"/>
                  <a:gd name="T20" fmla="*/ 33 w 104"/>
                  <a:gd name="T21" fmla="*/ 15 h 97"/>
                  <a:gd name="T22" fmla="*/ 44 w 104"/>
                  <a:gd name="T23" fmla="*/ 15 h 97"/>
                  <a:gd name="T24" fmla="*/ 44 w 104"/>
                  <a:gd name="T25" fmla="*/ 33 h 97"/>
                  <a:gd name="T26" fmla="*/ 56 w 104"/>
                  <a:gd name="T27" fmla="*/ 33 h 97"/>
                  <a:gd name="T28" fmla="*/ 67 w 104"/>
                  <a:gd name="T29" fmla="*/ 33 h 97"/>
                  <a:gd name="T30" fmla="*/ 67 w 104"/>
                  <a:gd name="T31" fmla="*/ 48 h 97"/>
                  <a:gd name="T32" fmla="*/ 82 w 104"/>
                  <a:gd name="T33" fmla="*/ 48 h 97"/>
                  <a:gd name="T34" fmla="*/ 93 w 104"/>
                  <a:gd name="T35" fmla="*/ 48 h 97"/>
                  <a:gd name="T36" fmla="*/ 93 w 104"/>
                  <a:gd name="T37" fmla="*/ 67 h 97"/>
                  <a:gd name="T38" fmla="*/ 104 w 104"/>
                  <a:gd name="T39" fmla="*/ 67 h 97"/>
                  <a:gd name="T40" fmla="*/ 104 w 104"/>
                  <a:gd name="T41" fmla="*/ 82 h 97"/>
                  <a:gd name="T42" fmla="*/ 104 w 104"/>
                  <a:gd name="T43" fmla="*/ 97 h 97"/>
                  <a:gd name="T44" fmla="*/ 93 w 104"/>
                  <a:gd name="T45" fmla="*/ 97 h 9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4"/>
                  <a:gd name="T70" fmla="*/ 0 h 97"/>
                  <a:gd name="T71" fmla="*/ 104 w 104"/>
                  <a:gd name="T72" fmla="*/ 97 h 9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4" h="97">
                    <a:moveTo>
                      <a:pt x="93" y="97"/>
                    </a:moveTo>
                    <a:lnTo>
                      <a:pt x="33" y="48"/>
                    </a:lnTo>
                    <a:lnTo>
                      <a:pt x="22" y="48"/>
                    </a:lnTo>
                    <a:lnTo>
                      <a:pt x="22" y="33"/>
                    </a:lnTo>
                    <a:lnTo>
                      <a:pt x="11" y="33"/>
                    </a:lnTo>
                    <a:lnTo>
                      <a:pt x="11" y="18"/>
                    </a:lnTo>
                    <a:lnTo>
                      <a:pt x="0" y="18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5"/>
                    </a:lnTo>
                    <a:lnTo>
                      <a:pt x="44" y="15"/>
                    </a:lnTo>
                    <a:lnTo>
                      <a:pt x="44" y="33"/>
                    </a:lnTo>
                    <a:lnTo>
                      <a:pt x="56" y="33"/>
                    </a:lnTo>
                    <a:lnTo>
                      <a:pt x="67" y="33"/>
                    </a:lnTo>
                    <a:lnTo>
                      <a:pt x="67" y="48"/>
                    </a:lnTo>
                    <a:lnTo>
                      <a:pt x="82" y="48"/>
                    </a:lnTo>
                    <a:lnTo>
                      <a:pt x="93" y="48"/>
                    </a:lnTo>
                    <a:lnTo>
                      <a:pt x="93" y="67"/>
                    </a:lnTo>
                    <a:lnTo>
                      <a:pt x="104" y="67"/>
                    </a:lnTo>
                    <a:lnTo>
                      <a:pt x="104" y="82"/>
                    </a:lnTo>
                    <a:lnTo>
                      <a:pt x="104" y="97"/>
                    </a:lnTo>
                    <a:lnTo>
                      <a:pt x="93" y="9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81" name="Freeform 131"/>
              <p:cNvSpPr>
                <a:spLocks/>
              </p:cNvSpPr>
              <p:nvPr/>
            </p:nvSpPr>
            <p:spPr bwMode="auto">
              <a:xfrm>
                <a:off x="5059" y="389"/>
                <a:ext cx="234" cy="67"/>
              </a:xfrm>
              <a:custGeom>
                <a:avLst/>
                <a:gdLst>
                  <a:gd name="T0" fmla="*/ 0 w 234"/>
                  <a:gd name="T1" fmla="*/ 67 h 67"/>
                  <a:gd name="T2" fmla="*/ 11 w 234"/>
                  <a:gd name="T3" fmla="*/ 67 h 67"/>
                  <a:gd name="T4" fmla="*/ 11 w 234"/>
                  <a:gd name="T5" fmla="*/ 52 h 67"/>
                  <a:gd name="T6" fmla="*/ 22 w 234"/>
                  <a:gd name="T7" fmla="*/ 52 h 67"/>
                  <a:gd name="T8" fmla="*/ 22 w 234"/>
                  <a:gd name="T9" fmla="*/ 33 h 67"/>
                  <a:gd name="T10" fmla="*/ 37 w 234"/>
                  <a:gd name="T11" fmla="*/ 33 h 67"/>
                  <a:gd name="T12" fmla="*/ 49 w 234"/>
                  <a:gd name="T13" fmla="*/ 33 h 67"/>
                  <a:gd name="T14" fmla="*/ 49 w 234"/>
                  <a:gd name="T15" fmla="*/ 18 h 67"/>
                  <a:gd name="T16" fmla="*/ 60 w 234"/>
                  <a:gd name="T17" fmla="*/ 18 h 67"/>
                  <a:gd name="T18" fmla="*/ 71 w 234"/>
                  <a:gd name="T19" fmla="*/ 18 h 67"/>
                  <a:gd name="T20" fmla="*/ 82 w 234"/>
                  <a:gd name="T21" fmla="*/ 18 h 67"/>
                  <a:gd name="T22" fmla="*/ 82 w 234"/>
                  <a:gd name="T23" fmla="*/ 0 h 67"/>
                  <a:gd name="T24" fmla="*/ 93 w 234"/>
                  <a:gd name="T25" fmla="*/ 0 h 67"/>
                  <a:gd name="T26" fmla="*/ 104 w 234"/>
                  <a:gd name="T27" fmla="*/ 0 h 67"/>
                  <a:gd name="T28" fmla="*/ 115 w 234"/>
                  <a:gd name="T29" fmla="*/ 0 h 67"/>
                  <a:gd name="T30" fmla="*/ 127 w 234"/>
                  <a:gd name="T31" fmla="*/ 0 h 67"/>
                  <a:gd name="T32" fmla="*/ 142 w 234"/>
                  <a:gd name="T33" fmla="*/ 0 h 67"/>
                  <a:gd name="T34" fmla="*/ 153 w 234"/>
                  <a:gd name="T35" fmla="*/ 0 h 67"/>
                  <a:gd name="T36" fmla="*/ 164 w 234"/>
                  <a:gd name="T37" fmla="*/ 0 h 67"/>
                  <a:gd name="T38" fmla="*/ 175 w 234"/>
                  <a:gd name="T39" fmla="*/ 0 h 67"/>
                  <a:gd name="T40" fmla="*/ 186 w 234"/>
                  <a:gd name="T41" fmla="*/ 15 h 67"/>
                  <a:gd name="T42" fmla="*/ 197 w 234"/>
                  <a:gd name="T43" fmla="*/ 15 h 67"/>
                  <a:gd name="T44" fmla="*/ 208 w 234"/>
                  <a:gd name="T45" fmla="*/ 33 h 67"/>
                  <a:gd name="T46" fmla="*/ 223 w 234"/>
                  <a:gd name="T47" fmla="*/ 48 h 67"/>
                  <a:gd name="T48" fmla="*/ 234 w 234"/>
                  <a:gd name="T49" fmla="*/ 48 h 67"/>
                  <a:gd name="T50" fmla="*/ 234 w 234"/>
                  <a:gd name="T51" fmla="*/ 67 h 67"/>
                  <a:gd name="T52" fmla="*/ 208 w 234"/>
                  <a:gd name="T53" fmla="*/ 67 h 67"/>
                  <a:gd name="T54" fmla="*/ 208 w 234"/>
                  <a:gd name="T55" fmla="*/ 48 h 67"/>
                  <a:gd name="T56" fmla="*/ 197 w 234"/>
                  <a:gd name="T57" fmla="*/ 48 h 67"/>
                  <a:gd name="T58" fmla="*/ 186 w 234"/>
                  <a:gd name="T59" fmla="*/ 48 h 67"/>
                  <a:gd name="T60" fmla="*/ 197 w 234"/>
                  <a:gd name="T61" fmla="*/ 48 h 67"/>
                  <a:gd name="T62" fmla="*/ 197 w 234"/>
                  <a:gd name="T63" fmla="*/ 67 h 67"/>
                  <a:gd name="T64" fmla="*/ 186 w 234"/>
                  <a:gd name="T65" fmla="*/ 48 h 67"/>
                  <a:gd name="T66" fmla="*/ 175 w 234"/>
                  <a:gd name="T67" fmla="*/ 48 h 67"/>
                  <a:gd name="T68" fmla="*/ 164 w 234"/>
                  <a:gd name="T69" fmla="*/ 33 h 67"/>
                  <a:gd name="T70" fmla="*/ 164 w 234"/>
                  <a:gd name="T71" fmla="*/ 48 h 67"/>
                  <a:gd name="T72" fmla="*/ 175 w 234"/>
                  <a:gd name="T73" fmla="*/ 48 h 67"/>
                  <a:gd name="T74" fmla="*/ 186 w 234"/>
                  <a:gd name="T75" fmla="*/ 48 h 67"/>
                  <a:gd name="T76" fmla="*/ 186 w 234"/>
                  <a:gd name="T77" fmla="*/ 67 h 67"/>
                  <a:gd name="T78" fmla="*/ 175 w 234"/>
                  <a:gd name="T79" fmla="*/ 48 h 67"/>
                  <a:gd name="T80" fmla="*/ 164 w 234"/>
                  <a:gd name="T81" fmla="*/ 48 h 67"/>
                  <a:gd name="T82" fmla="*/ 153 w 234"/>
                  <a:gd name="T83" fmla="*/ 33 h 67"/>
                  <a:gd name="T84" fmla="*/ 142 w 234"/>
                  <a:gd name="T85" fmla="*/ 33 h 67"/>
                  <a:gd name="T86" fmla="*/ 127 w 234"/>
                  <a:gd name="T87" fmla="*/ 33 h 67"/>
                  <a:gd name="T88" fmla="*/ 115 w 234"/>
                  <a:gd name="T89" fmla="*/ 33 h 67"/>
                  <a:gd name="T90" fmla="*/ 104 w 234"/>
                  <a:gd name="T91" fmla="*/ 33 h 67"/>
                  <a:gd name="T92" fmla="*/ 93 w 234"/>
                  <a:gd name="T93" fmla="*/ 33 h 67"/>
                  <a:gd name="T94" fmla="*/ 82 w 234"/>
                  <a:gd name="T95" fmla="*/ 33 h 67"/>
                  <a:gd name="T96" fmla="*/ 71 w 234"/>
                  <a:gd name="T97" fmla="*/ 52 h 67"/>
                  <a:gd name="T98" fmla="*/ 60 w 234"/>
                  <a:gd name="T99" fmla="*/ 52 h 67"/>
                  <a:gd name="T100" fmla="*/ 49 w 234"/>
                  <a:gd name="T101" fmla="*/ 52 h 67"/>
                  <a:gd name="T102" fmla="*/ 49 w 234"/>
                  <a:gd name="T103" fmla="*/ 67 h 67"/>
                  <a:gd name="T104" fmla="*/ 37 w 234"/>
                  <a:gd name="T105" fmla="*/ 67 h 67"/>
                  <a:gd name="T106" fmla="*/ 0 w 234"/>
                  <a:gd name="T107" fmla="*/ 67 h 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4"/>
                  <a:gd name="T163" fmla="*/ 0 h 67"/>
                  <a:gd name="T164" fmla="*/ 234 w 234"/>
                  <a:gd name="T165" fmla="*/ 67 h 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4" h="67">
                    <a:moveTo>
                      <a:pt x="0" y="67"/>
                    </a:moveTo>
                    <a:lnTo>
                      <a:pt x="11" y="67"/>
                    </a:lnTo>
                    <a:lnTo>
                      <a:pt x="11" y="52"/>
                    </a:lnTo>
                    <a:lnTo>
                      <a:pt x="22" y="52"/>
                    </a:lnTo>
                    <a:lnTo>
                      <a:pt x="22" y="33"/>
                    </a:lnTo>
                    <a:lnTo>
                      <a:pt x="37" y="33"/>
                    </a:lnTo>
                    <a:lnTo>
                      <a:pt x="49" y="33"/>
                    </a:lnTo>
                    <a:lnTo>
                      <a:pt x="49" y="18"/>
                    </a:lnTo>
                    <a:lnTo>
                      <a:pt x="60" y="18"/>
                    </a:lnTo>
                    <a:lnTo>
                      <a:pt x="71" y="18"/>
                    </a:lnTo>
                    <a:lnTo>
                      <a:pt x="82" y="18"/>
                    </a:lnTo>
                    <a:lnTo>
                      <a:pt x="82" y="0"/>
                    </a:lnTo>
                    <a:lnTo>
                      <a:pt x="93" y="0"/>
                    </a:lnTo>
                    <a:lnTo>
                      <a:pt x="104" y="0"/>
                    </a:lnTo>
                    <a:lnTo>
                      <a:pt x="115" y="0"/>
                    </a:lnTo>
                    <a:lnTo>
                      <a:pt x="127" y="0"/>
                    </a:lnTo>
                    <a:lnTo>
                      <a:pt x="142" y="0"/>
                    </a:lnTo>
                    <a:lnTo>
                      <a:pt x="153" y="0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6" y="15"/>
                    </a:lnTo>
                    <a:lnTo>
                      <a:pt x="197" y="15"/>
                    </a:lnTo>
                    <a:lnTo>
                      <a:pt x="208" y="33"/>
                    </a:lnTo>
                    <a:lnTo>
                      <a:pt x="223" y="48"/>
                    </a:lnTo>
                    <a:lnTo>
                      <a:pt x="234" y="48"/>
                    </a:lnTo>
                    <a:lnTo>
                      <a:pt x="234" y="67"/>
                    </a:lnTo>
                    <a:lnTo>
                      <a:pt x="208" y="67"/>
                    </a:lnTo>
                    <a:lnTo>
                      <a:pt x="208" y="48"/>
                    </a:lnTo>
                    <a:lnTo>
                      <a:pt x="197" y="48"/>
                    </a:lnTo>
                    <a:lnTo>
                      <a:pt x="186" y="48"/>
                    </a:lnTo>
                    <a:lnTo>
                      <a:pt x="197" y="48"/>
                    </a:lnTo>
                    <a:lnTo>
                      <a:pt x="197" y="67"/>
                    </a:lnTo>
                    <a:lnTo>
                      <a:pt x="186" y="48"/>
                    </a:lnTo>
                    <a:lnTo>
                      <a:pt x="175" y="48"/>
                    </a:lnTo>
                    <a:lnTo>
                      <a:pt x="164" y="33"/>
                    </a:lnTo>
                    <a:lnTo>
                      <a:pt x="164" y="48"/>
                    </a:lnTo>
                    <a:lnTo>
                      <a:pt x="175" y="48"/>
                    </a:lnTo>
                    <a:lnTo>
                      <a:pt x="186" y="48"/>
                    </a:lnTo>
                    <a:lnTo>
                      <a:pt x="186" y="67"/>
                    </a:lnTo>
                    <a:lnTo>
                      <a:pt x="175" y="48"/>
                    </a:lnTo>
                    <a:lnTo>
                      <a:pt x="164" y="48"/>
                    </a:lnTo>
                    <a:lnTo>
                      <a:pt x="153" y="33"/>
                    </a:lnTo>
                    <a:lnTo>
                      <a:pt x="142" y="33"/>
                    </a:lnTo>
                    <a:lnTo>
                      <a:pt x="127" y="33"/>
                    </a:lnTo>
                    <a:lnTo>
                      <a:pt x="115" y="33"/>
                    </a:lnTo>
                    <a:lnTo>
                      <a:pt x="104" y="33"/>
                    </a:lnTo>
                    <a:lnTo>
                      <a:pt x="93" y="33"/>
                    </a:lnTo>
                    <a:lnTo>
                      <a:pt x="82" y="33"/>
                    </a:lnTo>
                    <a:lnTo>
                      <a:pt x="71" y="52"/>
                    </a:lnTo>
                    <a:lnTo>
                      <a:pt x="60" y="52"/>
                    </a:lnTo>
                    <a:lnTo>
                      <a:pt x="49" y="52"/>
                    </a:lnTo>
                    <a:lnTo>
                      <a:pt x="49" y="67"/>
                    </a:lnTo>
                    <a:lnTo>
                      <a:pt x="37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82" name="Freeform 132"/>
              <p:cNvSpPr>
                <a:spLocks/>
              </p:cNvSpPr>
              <p:nvPr/>
            </p:nvSpPr>
            <p:spPr bwMode="auto">
              <a:xfrm>
                <a:off x="5048" y="474"/>
                <a:ext cx="82" cy="145"/>
              </a:xfrm>
              <a:custGeom>
                <a:avLst/>
                <a:gdLst>
                  <a:gd name="T0" fmla="*/ 26 w 82"/>
                  <a:gd name="T1" fmla="*/ 145 h 145"/>
                  <a:gd name="T2" fmla="*/ 26 w 82"/>
                  <a:gd name="T3" fmla="*/ 130 h 145"/>
                  <a:gd name="T4" fmla="*/ 11 w 82"/>
                  <a:gd name="T5" fmla="*/ 130 h 145"/>
                  <a:gd name="T6" fmla="*/ 11 w 82"/>
                  <a:gd name="T7" fmla="*/ 116 h 145"/>
                  <a:gd name="T8" fmla="*/ 0 w 82"/>
                  <a:gd name="T9" fmla="*/ 97 h 145"/>
                  <a:gd name="T10" fmla="*/ 0 w 82"/>
                  <a:gd name="T11" fmla="*/ 82 h 145"/>
                  <a:gd name="T12" fmla="*/ 0 w 82"/>
                  <a:gd name="T13" fmla="*/ 63 h 145"/>
                  <a:gd name="T14" fmla="*/ 0 w 82"/>
                  <a:gd name="T15" fmla="*/ 49 h 145"/>
                  <a:gd name="T16" fmla="*/ 0 w 82"/>
                  <a:gd name="T17" fmla="*/ 34 h 145"/>
                  <a:gd name="T18" fmla="*/ 11 w 82"/>
                  <a:gd name="T19" fmla="*/ 34 h 145"/>
                  <a:gd name="T20" fmla="*/ 11 w 82"/>
                  <a:gd name="T21" fmla="*/ 15 h 145"/>
                  <a:gd name="T22" fmla="*/ 22 w 82"/>
                  <a:gd name="T23" fmla="*/ 15 h 145"/>
                  <a:gd name="T24" fmla="*/ 22 w 82"/>
                  <a:gd name="T25" fmla="*/ 0 h 145"/>
                  <a:gd name="T26" fmla="*/ 71 w 82"/>
                  <a:gd name="T27" fmla="*/ 0 h 145"/>
                  <a:gd name="T28" fmla="*/ 60 w 82"/>
                  <a:gd name="T29" fmla="*/ 0 h 145"/>
                  <a:gd name="T30" fmla="*/ 60 w 82"/>
                  <a:gd name="T31" fmla="*/ 15 h 145"/>
                  <a:gd name="T32" fmla="*/ 48 w 82"/>
                  <a:gd name="T33" fmla="*/ 15 h 145"/>
                  <a:gd name="T34" fmla="*/ 48 w 82"/>
                  <a:gd name="T35" fmla="*/ 30 h 145"/>
                  <a:gd name="T36" fmla="*/ 48 w 82"/>
                  <a:gd name="T37" fmla="*/ 49 h 145"/>
                  <a:gd name="T38" fmla="*/ 37 w 82"/>
                  <a:gd name="T39" fmla="*/ 49 h 145"/>
                  <a:gd name="T40" fmla="*/ 37 w 82"/>
                  <a:gd name="T41" fmla="*/ 63 h 145"/>
                  <a:gd name="T42" fmla="*/ 37 w 82"/>
                  <a:gd name="T43" fmla="*/ 82 h 145"/>
                  <a:gd name="T44" fmla="*/ 37 w 82"/>
                  <a:gd name="T45" fmla="*/ 97 h 145"/>
                  <a:gd name="T46" fmla="*/ 48 w 82"/>
                  <a:gd name="T47" fmla="*/ 116 h 145"/>
                  <a:gd name="T48" fmla="*/ 60 w 82"/>
                  <a:gd name="T49" fmla="*/ 116 h 145"/>
                  <a:gd name="T50" fmla="*/ 60 w 82"/>
                  <a:gd name="T51" fmla="*/ 130 h 145"/>
                  <a:gd name="T52" fmla="*/ 71 w 82"/>
                  <a:gd name="T53" fmla="*/ 130 h 145"/>
                  <a:gd name="T54" fmla="*/ 71 w 82"/>
                  <a:gd name="T55" fmla="*/ 145 h 145"/>
                  <a:gd name="T56" fmla="*/ 82 w 82"/>
                  <a:gd name="T57" fmla="*/ 145 h 145"/>
                  <a:gd name="T58" fmla="*/ 71 w 82"/>
                  <a:gd name="T59" fmla="*/ 145 h 145"/>
                  <a:gd name="T60" fmla="*/ 60 w 82"/>
                  <a:gd name="T61" fmla="*/ 145 h 145"/>
                  <a:gd name="T62" fmla="*/ 60 w 82"/>
                  <a:gd name="T63" fmla="*/ 130 h 145"/>
                  <a:gd name="T64" fmla="*/ 48 w 82"/>
                  <a:gd name="T65" fmla="*/ 130 h 145"/>
                  <a:gd name="T66" fmla="*/ 37 w 82"/>
                  <a:gd name="T67" fmla="*/ 130 h 145"/>
                  <a:gd name="T68" fmla="*/ 48 w 82"/>
                  <a:gd name="T69" fmla="*/ 130 h 145"/>
                  <a:gd name="T70" fmla="*/ 48 w 82"/>
                  <a:gd name="T71" fmla="*/ 145 h 145"/>
                  <a:gd name="T72" fmla="*/ 26 w 82"/>
                  <a:gd name="T73" fmla="*/ 145 h 1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2"/>
                  <a:gd name="T112" fmla="*/ 0 h 145"/>
                  <a:gd name="T113" fmla="*/ 82 w 82"/>
                  <a:gd name="T114" fmla="*/ 145 h 1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2" h="145">
                    <a:moveTo>
                      <a:pt x="26" y="145"/>
                    </a:moveTo>
                    <a:lnTo>
                      <a:pt x="26" y="130"/>
                    </a:lnTo>
                    <a:lnTo>
                      <a:pt x="11" y="130"/>
                    </a:lnTo>
                    <a:lnTo>
                      <a:pt x="11" y="116"/>
                    </a:lnTo>
                    <a:lnTo>
                      <a:pt x="0" y="97"/>
                    </a:lnTo>
                    <a:lnTo>
                      <a:pt x="0" y="82"/>
                    </a:lnTo>
                    <a:lnTo>
                      <a:pt x="0" y="63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11" y="34"/>
                    </a:lnTo>
                    <a:lnTo>
                      <a:pt x="11" y="15"/>
                    </a:lnTo>
                    <a:lnTo>
                      <a:pt x="22" y="15"/>
                    </a:lnTo>
                    <a:lnTo>
                      <a:pt x="22" y="0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5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48" y="49"/>
                    </a:lnTo>
                    <a:lnTo>
                      <a:pt x="37" y="49"/>
                    </a:lnTo>
                    <a:lnTo>
                      <a:pt x="37" y="63"/>
                    </a:lnTo>
                    <a:lnTo>
                      <a:pt x="37" y="82"/>
                    </a:lnTo>
                    <a:lnTo>
                      <a:pt x="37" y="97"/>
                    </a:lnTo>
                    <a:lnTo>
                      <a:pt x="48" y="116"/>
                    </a:lnTo>
                    <a:lnTo>
                      <a:pt x="60" y="116"/>
                    </a:lnTo>
                    <a:lnTo>
                      <a:pt x="60" y="130"/>
                    </a:lnTo>
                    <a:lnTo>
                      <a:pt x="71" y="130"/>
                    </a:lnTo>
                    <a:lnTo>
                      <a:pt x="71" y="145"/>
                    </a:lnTo>
                    <a:lnTo>
                      <a:pt x="82" y="145"/>
                    </a:lnTo>
                    <a:lnTo>
                      <a:pt x="71" y="145"/>
                    </a:lnTo>
                    <a:lnTo>
                      <a:pt x="60" y="145"/>
                    </a:lnTo>
                    <a:lnTo>
                      <a:pt x="60" y="130"/>
                    </a:lnTo>
                    <a:lnTo>
                      <a:pt x="48" y="130"/>
                    </a:lnTo>
                    <a:lnTo>
                      <a:pt x="37" y="130"/>
                    </a:lnTo>
                    <a:lnTo>
                      <a:pt x="48" y="130"/>
                    </a:lnTo>
                    <a:lnTo>
                      <a:pt x="48" y="145"/>
                    </a:lnTo>
                    <a:lnTo>
                      <a:pt x="26" y="14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83" name="Freeform 133"/>
              <p:cNvSpPr>
                <a:spLocks/>
              </p:cNvSpPr>
              <p:nvPr/>
            </p:nvSpPr>
            <p:spPr bwMode="auto">
              <a:xfrm>
                <a:off x="5245" y="470"/>
                <a:ext cx="71" cy="149"/>
              </a:xfrm>
              <a:custGeom>
                <a:avLst/>
                <a:gdLst>
                  <a:gd name="T0" fmla="*/ 0 w 71"/>
                  <a:gd name="T1" fmla="*/ 149 h 149"/>
                  <a:gd name="T2" fmla="*/ 15 w 71"/>
                  <a:gd name="T3" fmla="*/ 149 h 149"/>
                  <a:gd name="T4" fmla="*/ 15 w 71"/>
                  <a:gd name="T5" fmla="*/ 131 h 149"/>
                  <a:gd name="T6" fmla="*/ 26 w 71"/>
                  <a:gd name="T7" fmla="*/ 131 h 149"/>
                  <a:gd name="T8" fmla="*/ 37 w 71"/>
                  <a:gd name="T9" fmla="*/ 116 h 149"/>
                  <a:gd name="T10" fmla="*/ 37 w 71"/>
                  <a:gd name="T11" fmla="*/ 101 h 149"/>
                  <a:gd name="T12" fmla="*/ 48 w 71"/>
                  <a:gd name="T13" fmla="*/ 97 h 149"/>
                  <a:gd name="T14" fmla="*/ 48 w 71"/>
                  <a:gd name="T15" fmla="*/ 82 h 149"/>
                  <a:gd name="T16" fmla="*/ 48 w 71"/>
                  <a:gd name="T17" fmla="*/ 67 h 149"/>
                  <a:gd name="T18" fmla="*/ 37 w 71"/>
                  <a:gd name="T19" fmla="*/ 67 h 149"/>
                  <a:gd name="T20" fmla="*/ 37 w 71"/>
                  <a:gd name="T21" fmla="*/ 49 h 149"/>
                  <a:gd name="T22" fmla="*/ 26 w 71"/>
                  <a:gd name="T23" fmla="*/ 49 h 149"/>
                  <a:gd name="T24" fmla="*/ 22 w 71"/>
                  <a:gd name="T25" fmla="*/ 34 h 149"/>
                  <a:gd name="T26" fmla="*/ 11 w 71"/>
                  <a:gd name="T27" fmla="*/ 15 h 149"/>
                  <a:gd name="T28" fmla="*/ 0 w 71"/>
                  <a:gd name="T29" fmla="*/ 0 h 149"/>
                  <a:gd name="T30" fmla="*/ 11 w 71"/>
                  <a:gd name="T31" fmla="*/ 0 h 149"/>
                  <a:gd name="T32" fmla="*/ 11 w 71"/>
                  <a:gd name="T33" fmla="*/ 15 h 149"/>
                  <a:gd name="T34" fmla="*/ 22 w 71"/>
                  <a:gd name="T35" fmla="*/ 15 h 149"/>
                  <a:gd name="T36" fmla="*/ 22 w 71"/>
                  <a:gd name="T37" fmla="*/ 34 h 149"/>
                  <a:gd name="T38" fmla="*/ 37 w 71"/>
                  <a:gd name="T39" fmla="*/ 34 h 149"/>
                  <a:gd name="T40" fmla="*/ 37 w 71"/>
                  <a:gd name="T41" fmla="*/ 49 h 149"/>
                  <a:gd name="T42" fmla="*/ 48 w 71"/>
                  <a:gd name="T43" fmla="*/ 49 h 149"/>
                  <a:gd name="T44" fmla="*/ 37 w 71"/>
                  <a:gd name="T45" fmla="*/ 34 h 149"/>
                  <a:gd name="T46" fmla="*/ 22 w 71"/>
                  <a:gd name="T47" fmla="*/ 15 h 149"/>
                  <a:gd name="T48" fmla="*/ 11 w 71"/>
                  <a:gd name="T49" fmla="*/ 0 h 149"/>
                  <a:gd name="T50" fmla="*/ 22 w 71"/>
                  <a:gd name="T51" fmla="*/ 15 h 149"/>
                  <a:gd name="T52" fmla="*/ 37 w 71"/>
                  <a:gd name="T53" fmla="*/ 15 h 149"/>
                  <a:gd name="T54" fmla="*/ 22 w 71"/>
                  <a:gd name="T55" fmla="*/ 0 h 149"/>
                  <a:gd name="T56" fmla="*/ 48 w 71"/>
                  <a:gd name="T57" fmla="*/ 0 h 149"/>
                  <a:gd name="T58" fmla="*/ 60 w 71"/>
                  <a:gd name="T59" fmla="*/ 15 h 149"/>
                  <a:gd name="T60" fmla="*/ 60 w 71"/>
                  <a:gd name="T61" fmla="*/ 34 h 149"/>
                  <a:gd name="T62" fmla="*/ 71 w 71"/>
                  <a:gd name="T63" fmla="*/ 34 h 149"/>
                  <a:gd name="T64" fmla="*/ 71 w 71"/>
                  <a:gd name="T65" fmla="*/ 49 h 149"/>
                  <a:gd name="T66" fmla="*/ 71 w 71"/>
                  <a:gd name="T67" fmla="*/ 67 h 149"/>
                  <a:gd name="T68" fmla="*/ 71 w 71"/>
                  <a:gd name="T69" fmla="*/ 82 h 149"/>
                  <a:gd name="T70" fmla="*/ 71 w 71"/>
                  <a:gd name="T71" fmla="*/ 97 h 149"/>
                  <a:gd name="T72" fmla="*/ 71 w 71"/>
                  <a:gd name="T73" fmla="*/ 116 h 149"/>
                  <a:gd name="T74" fmla="*/ 60 w 71"/>
                  <a:gd name="T75" fmla="*/ 116 h 149"/>
                  <a:gd name="T76" fmla="*/ 60 w 71"/>
                  <a:gd name="T77" fmla="*/ 131 h 149"/>
                  <a:gd name="T78" fmla="*/ 48 w 71"/>
                  <a:gd name="T79" fmla="*/ 149 h 149"/>
                  <a:gd name="T80" fmla="*/ 37 w 71"/>
                  <a:gd name="T81" fmla="*/ 149 h 149"/>
                  <a:gd name="T82" fmla="*/ 37 w 71"/>
                  <a:gd name="T83" fmla="*/ 131 h 149"/>
                  <a:gd name="T84" fmla="*/ 48 w 71"/>
                  <a:gd name="T85" fmla="*/ 131 h 149"/>
                  <a:gd name="T86" fmla="*/ 37 w 71"/>
                  <a:gd name="T87" fmla="*/ 131 h 149"/>
                  <a:gd name="T88" fmla="*/ 37 w 71"/>
                  <a:gd name="T89" fmla="*/ 149 h 149"/>
                  <a:gd name="T90" fmla="*/ 26 w 71"/>
                  <a:gd name="T91" fmla="*/ 149 h 149"/>
                  <a:gd name="T92" fmla="*/ 37 w 71"/>
                  <a:gd name="T93" fmla="*/ 131 h 149"/>
                  <a:gd name="T94" fmla="*/ 48 w 71"/>
                  <a:gd name="T95" fmla="*/ 116 h 149"/>
                  <a:gd name="T96" fmla="*/ 48 w 71"/>
                  <a:gd name="T97" fmla="*/ 97 h 149"/>
                  <a:gd name="T98" fmla="*/ 48 w 71"/>
                  <a:gd name="T99" fmla="*/ 116 h 149"/>
                  <a:gd name="T100" fmla="*/ 37 w 71"/>
                  <a:gd name="T101" fmla="*/ 116 h 149"/>
                  <a:gd name="T102" fmla="*/ 37 w 71"/>
                  <a:gd name="T103" fmla="*/ 131 h 149"/>
                  <a:gd name="T104" fmla="*/ 26 w 71"/>
                  <a:gd name="T105" fmla="*/ 131 h 149"/>
                  <a:gd name="T106" fmla="*/ 26 w 71"/>
                  <a:gd name="T107" fmla="*/ 149 h 149"/>
                  <a:gd name="T108" fmla="*/ 15 w 71"/>
                  <a:gd name="T109" fmla="*/ 149 h 149"/>
                  <a:gd name="T110" fmla="*/ 0 w 71"/>
                  <a:gd name="T111" fmla="*/ 149 h 1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"/>
                  <a:gd name="T169" fmla="*/ 0 h 149"/>
                  <a:gd name="T170" fmla="*/ 71 w 71"/>
                  <a:gd name="T171" fmla="*/ 149 h 14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" h="149">
                    <a:moveTo>
                      <a:pt x="0" y="149"/>
                    </a:moveTo>
                    <a:lnTo>
                      <a:pt x="15" y="149"/>
                    </a:lnTo>
                    <a:lnTo>
                      <a:pt x="15" y="131"/>
                    </a:lnTo>
                    <a:lnTo>
                      <a:pt x="26" y="131"/>
                    </a:lnTo>
                    <a:lnTo>
                      <a:pt x="37" y="116"/>
                    </a:lnTo>
                    <a:lnTo>
                      <a:pt x="37" y="101"/>
                    </a:lnTo>
                    <a:lnTo>
                      <a:pt x="48" y="97"/>
                    </a:lnTo>
                    <a:lnTo>
                      <a:pt x="48" y="82"/>
                    </a:lnTo>
                    <a:lnTo>
                      <a:pt x="48" y="67"/>
                    </a:lnTo>
                    <a:lnTo>
                      <a:pt x="37" y="67"/>
                    </a:lnTo>
                    <a:lnTo>
                      <a:pt x="37" y="49"/>
                    </a:lnTo>
                    <a:lnTo>
                      <a:pt x="26" y="49"/>
                    </a:lnTo>
                    <a:lnTo>
                      <a:pt x="22" y="34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5"/>
                    </a:lnTo>
                    <a:lnTo>
                      <a:pt x="22" y="15"/>
                    </a:lnTo>
                    <a:lnTo>
                      <a:pt x="22" y="34"/>
                    </a:lnTo>
                    <a:lnTo>
                      <a:pt x="37" y="34"/>
                    </a:lnTo>
                    <a:lnTo>
                      <a:pt x="37" y="49"/>
                    </a:lnTo>
                    <a:lnTo>
                      <a:pt x="48" y="49"/>
                    </a:lnTo>
                    <a:lnTo>
                      <a:pt x="37" y="34"/>
                    </a:lnTo>
                    <a:lnTo>
                      <a:pt x="22" y="15"/>
                    </a:lnTo>
                    <a:lnTo>
                      <a:pt x="11" y="0"/>
                    </a:lnTo>
                    <a:lnTo>
                      <a:pt x="22" y="15"/>
                    </a:lnTo>
                    <a:lnTo>
                      <a:pt x="37" y="15"/>
                    </a:lnTo>
                    <a:lnTo>
                      <a:pt x="22" y="0"/>
                    </a:lnTo>
                    <a:lnTo>
                      <a:pt x="48" y="0"/>
                    </a:lnTo>
                    <a:lnTo>
                      <a:pt x="60" y="15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49"/>
                    </a:lnTo>
                    <a:lnTo>
                      <a:pt x="71" y="67"/>
                    </a:lnTo>
                    <a:lnTo>
                      <a:pt x="71" y="82"/>
                    </a:lnTo>
                    <a:lnTo>
                      <a:pt x="71" y="97"/>
                    </a:lnTo>
                    <a:lnTo>
                      <a:pt x="71" y="116"/>
                    </a:lnTo>
                    <a:lnTo>
                      <a:pt x="60" y="116"/>
                    </a:lnTo>
                    <a:lnTo>
                      <a:pt x="60" y="131"/>
                    </a:lnTo>
                    <a:lnTo>
                      <a:pt x="48" y="149"/>
                    </a:lnTo>
                    <a:lnTo>
                      <a:pt x="37" y="149"/>
                    </a:lnTo>
                    <a:lnTo>
                      <a:pt x="37" y="131"/>
                    </a:lnTo>
                    <a:lnTo>
                      <a:pt x="48" y="131"/>
                    </a:lnTo>
                    <a:lnTo>
                      <a:pt x="37" y="131"/>
                    </a:lnTo>
                    <a:lnTo>
                      <a:pt x="37" y="149"/>
                    </a:lnTo>
                    <a:lnTo>
                      <a:pt x="26" y="149"/>
                    </a:lnTo>
                    <a:lnTo>
                      <a:pt x="37" y="131"/>
                    </a:lnTo>
                    <a:lnTo>
                      <a:pt x="48" y="116"/>
                    </a:lnTo>
                    <a:lnTo>
                      <a:pt x="48" y="97"/>
                    </a:lnTo>
                    <a:lnTo>
                      <a:pt x="48" y="116"/>
                    </a:lnTo>
                    <a:lnTo>
                      <a:pt x="37" y="116"/>
                    </a:lnTo>
                    <a:lnTo>
                      <a:pt x="37" y="131"/>
                    </a:lnTo>
                    <a:lnTo>
                      <a:pt x="26" y="131"/>
                    </a:lnTo>
                    <a:lnTo>
                      <a:pt x="26" y="149"/>
                    </a:lnTo>
                    <a:lnTo>
                      <a:pt x="15" y="14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84" name="Freeform 134"/>
              <p:cNvSpPr>
                <a:spLocks/>
              </p:cNvSpPr>
              <p:nvPr/>
            </p:nvSpPr>
            <p:spPr bwMode="auto">
              <a:xfrm>
                <a:off x="5059" y="601"/>
                <a:ext cx="246" cy="70"/>
              </a:xfrm>
              <a:custGeom>
                <a:avLst/>
                <a:gdLst>
                  <a:gd name="T0" fmla="*/ 0 w 246"/>
                  <a:gd name="T1" fmla="*/ 3 h 70"/>
                  <a:gd name="T2" fmla="*/ 0 w 246"/>
                  <a:gd name="T3" fmla="*/ 18 h 70"/>
                  <a:gd name="T4" fmla="*/ 15 w 246"/>
                  <a:gd name="T5" fmla="*/ 18 h 70"/>
                  <a:gd name="T6" fmla="*/ 15 w 246"/>
                  <a:gd name="T7" fmla="*/ 37 h 70"/>
                  <a:gd name="T8" fmla="*/ 26 w 246"/>
                  <a:gd name="T9" fmla="*/ 37 h 70"/>
                  <a:gd name="T10" fmla="*/ 37 w 246"/>
                  <a:gd name="T11" fmla="*/ 37 h 70"/>
                  <a:gd name="T12" fmla="*/ 37 w 246"/>
                  <a:gd name="T13" fmla="*/ 52 h 70"/>
                  <a:gd name="T14" fmla="*/ 49 w 246"/>
                  <a:gd name="T15" fmla="*/ 52 h 70"/>
                  <a:gd name="T16" fmla="*/ 60 w 246"/>
                  <a:gd name="T17" fmla="*/ 52 h 70"/>
                  <a:gd name="T18" fmla="*/ 60 w 246"/>
                  <a:gd name="T19" fmla="*/ 70 h 70"/>
                  <a:gd name="T20" fmla="*/ 71 w 246"/>
                  <a:gd name="T21" fmla="*/ 70 h 70"/>
                  <a:gd name="T22" fmla="*/ 82 w 246"/>
                  <a:gd name="T23" fmla="*/ 67 h 70"/>
                  <a:gd name="T24" fmla="*/ 97 w 246"/>
                  <a:gd name="T25" fmla="*/ 67 h 70"/>
                  <a:gd name="T26" fmla="*/ 108 w 246"/>
                  <a:gd name="T27" fmla="*/ 67 h 70"/>
                  <a:gd name="T28" fmla="*/ 119 w 246"/>
                  <a:gd name="T29" fmla="*/ 67 h 70"/>
                  <a:gd name="T30" fmla="*/ 130 w 246"/>
                  <a:gd name="T31" fmla="*/ 67 h 70"/>
                  <a:gd name="T32" fmla="*/ 142 w 246"/>
                  <a:gd name="T33" fmla="*/ 67 h 70"/>
                  <a:gd name="T34" fmla="*/ 153 w 246"/>
                  <a:gd name="T35" fmla="*/ 67 h 70"/>
                  <a:gd name="T36" fmla="*/ 164 w 246"/>
                  <a:gd name="T37" fmla="*/ 67 h 70"/>
                  <a:gd name="T38" fmla="*/ 175 w 246"/>
                  <a:gd name="T39" fmla="*/ 67 h 70"/>
                  <a:gd name="T40" fmla="*/ 175 w 246"/>
                  <a:gd name="T41" fmla="*/ 52 h 70"/>
                  <a:gd name="T42" fmla="*/ 186 w 246"/>
                  <a:gd name="T43" fmla="*/ 52 h 70"/>
                  <a:gd name="T44" fmla="*/ 201 w 246"/>
                  <a:gd name="T45" fmla="*/ 52 h 70"/>
                  <a:gd name="T46" fmla="*/ 212 w 246"/>
                  <a:gd name="T47" fmla="*/ 33 h 70"/>
                  <a:gd name="T48" fmla="*/ 223 w 246"/>
                  <a:gd name="T49" fmla="*/ 33 h 70"/>
                  <a:gd name="T50" fmla="*/ 223 w 246"/>
                  <a:gd name="T51" fmla="*/ 18 h 70"/>
                  <a:gd name="T52" fmla="*/ 234 w 246"/>
                  <a:gd name="T53" fmla="*/ 18 h 70"/>
                  <a:gd name="T54" fmla="*/ 234 w 246"/>
                  <a:gd name="T55" fmla="*/ 0 h 70"/>
                  <a:gd name="T56" fmla="*/ 246 w 246"/>
                  <a:gd name="T57" fmla="*/ 0 h 70"/>
                  <a:gd name="T58" fmla="*/ 223 w 246"/>
                  <a:gd name="T59" fmla="*/ 0 h 70"/>
                  <a:gd name="T60" fmla="*/ 223 w 246"/>
                  <a:gd name="T61" fmla="*/ 18 h 70"/>
                  <a:gd name="T62" fmla="*/ 212 w 246"/>
                  <a:gd name="T63" fmla="*/ 18 h 70"/>
                  <a:gd name="T64" fmla="*/ 201 w 246"/>
                  <a:gd name="T65" fmla="*/ 33 h 70"/>
                  <a:gd name="T66" fmla="*/ 201 w 246"/>
                  <a:gd name="T67" fmla="*/ 18 h 70"/>
                  <a:gd name="T68" fmla="*/ 212 w 246"/>
                  <a:gd name="T69" fmla="*/ 18 h 70"/>
                  <a:gd name="T70" fmla="*/ 223 w 246"/>
                  <a:gd name="T71" fmla="*/ 18 h 70"/>
                  <a:gd name="T72" fmla="*/ 223 w 246"/>
                  <a:gd name="T73" fmla="*/ 0 h 70"/>
                  <a:gd name="T74" fmla="*/ 212 w 246"/>
                  <a:gd name="T75" fmla="*/ 0 h 70"/>
                  <a:gd name="T76" fmla="*/ 201 w 246"/>
                  <a:gd name="T77" fmla="*/ 0 h 70"/>
                  <a:gd name="T78" fmla="*/ 201 w 246"/>
                  <a:gd name="T79" fmla="*/ 18 h 70"/>
                  <a:gd name="T80" fmla="*/ 186 w 246"/>
                  <a:gd name="T81" fmla="*/ 18 h 70"/>
                  <a:gd name="T82" fmla="*/ 186 w 246"/>
                  <a:gd name="T83" fmla="*/ 33 h 70"/>
                  <a:gd name="T84" fmla="*/ 175 w 246"/>
                  <a:gd name="T85" fmla="*/ 33 h 70"/>
                  <a:gd name="T86" fmla="*/ 164 w 246"/>
                  <a:gd name="T87" fmla="*/ 33 h 70"/>
                  <a:gd name="T88" fmla="*/ 153 w 246"/>
                  <a:gd name="T89" fmla="*/ 33 h 70"/>
                  <a:gd name="T90" fmla="*/ 142 w 246"/>
                  <a:gd name="T91" fmla="*/ 33 h 70"/>
                  <a:gd name="T92" fmla="*/ 130 w 246"/>
                  <a:gd name="T93" fmla="*/ 37 h 70"/>
                  <a:gd name="T94" fmla="*/ 119 w 246"/>
                  <a:gd name="T95" fmla="*/ 37 h 70"/>
                  <a:gd name="T96" fmla="*/ 108 w 246"/>
                  <a:gd name="T97" fmla="*/ 37 h 70"/>
                  <a:gd name="T98" fmla="*/ 93 w 246"/>
                  <a:gd name="T99" fmla="*/ 37 h 70"/>
                  <a:gd name="T100" fmla="*/ 82 w 246"/>
                  <a:gd name="T101" fmla="*/ 37 h 70"/>
                  <a:gd name="T102" fmla="*/ 71 w 246"/>
                  <a:gd name="T103" fmla="*/ 37 h 70"/>
                  <a:gd name="T104" fmla="*/ 60 w 246"/>
                  <a:gd name="T105" fmla="*/ 37 h 70"/>
                  <a:gd name="T106" fmla="*/ 49 w 246"/>
                  <a:gd name="T107" fmla="*/ 18 h 70"/>
                  <a:gd name="T108" fmla="*/ 37 w 246"/>
                  <a:gd name="T109" fmla="*/ 3 h 70"/>
                  <a:gd name="T110" fmla="*/ 26 w 246"/>
                  <a:gd name="T111" fmla="*/ 3 h 70"/>
                  <a:gd name="T112" fmla="*/ 0 w 246"/>
                  <a:gd name="T113" fmla="*/ 3 h 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6"/>
                  <a:gd name="T172" fmla="*/ 0 h 70"/>
                  <a:gd name="T173" fmla="*/ 246 w 246"/>
                  <a:gd name="T174" fmla="*/ 70 h 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6" h="70">
                    <a:moveTo>
                      <a:pt x="0" y="3"/>
                    </a:moveTo>
                    <a:lnTo>
                      <a:pt x="0" y="18"/>
                    </a:lnTo>
                    <a:lnTo>
                      <a:pt x="15" y="18"/>
                    </a:lnTo>
                    <a:lnTo>
                      <a:pt x="15" y="37"/>
                    </a:lnTo>
                    <a:lnTo>
                      <a:pt x="26" y="37"/>
                    </a:lnTo>
                    <a:lnTo>
                      <a:pt x="37" y="37"/>
                    </a:lnTo>
                    <a:lnTo>
                      <a:pt x="37" y="52"/>
                    </a:lnTo>
                    <a:lnTo>
                      <a:pt x="49" y="52"/>
                    </a:lnTo>
                    <a:lnTo>
                      <a:pt x="60" y="52"/>
                    </a:lnTo>
                    <a:lnTo>
                      <a:pt x="60" y="70"/>
                    </a:lnTo>
                    <a:lnTo>
                      <a:pt x="71" y="70"/>
                    </a:lnTo>
                    <a:lnTo>
                      <a:pt x="82" y="67"/>
                    </a:lnTo>
                    <a:lnTo>
                      <a:pt x="97" y="67"/>
                    </a:lnTo>
                    <a:lnTo>
                      <a:pt x="108" y="67"/>
                    </a:lnTo>
                    <a:lnTo>
                      <a:pt x="119" y="67"/>
                    </a:lnTo>
                    <a:lnTo>
                      <a:pt x="130" y="67"/>
                    </a:lnTo>
                    <a:lnTo>
                      <a:pt x="142" y="67"/>
                    </a:lnTo>
                    <a:lnTo>
                      <a:pt x="153" y="67"/>
                    </a:lnTo>
                    <a:lnTo>
                      <a:pt x="164" y="67"/>
                    </a:lnTo>
                    <a:lnTo>
                      <a:pt x="175" y="67"/>
                    </a:lnTo>
                    <a:lnTo>
                      <a:pt x="175" y="52"/>
                    </a:lnTo>
                    <a:lnTo>
                      <a:pt x="186" y="52"/>
                    </a:lnTo>
                    <a:lnTo>
                      <a:pt x="201" y="52"/>
                    </a:lnTo>
                    <a:lnTo>
                      <a:pt x="212" y="33"/>
                    </a:lnTo>
                    <a:lnTo>
                      <a:pt x="223" y="33"/>
                    </a:lnTo>
                    <a:lnTo>
                      <a:pt x="223" y="18"/>
                    </a:lnTo>
                    <a:lnTo>
                      <a:pt x="234" y="18"/>
                    </a:lnTo>
                    <a:lnTo>
                      <a:pt x="234" y="0"/>
                    </a:lnTo>
                    <a:lnTo>
                      <a:pt x="246" y="0"/>
                    </a:lnTo>
                    <a:lnTo>
                      <a:pt x="223" y="0"/>
                    </a:lnTo>
                    <a:lnTo>
                      <a:pt x="223" y="18"/>
                    </a:lnTo>
                    <a:lnTo>
                      <a:pt x="212" y="18"/>
                    </a:lnTo>
                    <a:lnTo>
                      <a:pt x="201" y="33"/>
                    </a:lnTo>
                    <a:lnTo>
                      <a:pt x="201" y="18"/>
                    </a:lnTo>
                    <a:lnTo>
                      <a:pt x="212" y="18"/>
                    </a:lnTo>
                    <a:lnTo>
                      <a:pt x="223" y="18"/>
                    </a:lnTo>
                    <a:lnTo>
                      <a:pt x="223" y="0"/>
                    </a:lnTo>
                    <a:lnTo>
                      <a:pt x="212" y="0"/>
                    </a:lnTo>
                    <a:lnTo>
                      <a:pt x="201" y="0"/>
                    </a:lnTo>
                    <a:lnTo>
                      <a:pt x="201" y="18"/>
                    </a:lnTo>
                    <a:lnTo>
                      <a:pt x="186" y="18"/>
                    </a:lnTo>
                    <a:lnTo>
                      <a:pt x="186" y="33"/>
                    </a:lnTo>
                    <a:lnTo>
                      <a:pt x="175" y="33"/>
                    </a:lnTo>
                    <a:lnTo>
                      <a:pt x="164" y="33"/>
                    </a:lnTo>
                    <a:lnTo>
                      <a:pt x="153" y="33"/>
                    </a:lnTo>
                    <a:lnTo>
                      <a:pt x="142" y="33"/>
                    </a:lnTo>
                    <a:lnTo>
                      <a:pt x="130" y="37"/>
                    </a:lnTo>
                    <a:lnTo>
                      <a:pt x="119" y="37"/>
                    </a:lnTo>
                    <a:lnTo>
                      <a:pt x="108" y="37"/>
                    </a:lnTo>
                    <a:lnTo>
                      <a:pt x="93" y="37"/>
                    </a:lnTo>
                    <a:lnTo>
                      <a:pt x="82" y="37"/>
                    </a:lnTo>
                    <a:lnTo>
                      <a:pt x="71" y="37"/>
                    </a:lnTo>
                    <a:lnTo>
                      <a:pt x="60" y="37"/>
                    </a:lnTo>
                    <a:lnTo>
                      <a:pt x="49" y="18"/>
                    </a:lnTo>
                    <a:lnTo>
                      <a:pt x="37" y="3"/>
                    </a:lnTo>
                    <a:lnTo>
                      <a:pt x="2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85" name="Freeform 135"/>
              <p:cNvSpPr>
                <a:spLocks/>
              </p:cNvSpPr>
              <p:nvPr/>
            </p:nvSpPr>
            <p:spPr bwMode="auto">
              <a:xfrm>
                <a:off x="5108" y="601"/>
                <a:ext cx="174" cy="37"/>
              </a:xfrm>
              <a:custGeom>
                <a:avLst/>
                <a:gdLst>
                  <a:gd name="T0" fmla="*/ 0 w 174"/>
                  <a:gd name="T1" fmla="*/ 3 h 37"/>
                  <a:gd name="T2" fmla="*/ 11 w 174"/>
                  <a:gd name="T3" fmla="*/ 3 h 37"/>
                  <a:gd name="T4" fmla="*/ 11 w 174"/>
                  <a:gd name="T5" fmla="*/ 18 h 37"/>
                  <a:gd name="T6" fmla="*/ 22 w 174"/>
                  <a:gd name="T7" fmla="*/ 18 h 37"/>
                  <a:gd name="T8" fmla="*/ 33 w 174"/>
                  <a:gd name="T9" fmla="*/ 18 h 37"/>
                  <a:gd name="T10" fmla="*/ 33 w 174"/>
                  <a:gd name="T11" fmla="*/ 37 h 37"/>
                  <a:gd name="T12" fmla="*/ 44 w 174"/>
                  <a:gd name="T13" fmla="*/ 37 h 37"/>
                  <a:gd name="T14" fmla="*/ 59 w 174"/>
                  <a:gd name="T15" fmla="*/ 37 h 37"/>
                  <a:gd name="T16" fmla="*/ 70 w 174"/>
                  <a:gd name="T17" fmla="*/ 37 h 37"/>
                  <a:gd name="T18" fmla="*/ 81 w 174"/>
                  <a:gd name="T19" fmla="*/ 37 h 37"/>
                  <a:gd name="T20" fmla="*/ 93 w 174"/>
                  <a:gd name="T21" fmla="*/ 33 h 37"/>
                  <a:gd name="T22" fmla="*/ 104 w 174"/>
                  <a:gd name="T23" fmla="*/ 33 h 37"/>
                  <a:gd name="T24" fmla="*/ 115 w 174"/>
                  <a:gd name="T25" fmla="*/ 33 h 37"/>
                  <a:gd name="T26" fmla="*/ 126 w 174"/>
                  <a:gd name="T27" fmla="*/ 18 h 37"/>
                  <a:gd name="T28" fmla="*/ 137 w 174"/>
                  <a:gd name="T29" fmla="*/ 18 h 37"/>
                  <a:gd name="T30" fmla="*/ 152 w 174"/>
                  <a:gd name="T31" fmla="*/ 18 h 37"/>
                  <a:gd name="T32" fmla="*/ 163 w 174"/>
                  <a:gd name="T33" fmla="*/ 0 h 37"/>
                  <a:gd name="T34" fmla="*/ 174 w 174"/>
                  <a:gd name="T35" fmla="*/ 0 h 37"/>
                  <a:gd name="T36" fmla="*/ 163 w 174"/>
                  <a:gd name="T37" fmla="*/ 0 h 37"/>
                  <a:gd name="T38" fmla="*/ 152 w 174"/>
                  <a:gd name="T39" fmla="*/ 0 h 37"/>
                  <a:gd name="T40" fmla="*/ 137 w 174"/>
                  <a:gd name="T41" fmla="*/ 0 h 37"/>
                  <a:gd name="T42" fmla="*/ 137 w 174"/>
                  <a:gd name="T43" fmla="*/ 18 h 37"/>
                  <a:gd name="T44" fmla="*/ 126 w 174"/>
                  <a:gd name="T45" fmla="*/ 18 h 37"/>
                  <a:gd name="T46" fmla="*/ 115 w 174"/>
                  <a:gd name="T47" fmla="*/ 18 h 37"/>
                  <a:gd name="T48" fmla="*/ 104 w 174"/>
                  <a:gd name="T49" fmla="*/ 18 h 37"/>
                  <a:gd name="T50" fmla="*/ 93 w 174"/>
                  <a:gd name="T51" fmla="*/ 18 h 37"/>
                  <a:gd name="T52" fmla="*/ 81 w 174"/>
                  <a:gd name="T53" fmla="*/ 18 h 37"/>
                  <a:gd name="T54" fmla="*/ 70 w 174"/>
                  <a:gd name="T55" fmla="*/ 18 h 37"/>
                  <a:gd name="T56" fmla="*/ 59 w 174"/>
                  <a:gd name="T57" fmla="*/ 18 h 37"/>
                  <a:gd name="T58" fmla="*/ 44 w 174"/>
                  <a:gd name="T59" fmla="*/ 18 h 37"/>
                  <a:gd name="T60" fmla="*/ 33 w 174"/>
                  <a:gd name="T61" fmla="*/ 18 h 37"/>
                  <a:gd name="T62" fmla="*/ 33 w 174"/>
                  <a:gd name="T63" fmla="*/ 3 h 37"/>
                  <a:gd name="T64" fmla="*/ 22 w 174"/>
                  <a:gd name="T65" fmla="*/ 3 h 37"/>
                  <a:gd name="T66" fmla="*/ 0 w 174"/>
                  <a:gd name="T67" fmla="*/ 3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4"/>
                  <a:gd name="T103" fmla="*/ 0 h 37"/>
                  <a:gd name="T104" fmla="*/ 174 w 174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4" h="37">
                    <a:moveTo>
                      <a:pt x="0" y="3"/>
                    </a:moveTo>
                    <a:lnTo>
                      <a:pt x="11" y="3"/>
                    </a:lnTo>
                    <a:lnTo>
                      <a:pt x="11" y="18"/>
                    </a:lnTo>
                    <a:lnTo>
                      <a:pt x="22" y="18"/>
                    </a:lnTo>
                    <a:lnTo>
                      <a:pt x="33" y="18"/>
                    </a:lnTo>
                    <a:lnTo>
                      <a:pt x="33" y="37"/>
                    </a:lnTo>
                    <a:lnTo>
                      <a:pt x="44" y="37"/>
                    </a:lnTo>
                    <a:lnTo>
                      <a:pt x="59" y="37"/>
                    </a:lnTo>
                    <a:lnTo>
                      <a:pt x="70" y="37"/>
                    </a:lnTo>
                    <a:lnTo>
                      <a:pt x="81" y="37"/>
                    </a:lnTo>
                    <a:lnTo>
                      <a:pt x="93" y="33"/>
                    </a:lnTo>
                    <a:lnTo>
                      <a:pt x="104" y="33"/>
                    </a:lnTo>
                    <a:lnTo>
                      <a:pt x="115" y="33"/>
                    </a:lnTo>
                    <a:lnTo>
                      <a:pt x="126" y="18"/>
                    </a:lnTo>
                    <a:lnTo>
                      <a:pt x="137" y="18"/>
                    </a:lnTo>
                    <a:lnTo>
                      <a:pt x="152" y="18"/>
                    </a:lnTo>
                    <a:lnTo>
                      <a:pt x="163" y="0"/>
                    </a:lnTo>
                    <a:lnTo>
                      <a:pt x="174" y="0"/>
                    </a:lnTo>
                    <a:lnTo>
                      <a:pt x="163" y="0"/>
                    </a:lnTo>
                    <a:lnTo>
                      <a:pt x="152" y="0"/>
                    </a:lnTo>
                    <a:lnTo>
                      <a:pt x="137" y="0"/>
                    </a:lnTo>
                    <a:lnTo>
                      <a:pt x="137" y="18"/>
                    </a:lnTo>
                    <a:lnTo>
                      <a:pt x="126" y="18"/>
                    </a:lnTo>
                    <a:lnTo>
                      <a:pt x="115" y="18"/>
                    </a:lnTo>
                    <a:lnTo>
                      <a:pt x="104" y="18"/>
                    </a:lnTo>
                    <a:lnTo>
                      <a:pt x="93" y="18"/>
                    </a:lnTo>
                    <a:lnTo>
                      <a:pt x="81" y="18"/>
                    </a:lnTo>
                    <a:lnTo>
                      <a:pt x="70" y="18"/>
                    </a:lnTo>
                    <a:lnTo>
                      <a:pt x="59" y="18"/>
                    </a:lnTo>
                    <a:lnTo>
                      <a:pt x="44" y="18"/>
                    </a:lnTo>
                    <a:lnTo>
                      <a:pt x="33" y="18"/>
                    </a:lnTo>
                    <a:lnTo>
                      <a:pt x="33" y="3"/>
                    </a:lnTo>
                    <a:lnTo>
                      <a:pt x="2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86" name="Freeform 136"/>
              <p:cNvSpPr>
                <a:spLocks/>
              </p:cNvSpPr>
              <p:nvPr/>
            </p:nvSpPr>
            <p:spPr bwMode="auto">
              <a:xfrm>
                <a:off x="5349" y="485"/>
                <a:ext cx="108" cy="49"/>
              </a:xfrm>
              <a:custGeom>
                <a:avLst/>
                <a:gdLst>
                  <a:gd name="T0" fmla="*/ 15 w 108"/>
                  <a:gd name="T1" fmla="*/ 49 h 49"/>
                  <a:gd name="T2" fmla="*/ 0 w 108"/>
                  <a:gd name="T3" fmla="*/ 49 h 49"/>
                  <a:gd name="T4" fmla="*/ 0 w 108"/>
                  <a:gd name="T5" fmla="*/ 34 h 49"/>
                  <a:gd name="T6" fmla="*/ 0 w 108"/>
                  <a:gd name="T7" fmla="*/ 19 h 49"/>
                  <a:gd name="T8" fmla="*/ 11 w 108"/>
                  <a:gd name="T9" fmla="*/ 19 h 49"/>
                  <a:gd name="T10" fmla="*/ 26 w 108"/>
                  <a:gd name="T11" fmla="*/ 19 h 49"/>
                  <a:gd name="T12" fmla="*/ 37 w 108"/>
                  <a:gd name="T13" fmla="*/ 19 h 49"/>
                  <a:gd name="T14" fmla="*/ 49 w 108"/>
                  <a:gd name="T15" fmla="*/ 15 h 49"/>
                  <a:gd name="T16" fmla="*/ 49 w 108"/>
                  <a:gd name="T17" fmla="*/ 0 h 49"/>
                  <a:gd name="T18" fmla="*/ 60 w 108"/>
                  <a:gd name="T19" fmla="*/ 0 h 49"/>
                  <a:gd name="T20" fmla="*/ 71 w 108"/>
                  <a:gd name="T21" fmla="*/ 0 h 49"/>
                  <a:gd name="T22" fmla="*/ 82 w 108"/>
                  <a:gd name="T23" fmla="*/ 0 h 49"/>
                  <a:gd name="T24" fmla="*/ 93 w 108"/>
                  <a:gd name="T25" fmla="*/ 0 h 49"/>
                  <a:gd name="T26" fmla="*/ 104 w 108"/>
                  <a:gd name="T27" fmla="*/ 15 h 49"/>
                  <a:gd name="T28" fmla="*/ 108 w 108"/>
                  <a:gd name="T29" fmla="*/ 34 h 49"/>
                  <a:gd name="T30" fmla="*/ 93 w 108"/>
                  <a:gd name="T31" fmla="*/ 34 h 49"/>
                  <a:gd name="T32" fmla="*/ 93 w 108"/>
                  <a:gd name="T33" fmla="*/ 49 h 49"/>
                  <a:gd name="T34" fmla="*/ 82 w 108"/>
                  <a:gd name="T35" fmla="*/ 49 h 49"/>
                  <a:gd name="T36" fmla="*/ 71 w 108"/>
                  <a:gd name="T37" fmla="*/ 49 h 49"/>
                  <a:gd name="T38" fmla="*/ 60 w 108"/>
                  <a:gd name="T39" fmla="*/ 49 h 49"/>
                  <a:gd name="T40" fmla="*/ 49 w 108"/>
                  <a:gd name="T41" fmla="*/ 49 h 49"/>
                  <a:gd name="T42" fmla="*/ 37 w 108"/>
                  <a:gd name="T43" fmla="*/ 49 h 49"/>
                  <a:gd name="T44" fmla="*/ 26 w 108"/>
                  <a:gd name="T45" fmla="*/ 49 h 49"/>
                  <a:gd name="T46" fmla="*/ 15 w 108"/>
                  <a:gd name="T47" fmla="*/ 49 h 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8"/>
                  <a:gd name="T73" fmla="*/ 0 h 49"/>
                  <a:gd name="T74" fmla="*/ 108 w 108"/>
                  <a:gd name="T75" fmla="*/ 49 h 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8" h="49">
                    <a:moveTo>
                      <a:pt x="15" y="49"/>
                    </a:moveTo>
                    <a:lnTo>
                      <a:pt x="0" y="49"/>
                    </a:lnTo>
                    <a:lnTo>
                      <a:pt x="0" y="34"/>
                    </a:lnTo>
                    <a:lnTo>
                      <a:pt x="0" y="19"/>
                    </a:lnTo>
                    <a:lnTo>
                      <a:pt x="11" y="19"/>
                    </a:lnTo>
                    <a:lnTo>
                      <a:pt x="26" y="19"/>
                    </a:lnTo>
                    <a:lnTo>
                      <a:pt x="37" y="19"/>
                    </a:lnTo>
                    <a:lnTo>
                      <a:pt x="49" y="15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71" y="0"/>
                    </a:lnTo>
                    <a:lnTo>
                      <a:pt x="82" y="0"/>
                    </a:lnTo>
                    <a:lnTo>
                      <a:pt x="93" y="0"/>
                    </a:lnTo>
                    <a:lnTo>
                      <a:pt x="104" y="15"/>
                    </a:lnTo>
                    <a:lnTo>
                      <a:pt x="108" y="34"/>
                    </a:lnTo>
                    <a:lnTo>
                      <a:pt x="93" y="34"/>
                    </a:lnTo>
                    <a:lnTo>
                      <a:pt x="93" y="49"/>
                    </a:lnTo>
                    <a:lnTo>
                      <a:pt x="82" y="49"/>
                    </a:lnTo>
                    <a:lnTo>
                      <a:pt x="71" y="49"/>
                    </a:lnTo>
                    <a:lnTo>
                      <a:pt x="60" y="49"/>
                    </a:lnTo>
                    <a:lnTo>
                      <a:pt x="49" y="49"/>
                    </a:lnTo>
                    <a:lnTo>
                      <a:pt x="37" y="49"/>
                    </a:lnTo>
                    <a:lnTo>
                      <a:pt x="26" y="49"/>
                    </a:lnTo>
                    <a:lnTo>
                      <a:pt x="15" y="4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87" name="Freeform 137"/>
              <p:cNvSpPr>
                <a:spLocks/>
              </p:cNvSpPr>
              <p:nvPr/>
            </p:nvSpPr>
            <p:spPr bwMode="auto">
              <a:xfrm>
                <a:off x="4899" y="508"/>
                <a:ext cx="116" cy="48"/>
              </a:xfrm>
              <a:custGeom>
                <a:avLst/>
                <a:gdLst>
                  <a:gd name="T0" fmla="*/ 93 w 116"/>
                  <a:gd name="T1" fmla="*/ 48 h 48"/>
                  <a:gd name="T2" fmla="*/ 67 w 116"/>
                  <a:gd name="T3" fmla="*/ 48 h 48"/>
                  <a:gd name="T4" fmla="*/ 67 w 116"/>
                  <a:gd name="T5" fmla="*/ 33 h 48"/>
                  <a:gd name="T6" fmla="*/ 56 w 116"/>
                  <a:gd name="T7" fmla="*/ 33 h 48"/>
                  <a:gd name="T8" fmla="*/ 45 w 116"/>
                  <a:gd name="T9" fmla="*/ 33 h 48"/>
                  <a:gd name="T10" fmla="*/ 34 w 116"/>
                  <a:gd name="T11" fmla="*/ 33 h 48"/>
                  <a:gd name="T12" fmla="*/ 23 w 116"/>
                  <a:gd name="T13" fmla="*/ 33 h 48"/>
                  <a:gd name="T14" fmla="*/ 11 w 116"/>
                  <a:gd name="T15" fmla="*/ 33 h 48"/>
                  <a:gd name="T16" fmla="*/ 0 w 116"/>
                  <a:gd name="T17" fmla="*/ 33 h 48"/>
                  <a:gd name="T18" fmla="*/ 0 w 116"/>
                  <a:gd name="T19" fmla="*/ 15 h 48"/>
                  <a:gd name="T20" fmla="*/ 11 w 116"/>
                  <a:gd name="T21" fmla="*/ 15 h 48"/>
                  <a:gd name="T22" fmla="*/ 11 w 116"/>
                  <a:gd name="T23" fmla="*/ 0 h 48"/>
                  <a:gd name="T24" fmla="*/ 23 w 116"/>
                  <a:gd name="T25" fmla="*/ 0 h 48"/>
                  <a:gd name="T26" fmla="*/ 34 w 116"/>
                  <a:gd name="T27" fmla="*/ 0 h 48"/>
                  <a:gd name="T28" fmla="*/ 45 w 116"/>
                  <a:gd name="T29" fmla="*/ 0 h 48"/>
                  <a:gd name="T30" fmla="*/ 56 w 116"/>
                  <a:gd name="T31" fmla="*/ 0 h 48"/>
                  <a:gd name="T32" fmla="*/ 67 w 116"/>
                  <a:gd name="T33" fmla="*/ 0 h 48"/>
                  <a:gd name="T34" fmla="*/ 67 w 116"/>
                  <a:gd name="T35" fmla="*/ 15 h 48"/>
                  <a:gd name="T36" fmla="*/ 78 w 116"/>
                  <a:gd name="T37" fmla="*/ 15 h 48"/>
                  <a:gd name="T38" fmla="*/ 93 w 116"/>
                  <a:gd name="T39" fmla="*/ 15 h 48"/>
                  <a:gd name="T40" fmla="*/ 104 w 116"/>
                  <a:gd name="T41" fmla="*/ 15 h 48"/>
                  <a:gd name="T42" fmla="*/ 116 w 116"/>
                  <a:gd name="T43" fmla="*/ 33 h 48"/>
                  <a:gd name="T44" fmla="*/ 116 w 116"/>
                  <a:gd name="T45" fmla="*/ 48 h 48"/>
                  <a:gd name="T46" fmla="*/ 104 w 116"/>
                  <a:gd name="T47" fmla="*/ 48 h 48"/>
                  <a:gd name="T48" fmla="*/ 93 w 116"/>
                  <a:gd name="T49" fmla="*/ 48 h 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6"/>
                  <a:gd name="T76" fmla="*/ 0 h 48"/>
                  <a:gd name="T77" fmla="*/ 116 w 116"/>
                  <a:gd name="T78" fmla="*/ 48 h 4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6" h="48">
                    <a:moveTo>
                      <a:pt x="93" y="48"/>
                    </a:moveTo>
                    <a:lnTo>
                      <a:pt x="67" y="48"/>
                    </a:lnTo>
                    <a:lnTo>
                      <a:pt x="67" y="33"/>
                    </a:lnTo>
                    <a:lnTo>
                      <a:pt x="56" y="33"/>
                    </a:lnTo>
                    <a:lnTo>
                      <a:pt x="45" y="33"/>
                    </a:lnTo>
                    <a:lnTo>
                      <a:pt x="34" y="33"/>
                    </a:lnTo>
                    <a:lnTo>
                      <a:pt x="23" y="33"/>
                    </a:lnTo>
                    <a:lnTo>
                      <a:pt x="11" y="33"/>
                    </a:lnTo>
                    <a:lnTo>
                      <a:pt x="0" y="33"/>
                    </a:lnTo>
                    <a:lnTo>
                      <a:pt x="0" y="15"/>
                    </a:lnTo>
                    <a:lnTo>
                      <a:pt x="11" y="15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67" y="15"/>
                    </a:lnTo>
                    <a:lnTo>
                      <a:pt x="78" y="15"/>
                    </a:lnTo>
                    <a:lnTo>
                      <a:pt x="93" y="15"/>
                    </a:lnTo>
                    <a:lnTo>
                      <a:pt x="104" y="15"/>
                    </a:lnTo>
                    <a:lnTo>
                      <a:pt x="116" y="33"/>
                    </a:lnTo>
                    <a:lnTo>
                      <a:pt x="116" y="48"/>
                    </a:lnTo>
                    <a:lnTo>
                      <a:pt x="104" y="48"/>
                    </a:lnTo>
                    <a:lnTo>
                      <a:pt x="93" y="48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88" name="Freeform 138"/>
              <p:cNvSpPr>
                <a:spLocks/>
              </p:cNvSpPr>
              <p:nvPr/>
            </p:nvSpPr>
            <p:spPr bwMode="auto">
              <a:xfrm>
                <a:off x="5316" y="601"/>
                <a:ext cx="104" cy="81"/>
              </a:xfrm>
              <a:custGeom>
                <a:avLst/>
                <a:gdLst>
                  <a:gd name="T0" fmla="*/ 82 w 104"/>
                  <a:gd name="T1" fmla="*/ 81 h 81"/>
                  <a:gd name="T2" fmla="*/ 82 w 104"/>
                  <a:gd name="T3" fmla="*/ 67 h 81"/>
                  <a:gd name="T4" fmla="*/ 70 w 104"/>
                  <a:gd name="T5" fmla="*/ 67 h 81"/>
                  <a:gd name="T6" fmla="*/ 59 w 104"/>
                  <a:gd name="T7" fmla="*/ 67 h 81"/>
                  <a:gd name="T8" fmla="*/ 48 w 104"/>
                  <a:gd name="T9" fmla="*/ 48 h 81"/>
                  <a:gd name="T10" fmla="*/ 37 w 104"/>
                  <a:gd name="T11" fmla="*/ 48 h 81"/>
                  <a:gd name="T12" fmla="*/ 22 w 104"/>
                  <a:gd name="T13" fmla="*/ 48 h 81"/>
                  <a:gd name="T14" fmla="*/ 22 w 104"/>
                  <a:gd name="T15" fmla="*/ 33 h 81"/>
                  <a:gd name="T16" fmla="*/ 11 w 104"/>
                  <a:gd name="T17" fmla="*/ 33 h 81"/>
                  <a:gd name="T18" fmla="*/ 0 w 104"/>
                  <a:gd name="T19" fmla="*/ 33 h 81"/>
                  <a:gd name="T20" fmla="*/ 0 w 104"/>
                  <a:gd name="T21" fmla="*/ 18 h 81"/>
                  <a:gd name="T22" fmla="*/ 0 w 104"/>
                  <a:gd name="T23" fmla="*/ 0 h 81"/>
                  <a:gd name="T24" fmla="*/ 11 w 104"/>
                  <a:gd name="T25" fmla="*/ 0 h 81"/>
                  <a:gd name="T26" fmla="*/ 22 w 104"/>
                  <a:gd name="T27" fmla="*/ 0 h 81"/>
                  <a:gd name="T28" fmla="*/ 22 w 104"/>
                  <a:gd name="T29" fmla="*/ 18 h 81"/>
                  <a:gd name="T30" fmla="*/ 37 w 104"/>
                  <a:gd name="T31" fmla="*/ 18 h 81"/>
                  <a:gd name="T32" fmla="*/ 48 w 104"/>
                  <a:gd name="T33" fmla="*/ 18 h 81"/>
                  <a:gd name="T34" fmla="*/ 48 w 104"/>
                  <a:gd name="T35" fmla="*/ 33 h 81"/>
                  <a:gd name="T36" fmla="*/ 59 w 104"/>
                  <a:gd name="T37" fmla="*/ 33 h 81"/>
                  <a:gd name="T38" fmla="*/ 70 w 104"/>
                  <a:gd name="T39" fmla="*/ 33 h 81"/>
                  <a:gd name="T40" fmla="*/ 82 w 104"/>
                  <a:gd name="T41" fmla="*/ 48 h 81"/>
                  <a:gd name="T42" fmla="*/ 93 w 104"/>
                  <a:gd name="T43" fmla="*/ 48 h 81"/>
                  <a:gd name="T44" fmla="*/ 104 w 104"/>
                  <a:gd name="T45" fmla="*/ 48 h 81"/>
                  <a:gd name="T46" fmla="*/ 104 w 104"/>
                  <a:gd name="T47" fmla="*/ 67 h 81"/>
                  <a:gd name="T48" fmla="*/ 82 w 104"/>
                  <a:gd name="T49" fmla="*/ 67 h 81"/>
                  <a:gd name="T50" fmla="*/ 93 w 104"/>
                  <a:gd name="T51" fmla="*/ 67 h 81"/>
                  <a:gd name="T52" fmla="*/ 93 w 104"/>
                  <a:gd name="T53" fmla="*/ 81 h 81"/>
                  <a:gd name="T54" fmla="*/ 82 w 104"/>
                  <a:gd name="T55" fmla="*/ 81 h 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4"/>
                  <a:gd name="T85" fmla="*/ 0 h 81"/>
                  <a:gd name="T86" fmla="*/ 104 w 104"/>
                  <a:gd name="T87" fmla="*/ 81 h 8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4" h="81">
                    <a:moveTo>
                      <a:pt x="82" y="81"/>
                    </a:moveTo>
                    <a:lnTo>
                      <a:pt x="82" y="67"/>
                    </a:lnTo>
                    <a:lnTo>
                      <a:pt x="70" y="67"/>
                    </a:lnTo>
                    <a:lnTo>
                      <a:pt x="59" y="67"/>
                    </a:lnTo>
                    <a:lnTo>
                      <a:pt x="48" y="48"/>
                    </a:lnTo>
                    <a:lnTo>
                      <a:pt x="37" y="48"/>
                    </a:lnTo>
                    <a:lnTo>
                      <a:pt x="22" y="48"/>
                    </a:lnTo>
                    <a:lnTo>
                      <a:pt x="22" y="33"/>
                    </a:lnTo>
                    <a:lnTo>
                      <a:pt x="11" y="33"/>
                    </a:lnTo>
                    <a:lnTo>
                      <a:pt x="0" y="33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22" y="18"/>
                    </a:lnTo>
                    <a:lnTo>
                      <a:pt x="37" y="18"/>
                    </a:lnTo>
                    <a:lnTo>
                      <a:pt x="48" y="18"/>
                    </a:lnTo>
                    <a:lnTo>
                      <a:pt x="48" y="33"/>
                    </a:lnTo>
                    <a:lnTo>
                      <a:pt x="59" y="33"/>
                    </a:lnTo>
                    <a:lnTo>
                      <a:pt x="70" y="33"/>
                    </a:lnTo>
                    <a:lnTo>
                      <a:pt x="82" y="48"/>
                    </a:lnTo>
                    <a:lnTo>
                      <a:pt x="93" y="48"/>
                    </a:lnTo>
                    <a:lnTo>
                      <a:pt x="104" y="48"/>
                    </a:lnTo>
                    <a:lnTo>
                      <a:pt x="104" y="67"/>
                    </a:lnTo>
                    <a:lnTo>
                      <a:pt x="82" y="67"/>
                    </a:lnTo>
                    <a:lnTo>
                      <a:pt x="93" y="67"/>
                    </a:lnTo>
                    <a:lnTo>
                      <a:pt x="93" y="81"/>
                    </a:lnTo>
                    <a:lnTo>
                      <a:pt x="82" y="81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89" name="Freeform 139"/>
              <p:cNvSpPr>
                <a:spLocks/>
              </p:cNvSpPr>
              <p:nvPr/>
            </p:nvSpPr>
            <p:spPr bwMode="auto">
              <a:xfrm>
                <a:off x="5052" y="701"/>
                <a:ext cx="78" cy="119"/>
              </a:xfrm>
              <a:custGeom>
                <a:avLst/>
                <a:gdLst>
                  <a:gd name="T0" fmla="*/ 11 w 78"/>
                  <a:gd name="T1" fmla="*/ 119 h 119"/>
                  <a:gd name="T2" fmla="*/ 0 w 78"/>
                  <a:gd name="T3" fmla="*/ 119 h 119"/>
                  <a:gd name="T4" fmla="*/ 0 w 78"/>
                  <a:gd name="T5" fmla="*/ 101 h 119"/>
                  <a:gd name="T6" fmla="*/ 0 w 78"/>
                  <a:gd name="T7" fmla="*/ 86 h 119"/>
                  <a:gd name="T8" fmla="*/ 11 w 78"/>
                  <a:gd name="T9" fmla="*/ 86 h 119"/>
                  <a:gd name="T10" fmla="*/ 11 w 78"/>
                  <a:gd name="T11" fmla="*/ 67 h 119"/>
                  <a:gd name="T12" fmla="*/ 22 w 78"/>
                  <a:gd name="T13" fmla="*/ 67 h 119"/>
                  <a:gd name="T14" fmla="*/ 22 w 78"/>
                  <a:gd name="T15" fmla="*/ 52 h 119"/>
                  <a:gd name="T16" fmla="*/ 33 w 78"/>
                  <a:gd name="T17" fmla="*/ 52 h 119"/>
                  <a:gd name="T18" fmla="*/ 33 w 78"/>
                  <a:gd name="T19" fmla="*/ 34 h 119"/>
                  <a:gd name="T20" fmla="*/ 44 w 78"/>
                  <a:gd name="T21" fmla="*/ 34 h 119"/>
                  <a:gd name="T22" fmla="*/ 44 w 78"/>
                  <a:gd name="T23" fmla="*/ 19 h 119"/>
                  <a:gd name="T24" fmla="*/ 56 w 78"/>
                  <a:gd name="T25" fmla="*/ 0 h 119"/>
                  <a:gd name="T26" fmla="*/ 67 w 78"/>
                  <a:gd name="T27" fmla="*/ 0 h 119"/>
                  <a:gd name="T28" fmla="*/ 78 w 78"/>
                  <a:gd name="T29" fmla="*/ 0 h 119"/>
                  <a:gd name="T30" fmla="*/ 78 w 78"/>
                  <a:gd name="T31" fmla="*/ 19 h 119"/>
                  <a:gd name="T32" fmla="*/ 78 w 78"/>
                  <a:gd name="T33" fmla="*/ 34 h 119"/>
                  <a:gd name="T34" fmla="*/ 67 w 78"/>
                  <a:gd name="T35" fmla="*/ 34 h 119"/>
                  <a:gd name="T36" fmla="*/ 56 w 78"/>
                  <a:gd name="T37" fmla="*/ 52 h 119"/>
                  <a:gd name="T38" fmla="*/ 44 w 78"/>
                  <a:gd name="T39" fmla="*/ 67 h 119"/>
                  <a:gd name="T40" fmla="*/ 44 w 78"/>
                  <a:gd name="T41" fmla="*/ 86 h 119"/>
                  <a:gd name="T42" fmla="*/ 33 w 78"/>
                  <a:gd name="T43" fmla="*/ 86 h 119"/>
                  <a:gd name="T44" fmla="*/ 33 w 78"/>
                  <a:gd name="T45" fmla="*/ 101 h 119"/>
                  <a:gd name="T46" fmla="*/ 22 w 78"/>
                  <a:gd name="T47" fmla="*/ 101 h 119"/>
                  <a:gd name="T48" fmla="*/ 22 w 78"/>
                  <a:gd name="T49" fmla="*/ 119 h 119"/>
                  <a:gd name="T50" fmla="*/ 11 w 78"/>
                  <a:gd name="T51" fmla="*/ 119 h 1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119"/>
                  <a:gd name="T80" fmla="*/ 78 w 78"/>
                  <a:gd name="T81" fmla="*/ 119 h 1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119">
                    <a:moveTo>
                      <a:pt x="11" y="119"/>
                    </a:moveTo>
                    <a:lnTo>
                      <a:pt x="0" y="119"/>
                    </a:lnTo>
                    <a:lnTo>
                      <a:pt x="0" y="101"/>
                    </a:lnTo>
                    <a:lnTo>
                      <a:pt x="0" y="86"/>
                    </a:lnTo>
                    <a:lnTo>
                      <a:pt x="11" y="86"/>
                    </a:lnTo>
                    <a:lnTo>
                      <a:pt x="11" y="67"/>
                    </a:lnTo>
                    <a:lnTo>
                      <a:pt x="22" y="67"/>
                    </a:lnTo>
                    <a:lnTo>
                      <a:pt x="22" y="52"/>
                    </a:lnTo>
                    <a:lnTo>
                      <a:pt x="33" y="52"/>
                    </a:lnTo>
                    <a:lnTo>
                      <a:pt x="33" y="34"/>
                    </a:lnTo>
                    <a:lnTo>
                      <a:pt x="44" y="34"/>
                    </a:lnTo>
                    <a:lnTo>
                      <a:pt x="44" y="19"/>
                    </a:lnTo>
                    <a:lnTo>
                      <a:pt x="56" y="0"/>
                    </a:lnTo>
                    <a:lnTo>
                      <a:pt x="67" y="0"/>
                    </a:lnTo>
                    <a:lnTo>
                      <a:pt x="78" y="0"/>
                    </a:lnTo>
                    <a:lnTo>
                      <a:pt x="78" y="19"/>
                    </a:lnTo>
                    <a:lnTo>
                      <a:pt x="78" y="34"/>
                    </a:lnTo>
                    <a:lnTo>
                      <a:pt x="67" y="34"/>
                    </a:lnTo>
                    <a:lnTo>
                      <a:pt x="56" y="52"/>
                    </a:lnTo>
                    <a:lnTo>
                      <a:pt x="44" y="67"/>
                    </a:lnTo>
                    <a:lnTo>
                      <a:pt x="44" y="86"/>
                    </a:lnTo>
                    <a:lnTo>
                      <a:pt x="33" y="86"/>
                    </a:lnTo>
                    <a:lnTo>
                      <a:pt x="33" y="101"/>
                    </a:lnTo>
                    <a:lnTo>
                      <a:pt x="22" y="101"/>
                    </a:lnTo>
                    <a:lnTo>
                      <a:pt x="22" y="119"/>
                    </a:lnTo>
                    <a:lnTo>
                      <a:pt x="11" y="119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890" name="Freeform 140"/>
              <p:cNvSpPr>
                <a:spLocks/>
              </p:cNvSpPr>
              <p:nvPr/>
            </p:nvSpPr>
            <p:spPr bwMode="auto">
              <a:xfrm>
                <a:off x="5201" y="701"/>
                <a:ext cx="37" cy="101"/>
              </a:xfrm>
              <a:custGeom>
                <a:avLst/>
                <a:gdLst>
                  <a:gd name="T0" fmla="*/ 0 w 37"/>
                  <a:gd name="T1" fmla="*/ 101 h 101"/>
                  <a:gd name="T2" fmla="*/ 0 w 37"/>
                  <a:gd name="T3" fmla="*/ 82 h 101"/>
                  <a:gd name="T4" fmla="*/ 0 w 37"/>
                  <a:gd name="T5" fmla="*/ 67 h 101"/>
                  <a:gd name="T6" fmla="*/ 11 w 37"/>
                  <a:gd name="T7" fmla="*/ 48 h 101"/>
                  <a:gd name="T8" fmla="*/ 11 w 37"/>
                  <a:gd name="T9" fmla="*/ 34 h 101"/>
                  <a:gd name="T10" fmla="*/ 0 w 37"/>
                  <a:gd name="T11" fmla="*/ 19 h 101"/>
                  <a:gd name="T12" fmla="*/ 0 w 37"/>
                  <a:gd name="T13" fmla="*/ 0 h 101"/>
                  <a:gd name="T14" fmla="*/ 11 w 37"/>
                  <a:gd name="T15" fmla="*/ 0 h 101"/>
                  <a:gd name="T16" fmla="*/ 22 w 37"/>
                  <a:gd name="T17" fmla="*/ 0 h 101"/>
                  <a:gd name="T18" fmla="*/ 33 w 37"/>
                  <a:gd name="T19" fmla="*/ 0 h 101"/>
                  <a:gd name="T20" fmla="*/ 33 w 37"/>
                  <a:gd name="T21" fmla="*/ 15 h 101"/>
                  <a:gd name="T22" fmla="*/ 33 w 37"/>
                  <a:gd name="T23" fmla="*/ 34 h 101"/>
                  <a:gd name="T24" fmla="*/ 37 w 37"/>
                  <a:gd name="T25" fmla="*/ 48 h 101"/>
                  <a:gd name="T26" fmla="*/ 37 w 37"/>
                  <a:gd name="T27" fmla="*/ 67 h 101"/>
                  <a:gd name="T28" fmla="*/ 37 w 37"/>
                  <a:gd name="T29" fmla="*/ 82 h 101"/>
                  <a:gd name="T30" fmla="*/ 22 w 37"/>
                  <a:gd name="T31" fmla="*/ 82 h 101"/>
                  <a:gd name="T32" fmla="*/ 22 w 37"/>
                  <a:gd name="T33" fmla="*/ 101 h 101"/>
                  <a:gd name="T34" fmla="*/ 11 w 37"/>
                  <a:gd name="T35" fmla="*/ 101 h 101"/>
                  <a:gd name="T36" fmla="*/ 0 w 37"/>
                  <a:gd name="T37" fmla="*/ 101 h 1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7"/>
                  <a:gd name="T58" fmla="*/ 0 h 101"/>
                  <a:gd name="T59" fmla="*/ 37 w 37"/>
                  <a:gd name="T60" fmla="*/ 101 h 1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7" h="101">
                    <a:moveTo>
                      <a:pt x="0" y="101"/>
                    </a:moveTo>
                    <a:lnTo>
                      <a:pt x="0" y="82"/>
                    </a:lnTo>
                    <a:lnTo>
                      <a:pt x="0" y="67"/>
                    </a:lnTo>
                    <a:lnTo>
                      <a:pt x="11" y="48"/>
                    </a:lnTo>
                    <a:lnTo>
                      <a:pt x="11" y="3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15"/>
                    </a:lnTo>
                    <a:lnTo>
                      <a:pt x="33" y="34"/>
                    </a:lnTo>
                    <a:lnTo>
                      <a:pt x="37" y="48"/>
                    </a:lnTo>
                    <a:lnTo>
                      <a:pt x="37" y="67"/>
                    </a:lnTo>
                    <a:lnTo>
                      <a:pt x="37" y="82"/>
                    </a:lnTo>
                    <a:lnTo>
                      <a:pt x="22" y="82"/>
                    </a:lnTo>
                    <a:lnTo>
                      <a:pt x="22" y="101"/>
                    </a:lnTo>
                    <a:lnTo>
                      <a:pt x="11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</p:grpSp>
        <p:sp>
          <p:nvSpPr>
            <p:cNvPr id="2148" name="Freeform 141"/>
            <p:cNvSpPr>
              <a:spLocks/>
            </p:cNvSpPr>
            <p:nvPr/>
          </p:nvSpPr>
          <p:spPr bwMode="auto">
            <a:xfrm>
              <a:off x="4790" y="1274"/>
              <a:ext cx="320" cy="343"/>
            </a:xfrm>
            <a:custGeom>
              <a:avLst/>
              <a:gdLst>
                <a:gd name="T0" fmla="*/ 29 w 320"/>
                <a:gd name="T1" fmla="*/ 343 h 343"/>
                <a:gd name="T2" fmla="*/ 0 w 320"/>
                <a:gd name="T3" fmla="*/ 290 h 343"/>
                <a:gd name="T4" fmla="*/ 37 w 320"/>
                <a:gd name="T5" fmla="*/ 313 h 343"/>
                <a:gd name="T6" fmla="*/ 29 w 320"/>
                <a:gd name="T7" fmla="*/ 276 h 343"/>
                <a:gd name="T8" fmla="*/ 52 w 320"/>
                <a:gd name="T9" fmla="*/ 298 h 343"/>
                <a:gd name="T10" fmla="*/ 41 w 320"/>
                <a:gd name="T11" fmla="*/ 253 h 343"/>
                <a:gd name="T12" fmla="*/ 89 w 320"/>
                <a:gd name="T13" fmla="*/ 302 h 343"/>
                <a:gd name="T14" fmla="*/ 78 w 320"/>
                <a:gd name="T15" fmla="*/ 246 h 343"/>
                <a:gd name="T16" fmla="*/ 115 w 320"/>
                <a:gd name="T17" fmla="*/ 294 h 343"/>
                <a:gd name="T18" fmla="*/ 108 w 320"/>
                <a:gd name="T19" fmla="*/ 216 h 343"/>
                <a:gd name="T20" fmla="*/ 130 w 320"/>
                <a:gd name="T21" fmla="*/ 290 h 343"/>
                <a:gd name="T22" fmla="*/ 134 w 320"/>
                <a:gd name="T23" fmla="*/ 123 h 343"/>
                <a:gd name="T24" fmla="*/ 74 w 320"/>
                <a:gd name="T25" fmla="*/ 64 h 343"/>
                <a:gd name="T26" fmla="*/ 74 w 320"/>
                <a:gd name="T27" fmla="*/ 49 h 343"/>
                <a:gd name="T28" fmla="*/ 78 w 320"/>
                <a:gd name="T29" fmla="*/ 45 h 343"/>
                <a:gd name="T30" fmla="*/ 134 w 320"/>
                <a:gd name="T31" fmla="*/ 93 h 343"/>
                <a:gd name="T32" fmla="*/ 141 w 320"/>
                <a:gd name="T33" fmla="*/ 0 h 343"/>
                <a:gd name="T34" fmla="*/ 141 w 320"/>
                <a:gd name="T35" fmla="*/ 0 h 343"/>
                <a:gd name="T36" fmla="*/ 145 w 320"/>
                <a:gd name="T37" fmla="*/ 4 h 343"/>
                <a:gd name="T38" fmla="*/ 145 w 320"/>
                <a:gd name="T39" fmla="*/ 4 h 343"/>
                <a:gd name="T40" fmla="*/ 148 w 320"/>
                <a:gd name="T41" fmla="*/ 4 h 343"/>
                <a:gd name="T42" fmla="*/ 156 w 320"/>
                <a:gd name="T43" fmla="*/ 4 h 343"/>
                <a:gd name="T44" fmla="*/ 160 w 320"/>
                <a:gd name="T45" fmla="*/ 4 h 343"/>
                <a:gd name="T46" fmla="*/ 167 w 320"/>
                <a:gd name="T47" fmla="*/ 4 h 343"/>
                <a:gd name="T48" fmla="*/ 174 w 320"/>
                <a:gd name="T49" fmla="*/ 0 h 343"/>
                <a:gd name="T50" fmla="*/ 178 w 320"/>
                <a:gd name="T51" fmla="*/ 60 h 343"/>
                <a:gd name="T52" fmla="*/ 230 w 320"/>
                <a:gd name="T53" fmla="*/ 26 h 343"/>
                <a:gd name="T54" fmla="*/ 230 w 320"/>
                <a:gd name="T55" fmla="*/ 41 h 343"/>
                <a:gd name="T56" fmla="*/ 178 w 320"/>
                <a:gd name="T57" fmla="*/ 86 h 343"/>
                <a:gd name="T58" fmla="*/ 178 w 320"/>
                <a:gd name="T59" fmla="*/ 238 h 343"/>
                <a:gd name="T60" fmla="*/ 189 w 320"/>
                <a:gd name="T61" fmla="*/ 302 h 343"/>
                <a:gd name="T62" fmla="*/ 212 w 320"/>
                <a:gd name="T63" fmla="*/ 197 h 343"/>
                <a:gd name="T64" fmla="*/ 212 w 320"/>
                <a:gd name="T65" fmla="*/ 294 h 343"/>
                <a:gd name="T66" fmla="*/ 241 w 320"/>
                <a:gd name="T67" fmla="*/ 186 h 343"/>
                <a:gd name="T68" fmla="*/ 234 w 320"/>
                <a:gd name="T69" fmla="*/ 302 h 343"/>
                <a:gd name="T70" fmla="*/ 264 w 320"/>
                <a:gd name="T71" fmla="*/ 253 h 343"/>
                <a:gd name="T72" fmla="*/ 260 w 320"/>
                <a:gd name="T73" fmla="*/ 313 h 343"/>
                <a:gd name="T74" fmla="*/ 290 w 320"/>
                <a:gd name="T75" fmla="*/ 272 h 343"/>
                <a:gd name="T76" fmla="*/ 290 w 320"/>
                <a:gd name="T77" fmla="*/ 302 h 343"/>
                <a:gd name="T78" fmla="*/ 320 w 320"/>
                <a:gd name="T79" fmla="*/ 283 h 343"/>
                <a:gd name="T80" fmla="*/ 282 w 320"/>
                <a:gd name="T81" fmla="*/ 339 h 343"/>
                <a:gd name="T82" fmla="*/ 29 w 320"/>
                <a:gd name="T83" fmla="*/ 343 h 3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0"/>
                <a:gd name="T127" fmla="*/ 0 h 343"/>
                <a:gd name="T128" fmla="*/ 320 w 320"/>
                <a:gd name="T129" fmla="*/ 343 h 3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0" h="343">
                  <a:moveTo>
                    <a:pt x="29" y="343"/>
                  </a:moveTo>
                  <a:lnTo>
                    <a:pt x="0" y="290"/>
                  </a:lnTo>
                  <a:lnTo>
                    <a:pt x="37" y="313"/>
                  </a:lnTo>
                  <a:lnTo>
                    <a:pt x="29" y="276"/>
                  </a:lnTo>
                  <a:lnTo>
                    <a:pt x="52" y="298"/>
                  </a:lnTo>
                  <a:lnTo>
                    <a:pt x="41" y="253"/>
                  </a:lnTo>
                  <a:lnTo>
                    <a:pt x="89" y="302"/>
                  </a:lnTo>
                  <a:lnTo>
                    <a:pt x="78" y="246"/>
                  </a:lnTo>
                  <a:lnTo>
                    <a:pt x="115" y="294"/>
                  </a:lnTo>
                  <a:lnTo>
                    <a:pt x="108" y="216"/>
                  </a:lnTo>
                  <a:lnTo>
                    <a:pt x="130" y="290"/>
                  </a:lnTo>
                  <a:lnTo>
                    <a:pt x="134" y="123"/>
                  </a:lnTo>
                  <a:lnTo>
                    <a:pt x="74" y="64"/>
                  </a:lnTo>
                  <a:lnTo>
                    <a:pt x="74" y="49"/>
                  </a:lnTo>
                  <a:lnTo>
                    <a:pt x="78" y="45"/>
                  </a:lnTo>
                  <a:lnTo>
                    <a:pt x="134" y="93"/>
                  </a:lnTo>
                  <a:lnTo>
                    <a:pt x="141" y="0"/>
                  </a:lnTo>
                  <a:lnTo>
                    <a:pt x="145" y="4"/>
                  </a:lnTo>
                  <a:lnTo>
                    <a:pt x="148" y="4"/>
                  </a:lnTo>
                  <a:lnTo>
                    <a:pt x="156" y="4"/>
                  </a:lnTo>
                  <a:lnTo>
                    <a:pt x="160" y="4"/>
                  </a:lnTo>
                  <a:lnTo>
                    <a:pt x="167" y="4"/>
                  </a:lnTo>
                  <a:lnTo>
                    <a:pt x="174" y="0"/>
                  </a:lnTo>
                  <a:lnTo>
                    <a:pt x="178" y="60"/>
                  </a:lnTo>
                  <a:lnTo>
                    <a:pt x="230" y="26"/>
                  </a:lnTo>
                  <a:lnTo>
                    <a:pt x="230" y="41"/>
                  </a:lnTo>
                  <a:lnTo>
                    <a:pt x="178" y="86"/>
                  </a:lnTo>
                  <a:lnTo>
                    <a:pt x="178" y="238"/>
                  </a:lnTo>
                  <a:lnTo>
                    <a:pt x="189" y="302"/>
                  </a:lnTo>
                  <a:lnTo>
                    <a:pt x="212" y="197"/>
                  </a:lnTo>
                  <a:lnTo>
                    <a:pt x="212" y="294"/>
                  </a:lnTo>
                  <a:lnTo>
                    <a:pt x="241" y="186"/>
                  </a:lnTo>
                  <a:lnTo>
                    <a:pt x="234" y="302"/>
                  </a:lnTo>
                  <a:lnTo>
                    <a:pt x="264" y="253"/>
                  </a:lnTo>
                  <a:lnTo>
                    <a:pt x="260" y="313"/>
                  </a:lnTo>
                  <a:lnTo>
                    <a:pt x="290" y="272"/>
                  </a:lnTo>
                  <a:lnTo>
                    <a:pt x="290" y="302"/>
                  </a:lnTo>
                  <a:lnTo>
                    <a:pt x="320" y="283"/>
                  </a:lnTo>
                  <a:lnTo>
                    <a:pt x="282" y="339"/>
                  </a:lnTo>
                  <a:lnTo>
                    <a:pt x="29" y="3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49" name="Freeform 142"/>
            <p:cNvSpPr>
              <a:spLocks/>
            </p:cNvSpPr>
            <p:nvPr/>
          </p:nvSpPr>
          <p:spPr bwMode="auto">
            <a:xfrm>
              <a:off x="4909" y="1546"/>
              <a:ext cx="11" cy="59"/>
            </a:xfrm>
            <a:custGeom>
              <a:avLst/>
              <a:gdLst>
                <a:gd name="T0" fmla="*/ 11 w 11"/>
                <a:gd name="T1" fmla="*/ 56 h 59"/>
                <a:gd name="T2" fmla="*/ 0 w 11"/>
                <a:gd name="T3" fmla="*/ 0 h 59"/>
                <a:gd name="T4" fmla="*/ 0 w 11"/>
                <a:gd name="T5" fmla="*/ 37 h 59"/>
                <a:gd name="T6" fmla="*/ 3 w 11"/>
                <a:gd name="T7" fmla="*/ 59 h 59"/>
                <a:gd name="T8" fmla="*/ 11 w 11"/>
                <a:gd name="T9" fmla="*/ 59 h 59"/>
                <a:gd name="T10" fmla="*/ 11 w 11"/>
                <a:gd name="T11" fmla="*/ 56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59"/>
                <a:gd name="T20" fmla="*/ 11 w 11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59">
                  <a:moveTo>
                    <a:pt x="11" y="56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3" y="59"/>
                  </a:lnTo>
                  <a:lnTo>
                    <a:pt x="11" y="59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50" name="Freeform 143"/>
            <p:cNvSpPr>
              <a:spLocks/>
            </p:cNvSpPr>
            <p:nvPr/>
          </p:nvSpPr>
          <p:spPr bwMode="auto">
            <a:xfrm>
              <a:off x="4808" y="1542"/>
              <a:ext cx="101" cy="67"/>
            </a:xfrm>
            <a:custGeom>
              <a:avLst/>
              <a:gdLst>
                <a:gd name="T0" fmla="*/ 101 w 101"/>
                <a:gd name="T1" fmla="*/ 63 h 67"/>
                <a:gd name="T2" fmla="*/ 71 w 101"/>
                <a:gd name="T3" fmla="*/ 8 h 67"/>
                <a:gd name="T4" fmla="*/ 82 w 101"/>
                <a:gd name="T5" fmla="*/ 63 h 67"/>
                <a:gd name="T6" fmla="*/ 56 w 101"/>
                <a:gd name="T7" fmla="*/ 30 h 67"/>
                <a:gd name="T8" fmla="*/ 34 w 101"/>
                <a:gd name="T9" fmla="*/ 0 h 67"/>
                <a:gd name="T10" fmla="*/ 45 w 101"/>
                <a:gd name="T11" fmla="*/ 60 h 67"/>
                <a:gd name="T12" fmla="*/ 23 w 101"/>
                <a:gd name="T13" fmla="*/ 30 h 67"/>
                <a:gd name="T14" fmla="*/ 23 w 101"/>
                <a:gd name="T15" fmla="*/ 60 h 67"/>
                <a:gd name="T16" fmla="*/ 0 w 101"/>
                <a:gd name="T17" fmla="*/ 45 h 67"/>
                <a:gd name="T18" fmla="*/ 19 w 101"/>
                <a:gd name="T19" fmla="*/ 67 h 67"/>
                <a:gd name="T20" fmla="*/ 101 w 101"/>
                <a:gd name="T21" fmla="*/ 63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67"/>
                <a:gd name="T35" fmla="*/ 101 w 101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67">
                  <a:moveTo>
                    <a:pt x="101" y="63"/>
                  </a:moveTo>
                  <a:lnTo>
                    <a:pt x="71" y="8"/>
                  </a:lnTo>
                  <a:lnTo>
                    <a:pt x="82" y="63"/>
                  </a:lnTo>
                  <a:lnTo>
                    <a:pt x="56" y="30"/>
                  </a:lnTo>
                  <a:lnTo>
                    <a:pt x="34" y="0"/>
                  </a:lnTo>
                  <a:lnTo>
                    <a:pt x="45" y="60"/>
                  </a:lnTo>
                  <a:lnTo>
                    <a:pt x="23" y="30"/>
                  </a:lnTo>
                  <a:lnTo>
                    <a:pt x="23" y="60"/>
                  </a:lnTo>
                  <a:lnTo>
                    <a:pt x="0" y="45"/>
                  </a:lnTo>
                  <a:lnTo>
                    <a:pt x="19" y="67"/>
                  </a:lnTo>
                  <a:lnTo>
                    <a:pt x="101" y="63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51" name="Freeform 144"/>
            <p:cNvSpPr>
              <a:spLocks/>
            </p:cNvSpPr>
            <p:nvPr/>
          </p:nvSpPr>
          <p:spPr bwMode="auto">
            <a:xfrm>
              <a:off x="4979" y="1512"/>
              <a:ext cx="45" cy="93"/>
            </a:xfrm>
            <a:custGeom>
              <a:avLst/>
              <a:gdLst>
                <a:gd name="T0" fmla="*/ 0 w 45"/>
                <a:gd name="T1" fmla="*/ 93 h 93"/>
                <a:gd name="T2" fmla="*/ 0 w 45"/>
                <a:gd name="T3" fmla="*/ 82 h 93"/>
                <a:gd name="T4" fmla="*/ 15 w 45"/>
                <a:gd name="T5" fmla="*/ 26 h 93"/>
                <a:gd name="T6" fmla="*/ 19 w 45"/>
                <a:gd name="T7" fmla="*/ 86 h 93"/>
                <a:gd name="T8" fmla="*/ 45 w 45"/>
                <a:gd name="T9" fmla="*/ 0 h 93"/>
                <a:gd name="T10" fmla="*/ 38 w 45"/>
                <a:gd name="T11" fmla="*/ 93 h 93"/>
                <a:gd name="T12" fmla="*/ 0 w 45"/>
                <a:gd name="T13" fmla="*/ 93 h 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93"/>
                <a:gd name="T23" fmla="*/ 45 w 45"/>
                <a:gd name="T24" fmla="*/ 93 h 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93">
                  <a:moveTo>
                    <a:pt x="0" y="93"/>
                  </a:moveTo>
                  <a:lnTo>
                    <a:pt x="0" y="82"/>
                  </a:lnTo>
                  <a:lnTo>
                    <a:pt x="15" y="26"/>
                  </a:lnTo>
                  <a:lnTo>
                    <a:pt x="19" y="86"/>
                  </a:lnTo>
                  <a:lnTo>
                    <a:pt x="45" y="0"/>
                  </a:lnTo>
                  <a:lnTo>
                    <a:pt x="38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52" name="Freeform 145"/>
            <p:cNvSpPr>
              <a:spLocks/>
            </p:cNvSpPr>
            <p:nvPr/>
          </p:nvSpPr>
          <p:spPr bwMode="auto">
            <a:xfrm>
              <a:off x="5020" y="1557"/>
              <a:ext cx="26" cy="48"/>
            </a:xfrm>
            <a:custGeom>
              <a:avLst/>
              <a:gdLst>
                <a:gd name="T0" fmla="*/ 0 w 26"/>
                <a:gd name="T1" fmla="*/ 48 h 48"/>
                <a:gd name="T2" fmla="*/ 23 w 26"/>
                <a:gd name="T3" fmla="*/ 0 h 48"/>
                <a:gd name="T4" fmla="*/ 26 w 26"/>
                <a:gd name="T5" fmla="*/ 48 h 48"/>
                <a:gd name="T6" fmla="*/ 0 w 26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48"/>
                <a:gd name="T14" fmla="*/ 26 w 26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48">
                  <a:moveTo>
                    <a:pt x="0" y="48"/>
                  </a:moveTo>
                  <a:lnTo>
                    <a:pt x="23" y="0"/>
                  </a:lnTo>
                  <a:lnTo>
                    <a:pt x="2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53" name="Freeform 146"/>
            <p:cNvSpPr>
              <a:spLocks/>
            </p:cNvSpPr>
            <p:nvPr/>
          </p:nvSpPr>
          <p:spPr bwMode="auto">
            <a:xfrm>
              <a:off x="5050" y="1568"/>
              <a:ext cx="22" cy="37"/>
            </a:xfrm>
            <a:custGeom>
              <a:avLst/>
              <a:gdLst>
                <a:gd name="T0" fmla="*/ 0 w 22"/>
                <a:gd name="T1" fmla="*/ 37 h 37"/>
                <a:gd name="T2" fmla="*/ 22 w 22"/>
                <a:gd name="T3" fmla="*/ 0 h 37"/>
                <a:gd name="T4" fmla="*/ 19 w 22"/>
                <a:gd name="T5" fmla="*/ 37 h 37"/>
                <a:gd name="T6" fmla="*/ 0 w 22"/>
                <a:gd name="T7" fmla="*/ 37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7"/>
                <a:gd name="T14" fmla="*/ 22 w 22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7">
                  <a:moveTo>
                    <a:pt x="0" y="37"/>
                  </a:moveTo>
                  <a:lnTo>
                    <a:pt x="22" y="0"/>
                  </a:lnTo>
                  <a:lnTo>
                    <a:pt x="19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54" name="Freeform 147"/>
            <p:cNvSpPr>
              <a:spLocks/>
            </p:cNvSpPr>
            <p:nvPr/>
          </p:nvSpPr>
          <p:spPr bwMode="auto">
            <a:xfrm>
              <a:off x="5076" y="1576"/>
              <a:ext cx="15" cy="22"/>
            </a:xfrm>
            <a:custGeom>
              <a:avLst/>
              <a:gdLst>
                <a:gd name="T0" fmla="*/ 0 w 15"/>
                <a:gd name="T1" fmla="*/ 22 h 22"/>
                <a:gd name="T2" fmla="*/ 4 w 15"/>
                <a:gd name="T3" fmla="*/ 11 h 22"/>
                <a:gd name="T4" fmla="*/ 15 w 15"/>
                <a:gd name="T5" fmla="*/ 0 h 22"/>
                <a:gd name="T6" fmla="*/ 11 w 15"/>
                <a:gd name="T7" fmla="*/ 7 h 22"/>
                <a:gd name="T8" fmla="*/ 0 w 15"/>
                <a:gd name="T9" fmla="*/ 2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2"/>
                <a:gd name="T17" fmla="*/ 15 w 1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2">
                  <a:moveTo>
                    <a:pt x="0" y="22"/>
                  </a:moveTo>
                  <a:lnTo>
                    <a:pt x="4" y="11"/>
                  </a:lnTo>
                  <a:lnTo>
                    <a:pt x="15" y="0"/>
                  </a:lnTo>
                  <a:lnTo>
                    <a:pt x="11" y="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55" name="Freeform 148"/>
            <p:cNvSpPr>
              <a:spLocks/>
            </p:cNvSpPr>
            <p:nvPr/>
          </p:nvSpPr>
          <p:spPr bwMode="auto">
            <a:xfrm>
              <a:off x="4924" y="1293"/>
              <a:ext cx="14" cy="312"/>
            </a:xfrm>
            <a:custGeom>
              <a:avLst/>
              <a:gdLst>
                <a:gd name="T0" fmla="*/ 0 w 14"/>
                <a:gd name="T1" fmla="*/ 312 h 312"/>
                <a:gd name="T2" fmla="*/ 11 w 14"/>
                <a:gd name="T3" fmla="*/ 0 h 312"/>
                <a:gd name="T4" fmla="*/ 11 w 14"/>
                <a:gd name="T5" fmla="*/ 4 h 312"/>
                <a:gd name="T6" fmla="*/ 11 w 14"/>
                <a:gd name="T7" fmla="*/ 4 h 312"/>
                <a:gd name="T8" fmla="*/ 14 w 14"/>
                <a:gd name="T9" fmla="*/ 4 h 312"/>
                <a:gd name="T10" fmla="*/ 14 w 14"/>
                <a:gd name="T11" fmla="*/ 4 h 312"/>
                <a:gd name="T12" fmla="*/ 14 w 14"/>
                <a:gd name="T13" fmla="*/ 312 h 312"/>
                <a:gd name="T14" fmla="*/ 0 w 14"/>
                <a:gd name="T15" fmla="*/ 312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312"/>
                <a:gd name="T26" fmla="*/ 14 w 14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312">
                  <a:moveTo>
                    <a:pt x="0" y="312"/>
                  </a:moveTo>
                  <a:lnTo>
                    <a:pt x="11" y="0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4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87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56" name="Freeform 149"/>
            <p:cNvSpPr>
              <a:spLocks/>
            </p:cNvSpPr>
            <p:nvPr/>
          </p:nvSpPr>
          <p:spPr bwMode="auto">
            <a:xfrm>
              <a:off x="4942" y="1286"/>
              <a:ext cx="11" cy="319"/>
            </a:xfrm>
            <a:custGeom>
              <a:avLst/>
              <a:gdLst>
                <a:gd name="T0" fmla="*/ 0 w 11"/>
                <a:gd name="T1" fmla="*/ 319 h 319"/>
                <a:gd name="T2" fmla="*/ 4 w 11"/>
                <a:gd name="T3" fmla="*/ 0 h 319"/>
                <a:gd name="T4" fmla="*/ 4 w 11"/>
                <a:gd name="T5" fmla="*/ 3 h 319"/>
                <a:gd name="T6" fmla="*/ 8 w 11"/>
                <a:gd name="T7" fmla="*/ 3 h 319"/>
                <a:gd name="T8" fmla="*/ 8 w 11"/>
                <a:gd name="T9" fmla="*/ 3 h 319"/>
                <a:gd name="T10" fmla="*/ 11 w 11"/>
                <a:gd name="T11" fmla="*/ 0 h 319"/>
                <a:gd name="T12" fmla="*/ 11 w 11"/>
                <a:gd name="T13" fmla="*/ 319 h 319"/>
                <a:gd name="T14" fmla="*/ 0 w 11"/>
                <a:gd name="T15" fmla="*/ 319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319"/>
                <a:gd name="T26" fmla="*/ 11 w 11"/>
                <a:gd name="T27" fmla="*/ 319 h 3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319">
                  <a:moveTo>
                    <a:pt x="0" y="319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319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87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57" name="Freeform 150"/>
            <p:cNvSpPr>
              <a:spLocks/>
            </p:cNvSpPr>
            <p:nvPr/>
          </p:nvSpPr>
          <p:spPr bwMode="auto">
            <a:xfrm>
              <a:off x="4957" y="1278"/>
              <a:ext cx="11" cy="327"/>
            </a:xfrm>
            <a:custGeom>
              <a:avLst/>
              <a:gdLst>
                <a:gd name="T0" fmla="*/ 4 w 11"/>
                <a:gd name="T1" fmla="*/ 327 h 327"/>
                <a:gd name="T2" fmla="*/ 0 w 11"/>
                <a:gd name="T3" fmla="*/ 4 h 327"/>
                <a:gd name="T4" fmla="*/ 4 w 11"/>
                <a:gd name="T5" fmla="*/ 0 h 327"/>
                <a:gd name="T6" fmla="*/ 7 w 11"/>
                <a:gd name="T7" fmla="*/ 249 h 327"/>
                <a:gd name="T8" fmla="*/ 11 w 11"/>
                <a:gd name="T9" fmla="*/ 324 h 327"/>
                <a:gd name="T10" fmla="*/ 4 w 11"/>
                <a:gd name="T11" fmla="*/ 327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27"/>
                <a:gd name="T20" fmla="*/ 11 w 11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27">
                  <a:moveTo>
                    <a:pt x="4" y="32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7" y="249"/>
                  </a:lnTo>
                  <a:lnTo>
                    <a:pt x="11" y="324"/>
                  </a:lnTo>
                  <a:lnTo>
                    <a:pt x="4" y="327"/>
                  </a:lnTo>
                  <a:close/>
                </a:path>
              </a:pathLst>
            </a:custGeom>
            <a:solidFill>
              <a:srgbClr val="87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58" name="Freeform 151"/>
            <p:cNvSpPr>
              <a:spLocks/>
            </p:cNvSpPr>
            <p:nvPr/>
          </p:nvSpPr>
          <p:spPr bwMode="auto">
            <a:xfrm>
              <a:off x="4968" y="1308"/>
              <a:ext cx="49" cy="44"/>
            </a:xfrm>
            <a:custGeom>
              <a:avLst/>
              <a:gdLst>
                <a:gd name="T0" fmla="*/ 4 w 49"/>
                <a:gd name="T1" fmla="*/ 33 h 44"/>
                <a:gd name="T2" fmla="*/ 49 w 49"/>
                <a:gd name="T3" fmla="*/ 0 h 44"/>
                <a:gd name="T4" fmla="*/ 49 w 49"/>
                <a:gd name="T5" fmla="*/ 4 h 44"/>
                <a:gd name="T6" fmla="*/ 0 w 49"/>
                <a:gd name="T7" fmla="*/ 44 h 44"/>
                <a:gd name="T8" fmla="*/ 4 w 49"/>
                <a:gd name="T9" fmla="*/ 3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4"/>
                <a:gd name="T17" fmla="*/ 49 w 49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4">
                  <a:moveTo>
                    <a:pt x="4" y="33"/>
                  </a:moveTo>
                  <a:lnTo>
                    <a:pt x="49" y="0"/>
                  </a:lnTo>
                  <a:lnTo>
                    <a:pt x="49" y="4"/>
                  </a:lnTo>
                  <a:lnTo>
                    <a:pt x="0" y="44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87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59" name="Freeform 152"/>
            <p:cNvSpPr>
              <a:spLocks/>
            </p:cNvSpPr>
            <p:nvPr/>
          </p:nvSpPr>
          <p:spPr bwMode="auto">
            <a:xfrm>
              <a:off x="4868" y="1326"/>
              <a:ext cx="56" cy="60"/>
            </a:xfrm>
            <a:custGeom>
              <a:avLst/>
              <a:gdLst>
                <a:gd name="T0" fmla="*/ 56 w 56"/>
                <a:gd name="T1" fmla="*/ 60 h 60"/>
                <a:gd name="T2" fmla="*/ 52 w 56"/>
                <a:gd name="T3" fmla="*/ 49 h 60"/>
                <a:gd name="T4" fmla="*/ 4 w 56"/>
                <a:gd name="T5" fmla="*/ 0 h 60"/>
                <a:gd name="T6" fmla="*/ 0 w 56"/>
                <a:gd name="T7" fmla="*/ 12 h 60"/>
                <a:gd name="T8" fmla="*/ 56 w 56"/>
                <a:gd name="T9" fmla="*/ 6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60"/>
                <a:gd name="T17" fmla="*/ 56 w 56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60">
                  <a:moveTo>
                    <a:pt x="56" y="60"/>
                  </a:moveTo>
                  <a:lnTo>
                    <a:pt x="52" y="49"/>
                  </a:lnTo>
                  <a:lnTo>
                    <a:pt x="4" y="0"/>
                  </a:lnTo>
                  <a:lnTo>
                    <a:pt x="0" y="12"/>
                  </a:lnTo>
                  <a:lnTo>
                    <a:pt x="56" y="60"/>
                  </a:lnTo>
                  <a:close/>
                </a:path>
              </a:pathLst>
            </a:custGeom>
            <a:solidFill>
              <a:srgbClr val="87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60" name="Freeform 153"/>
            <p:cNvSpPr>
              <a:spLocks/>
            </p:cNvSpPr>
            <p:nvPr/>
          </p:nvSpPr>
          <p:spPr bwMode="auto">
            <a:xfrm>
              <a:off x="4708" y="1289"/>
              <a:ext cx="156" cy="127"/>
            </a:xfrm>
            <a:custGeom>
              <a:avLst/>
              <a:gdLst>
                <a:gd name="T0" fmla="*/ 152 w 156"/>
                <a:gd name="T1" fmla="*/ 93 h 127"/>
                <a:gd name="T2" fmla="*/ 149 w 156"/>
                <a:gd name="T3" fmla="*/ 97 h 127"/>
                <a:gd name="T4" fmla="*/ 141 w 156"/>
                <a:gd name="T5" fmla="*/ 104 h 127"/>
                <a:gd name="T6" fmla="*/ 130 w 156"/>
                <a:gd name="T7" fmla="*/ 112 h 127"/>
                <a:gd name="T8" fmla="*/ 115 w 156"/>
                <a:gd name="T9" fmla="*/ 116 h 127"/>
                <a:gd name="T10" fmla="*/ 78 w 156"/>
                <a:gd name="T11" fmla="*/ 127 h 127"/>
                <a:gd name="T12" fmla="*/ 78 w 156"/>
                <a:gd name="T13" fmla="*/ 119 h 127"/>
                <a:gd name="T14" fmla="*/ 82 w 156"/>
                <a:gd name="T15" fmla="*/ 108 h 127"/>
                <a:gd name="T16" fmla="*/ 85 w 156"/>
                <a:gd name="T17" fmla="*/ 97 h 127"/>
                <a:gd name="T18" fmla="*/ 85 w 156"/>
                <a:gd name="T19" fmla="*/ 90 h 127"/>
                <a:gd name="T20" fmla="*/ 85 w 156"/>
                <a:gd name="T21" fmla="*/ 82 h 127"/>
                <a:gd name="T22" fmla="*/ 89 w 156"/>
                <a:gd name="T23" fmla="*/ 71 h 127"/>
                <a:gd name="T24" fmla="*/ 93 w 156"/>
                <a:gd name="T25" fmla="*/ 60 h 127"/>
                <a:gd name="T26" fmla="*/ 97 w 156"/>
                <a:gd name="T27" fmla="*/ 60 h 127"/>
                <a:gd name="T28" fmla="*/ 89 w 156"/>
                <a:gd name="T29" fmla="*/ 60 h 127"/>
                <a:gd name="T30" fmla="*/ 74 w 156"/>
                <a:gd name="T31" fmla="*/ 60 h 127"/>
                <a:gd name="T32" fmla="*/ 63 w 156"/>
                <a:gd name="T33" fmla="*/ 63 h 127"/>
                <a:gd name="T34" fmla="*/ 56 w 156"/>
                <a:gd name="T35" fmla="*/ 63 h 127"/>
                <a:gd name="T36" fmla="*/ 48 w 156"/>
                <a:gd name="T37" fmla="*/ 63 h 127"/>
                <a:gd name="T38" fmla="*/ 33 w 156"/>
                <a:gd name="T39" fmla="*/ 60 h 127"/>
                <a:gd name="T40" fmla="*/ 18 w 156"/>
                <a:gd name="T41" fmla="*/ 56 h 127"/>
                <a:gd name="T42" fmla="*/ 11 w 156"/>
                <a:gd name="T43" fmla="*/ 52 h 127"/>
                <a:gd name="T44" fmla="*/ 11 w 156"/>
                <a:gd name="T45" fmla="*/ 52 h 127"/>
                <a:gd name="T46" fmla="*/ 7 w 156"/>
                <a:gd name="T47" fmla="*/ 49 h 127"/>
                <a:gd name="T48" fmla="*/ 0 w 156"/>
                <a:gd name="T49" fmla="*/ 41 h 127"/>
                <a:gd name="T50" fmla="*/ 0 w 156"/>
                <a:gd name="T51" fmla="*/ 34 h 127"/>
                <a:gd name="T52" fmla="*/ 7 w 156"/>
                <a:gd name="T53" fmla="*/ 30 h 127"/>
                <a:gd name="T54" fmla="*/ 18 w 156"/>
                <a:gd name="T55" fmla="*/ 23 h 127"/>
                <a:gd name="T56" fmla="*/ 33 w 156"/>
                <a:gd name="T57" fmla="*/ 19 h 127"/>
                <a:gd name="T58" fmla="*/ 37 w 156"/>
                <a:gd name="T59" fmla="*/ 15 h 127"/>
                <a:gd name="T60" fmla="*/ 48 w 156"/>
                <a:gd name="T61" fmla="*/ 11 h 127"/>
                <a:gd name="T62" fmla="*/ 59 w 156"/>
                <a:gd name="T63" fmla="*/ 4 h 127"/>
                <a:gd name="T64" fmla="*/ 74 w 156"/>
                <a:gd name="T65" fmla="*/ 4 h 127"/>
                <a:gd name="T66" fmla="*/ 82 w 156"/>
                <a:gd name="T67" fmla="*/ 0 h 127"/>
                <a:gd name="T68" fmla="*/ 89 w 156"/>
                <a:gd name="T69" fmla="*/ 0 h 127"/>
                <a:gd name="T70" fmla="*/ 104 w 156"/>
                <a:gd name="T71" fmla="*/ 0 h 127"/>
                <a:gd name="T72" fmla="*/ 119 w 156"/>
                <a:gd name="T73" fmla="*/ 4 h 127"/>
                <a:gd name="T74" fmla="*/ 123 w 156"/>
                <a:gd name="T75" fmla="*/ 8 h 127"/>
                <a:gd name="T76" fmla="*/ 130 w 156"/>
                <a:gd name="T77" fmla="*/ 11 h 127"/>
                <a:gd name="T78" fmla="*/ 137 w 156"/>
                <a:gd name="T79" fmla="*/ 19 h 127"/>
                <a:gd name="T80" fmla="*/ 145 w 156"/>
                <a:gd name="T81" fmla="*/ 30 h 127"/>
                <a:gd name="T82" fmla="*/ 156 w 156"/>
                <a:gd name="T83" fmla="*/ 34 h 1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6"/>
                <a:gd name="T127" fmla="*/ 0 h 127"/>
                <a:gd name="T128" fmla="*/ 156 w 156"/>
                <a:gd name="T129" fmla="*/ 127 h 1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6" h="127">
                  <a:moveTo>
                    <a:pt x="152" y="45"/>
                  </a:moveTo>
                  <a:lnTo>
                    <a:pt x="152" y="93"/>
                  </a:lnTo>
                  <a:lnTo>
                    <a:pt x="149" y="93"/>
                  </a:lnTo>
                  <a:lnTo>
                    <a:pt x="149" y="97"/>
                  </a:lnTo>
                  <a:lnTo>
                    <a:pt x="145" y="101"/>
                  </a:lnTo>
                  <a:lnTo>
                    <a:pt x="141" y="104"/>
                  </a:lnTo>
                  <a:lnTo>
                    <a:pt x="137" y="108"/>
                  </a:lnTo>
                  <a:lnTo>
                    <a:pt x="130" y="112"/>
                  </a:lnTo>
                  <a:lnTo>
                    <a:pt x="123" y="116"/>
                  </a:lnTo>
                  <a:lnTo>
                    <a:pt x="115" y="116"/>
                  </a:lnTo>
                  <a:lnTo>
                    <a:pt x="78" y="127"/>
                  </a:lnTo>
                  <a:lnTo>
                    <a:pt x="78" y="123"/>
                  </a:lnTo>
                  <a:lnTo>
                    <a:pt x="78" y="119"/>
                  </a:lnTo>
                  <a:lnTo>
                    <a:pt x="82" y="116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85" y="97"/>
                  </a:lnTo>
                  <a:lnTo>
                    <a:pt x="85" y="93"/>
                  </a:lnTo>
                  <a:lnTo>
                    <a:pt x="85" y="90"/>
                  </a:lnTo>
                  <a:lnTo>
                    <a:pt x="85" y="86"/>
                  </a:lnTo>
                  <a:lnTo>
                    <a:pt x="85" y="82"/>
                  </a:lnTo>
                  <a:lnTo>
                    <a:pt x="89" y="78"/>
                  </a:lnTo>
                  <a:lnTo>
                    <a:pt x="89" y="71"/>
                  </a:lnTo>
                  <a:lnTo>
                    <a:pt x="93" y="67"/>
                  </a:lnTo>
                  <a:lnTo>
                    <a:pt x="93" y="60"/>
                  </a:lnTo>
                  <a:lnTo>
                    <a:pt x="97" y="60"/>
                  </a:lnTo>
                  <a:lnTo>
                    <a:pt x="93" y="60"/>
                  </a:lnTo>
                  <a:lnTo>
                    <a:pt x="89" y="60"/>
                  </a:lnTo>
                  <a:lnTo>
                    <a:pt x="82" y="60"/>
                  </a:lnTo>
                  <a:lnTo>
                    <a:pt x="74" y="60"/>
                  </a:lnTo>
                  <a:lnTo>
                    <a:pt x="67" y="63"/>
                  </a:lnTo>
                  <a:lnTo>
                    <a:pt x="63" y="63"/>
                  </a:lnTo>
                  <a:lnTo>
                    <a:pt x="56" y="63"/>
                  </a:lnTo>
                  <a:lnTo>
                    <a:pt x="52" y="63"/>
                  </a:lnTo>
                  <a:lnTo>
                    <a:pt x="48" y="63"/>
                  </a:lnTo>
                  <a:lnTo>
                    <a:pt x="41" y="63"/>
                  </a:lnTo>
                  <a:lnTo>
                    <a:pt x="33" y="60"/>
                  </a:lnTo>
                  <a:lnTo>
                    <a:pt x="26" y="60"/>
                  </a:lnTo>
                  <a:lnTo>
                    <a:pt x="18" y="56"/>
                  </a:lnTo>
                  <a:lnTo>
                    <a:pt x="15" y="52"/>
                  </a:lnTo>
                  <a:lnTo>
                    <a:pt x="11" y="52"/>
                  </a:lnTo>
                  <a:lnTo>
                    <a:pt x="7" y="49"/>
                  </a:lnTo>
                  <a:lnTo>
                    <a:pt x="4" y="45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7" y="30"/>
                  </a:lnTo>
                  <a:lnTo>
                    <a:pt x="15" y="26"/>
                  </a:lnTo>
                  <a:lnTo>
                    <a:pt x="18" y="23"/>
                  </a:lnTo>
                  <a:lnTo>
                    <a:pt x="26" y="23"/>
                  </a:lnTo>
                  <a:lnTo>
                    <a:pt x="33" y="19"/>
                  </a:lnTo>
                  <a:lnTo>
                    <a:pt x="37" y="15"/>
                  </a:lnTo>
                  <a:lnTo>
                    <a:pt x="41" y="11"/>
                  </a:lnTo>
                  <a:lnTo>
                    <a:pt x="48" y="11"/>
                  </a:lnTo>
                  <a:lnTo>
                    <a:pt x="52" y="8"/>
                  </a:lnTo>
                  <a:lnTo>
                    <a:pt x="59" y="4"/>
                  </a:lnTo>
                  <a:lnTo>
                    <a:pt x="67" y="4"/>
                  </a:lnTo>
                  <a:lnTo>
                    <a:pt x="74" y="4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4" y="0"/>
                  </a:lnTo>
                  <a:lnTo>
                    <a:pt x="111" y="4"/>
                  </a:lnTo>
                  <a:lnTo>
                    <a:pt x="119" y="4"/>
                  </a:lnTo>
                  <a:lnTo>
                    <a:pt x="123" y="4"/>
                  </a:lnTo>
                  <a:lnTo>
                    <a:pt x="123" y="8"/>
                  </a:lnTo>
                  <a:lnTo>
                    <a:pt x="126" y="8"/>
                  </a:lnTo>
                  <a:lnTo>
                    <a:pt x="130" y="11"/>
                  </a:lnTo>
                  <a:lnTo>
                    <a:pt x="134" y="15"/>
                  </a:lnTo>
                  <a:lnTo>
                    <a:pt x="137" y="19"/>
                  </a:lnTo>
                  <a:lnTo>
                    <a:pt x="141" y="23"/>
                  </a:lnTo>
                  <a:lnTo>
                    <a:pt x="145" y="30"/>
                  </a:lnTo>
                  <a:lnTo>
                    <a:pt x="149" y="34"/>
                  </a:lnTo>
                  <a:lnTo>
                    <a:pt x="156" y="34"/>
                  </a:lnTo>
                  <a:lnTo>
                    <a:pt x="152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61" name="Freeform 154"/>
            <p:cNvSpPr>
              <a:spLocks/>
            </p:cNvSpPr>
            <p:nvPr/>
          </p:nvSpPr>
          <p:spPr bwMode="auto">
            <a:xfrm>
              <a:off x="4838" y="1245"/>
              <a:ext cx="41" cy="70"/>
            </a:xfrm>
            <a:custGeom>
              <a:avLst/>
              <a:gdLst>
                <a:gd name="T0" fmla="*/ 26 w 41"/>
                <a:gd name="T1" fmla="*/ 70 h 70"/>
                <a:gd name="T2" fmla="*/ 22 w 41"/>
                <a:gd name="T3" fmla="*/ 67 h 70"/>
                <a:gd name="T4" fmla="*/ 22 w 41"/>
                <a:gd name="T5" fmla="*/ 67 h 70"/>
                <a:gd name="T6" fmla="*/ 19 w 41"/>
                <a:gd name="T7" fmla="*/ 63 h 70"/>
                <a:gd name="T8" fmla="*/ 15 w 41"/>
                <a:gd name="T9" fmla="*/ 59 h 70"/>
                <a:gd name="T10" fmla="*/ 7 w 41"/>
                <a:gd name="T11" fmla="*/ 55 h 70"/>
                <a:gd name="T12" fmla="*/ 4 w 41"/>
                <a:gd name="T13" fmla="*/ 52 h 70"/>
                <a:gd name="T14" fmla="*/ 4 w 41"/>
                <a:gd name="T15" fmla="*/ 48 h 70"/>
                <a:gd name="T16" fmla="*/ 0 w 41"/>
                <a:gd name="T17" fmla="*/ 44 h 70"/>
                <a:gd name="T18" fmla="*/ 0 w 41"/>
                <a:gd name="T19" fmla="*/ 41 h 70"/>
                <a:gd name="T20" fmla="*/ 0 w 41"/>
                <a:gd name="T21" fmla="*/ 33 h 70"/>
                <a:gd name="T22" fmla="*/ 0 w 41"/>
                <a:gd name="T23" fmla="*/ 22 h 70"/>
                <a:gd name="T24" fmla="*/ 0 w 41"/>
                <a:gd name="T25" fmla="*/ 14 h 70"/>
                <a:gd name="T26" fmla="*/ 7 w 41"/>
                <a:gd name="T27" fmla="*/ 0 h 70"/>
                <a:gd name="T28" fmla="*/ 41 w 41"/>
                <a:gd name="T29" fmla="*/ 29 h 70"/>
                <a:gd name="T30" fmla="*/ 26 w 41"/>
                <a:gd name="T31" fmla="*/ 70 h 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70"/>
                <a:gd name="T50" fmla="*/ 41 w 41"/>
                <a:gd name="T51" fmla="*/ 70 h 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70">
                  <a:moveTo>
                    <a:pt x="26" y="70"/>
                  </a:moveTo>
                  <a:lnTo>
                    <a:pt x="22" y="67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7" y="55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7" y="0"/>
                  </a:lnTo>
                  <a:lnTo>
                    <a:pt x="41" y="29"/>
                  </a:lnTo>
                  <a:lnTo>
                    <a:pt x="26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62" name="Freeform 155"/>
            <p:cNvSpPr>
              <a:spLocks/>
            </p:cNvSpPr>
            <p:nvPr/>
          </p:nvSpPr>
          <p:spPr bwMode="auto">
            <a:xfrm>
              <a:off x="4756" y="1204"/>
              <a:ext cx="71" cy="82"/>
            </a:xfrm>
            <a:custGeom>
              <a:avLst/>
              <a:gdLst>
                <a:gd name="T0" fmla="*/ 71 w 71"/>
                <a:gd name="T1" fmla="*/ 82 h 82"/>
                <a:gd name="T2" fmla="*/ 71 w 71"/>
                <a:gd name="T3" fmla="*/ 78 h 82"/>
                <a:gd name="T4" fmla="*/ 71 w 71"/>
                <a:gd name="T5" fmla="*/ 74 h 82"/>
                <a:gd name="T6" fmla="*/ 71 w 71"/>
                <a:gd name="T7" fmla="*/ 67 h 82"/>
                <a:gd name="T8" fmla="*/ 67 w 71"/>
                <a:gd name="T9" fmla="*/ 59 h 82"/>
                <a:gd name="T10" fmla="*/ 67 w 71"/>
                <a:gd name="T11" fmla="*/ 52 h 82"/>
                <a:gd name="T12" fmla="*/ 63 w 71"/>
                <a:gd name="T13" fmla="*/ 41 h 82"/>
                <a:gd name="T14" fmla="*/ 60 w 71"/>
                <a:gd name="T15" fmla="*/ 33 h 82"/>
                <a:gd name="T16" fmla="*/ 52 w 71"/>
                <a:gd name="T17" fmla="*/ 26 h 82"/>
                <a:gd name="T18" fmla="*/ 52 w 71"/>
                <a:gd name="T19" fmla="*/ 22 h 82"/>
                <a:gd name="T20" fmla="*/ 52 w 71"/>
                <a:gd name="T21" fmla="*/ 22 h 82"/>
                <a:gd name="T22" fmla="*/ 52 w 71"/>
                <a:gd name="T23" fmla="*/ 22 h 82"/>
                <a:gd name="T24" fmla="*/ 49 w 71"/>
                <a:gd name="T25" fmla="*/ 18 h 82"/>
                <a:gd name="T26" fmla="*/ 49 w 71"/>
                <a:gd name="T27" fmla="*/ 15 h 82"/>
                <a:gd name="T28" fmla="*/ 45 w 71"/>
                <a:gd name="T29" fmla="*/ 15 h 82"/>
                <a:gd name="T30" fmla="*/ 41 w 71"/>
                <a:gd name="T31" fmla="*/ 11 h 82"/>
                <a:gd name="T32" fmla="*/ 37 w 71"/>
                <a:gd name="T33" fmla="*/ 7 h 82"/>
                <a:gd name="T34" fmla="*/ 37 w 71"/>
                <a:gd name="T35" fmla="*/ 7 h 82"/>
                <a:gd name="T36" fmla="*/ 34 w 71"/>
                <a:gd name="T37" fmla="*/ 7 h 82"/>
                <a:gd name="T38" fmla="*/ 30 w 71"/>
                <a:gd name="T39" fmla="*/ 3 h 82"/>
                <a:gd name="T40" fmla="*/ 26 w 71"/>
                <a:gd name="T41" fmla="*/ 3 h 82"/>
                <a:gd name="T42" fmla="*/ 19 w 71"/>
                <a:gd name="T43" fmla="*/ 3 h 82"/>
                <a:gd name="T44" fmla="*/ 15 w 71"/>
                <a:gd name="T45" fmla="*/ 3 h 82"/>
                <a:gd name="T46" fmla="*/ 8 w 71"/>
                <a:gd name="T47" fmla="*/ 0 h 82"/>
                <a:gd name="T48" fmla="*/ 4 w 71"/>
                <a:gd name="T49" fmla="*/ 3 h 82"/>
                <a:gd name="T50" fmla="*/ 0 w 71"/>
                <a:gd name="T51" fmla="*/ 7 h 82"/>
                <a:gd name="T52" fmla="*/ 0 w 71"/>
                <a:gd name="T53" fmla="*/ 15 h 82"/>
                <a:gd name="T54" fmla="*/ 4 w 71"/>
                <a:gd name="T55" fmla="*/ 26 h 82"/>
                <a:gd name="T56" fmla="*/ 8 w 71"/>
                <a:gd name="T57" fmla="*/ 37 h 82"/>
                <a:gd name="T58" fmla="*/ 8 w 71"/>
                <a:gd name="T59" fmla="*/ 37 h 82"/>
                <a:gd name="T60" fmla="*/ 8 w 71"/>
                <a:gd name="T61" fmla="*/ 37 h 82"/>
                <a:gd name="T62" fmla="*/ 8 w 71"/>
                <a:gd name="T63" fmla="*/ 41 h 82"/>
                <a:gd name="T64" fmla="*/ 11 w 71"/>
                <a:gd name="T65" fmla="*/ 44 h 82"/>
                <a:gd name="T66" fmla="*/ 15 w 71"/>
                <a:gd name="T67" fmla="*/ 48 h 82"/>
                <a:gd name="T68" fmla="*/ 19 w 71"/>
                <a:gd name="T69" fmla="*/ 52 h 82"/>
                <a:gd name="T70" fmla="*/ 23 w 71"/>
                <a:gd name="T71" fmla="*/ 55 h 82"/>
                <a:gd name="T72" fmla="*/ 30 w 71"/>
                <a:gd name="T73" fmla="*/ 59 h 82"/>
                <a:gd name="T74" fmla="*/ 30 w 71"/>
                <a:gd name="T75" fmla="*/ 63 h 82"/>
                <a:gd name="T76" fmla="*/ 34 w 71"/>
                <a:gd name="T77" fmla="*/ 63 h 82"/>
                <a:gd name="T78" fmla="*/ 37 w 71"/>
                <a:gd name="T79" fmla="*/ 67 h 82"/>
                <a:gd name="T80" fmla="*/ 41 w 71"/>
                <a:gd name="T81" fmla="*/ 67 h 82"/>
                <a:gd name="T82" fmla="*/ 49 w 71"/>
                <a:gd name="T83" fmla="*/ 70 h 82"/>
                <a:gd name="T84" fmla="*/ 56 w 71"/>
                <a:gd name="T85" fmla="*/ 74 h 82"/>
                <a:gd name="T86" fmla="*/ 63 w 71"/>
                <a:gd name="T87" fmla="*/ 78 h 82"/>
                <a:gd name="T88" fmla="*/ 71 w 71"/>
                <a:gd name="T89" fmla="*/ 82 h 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1"/>
                <a:gd name="T136" fmla="*/ 0 h 82"/>
                <a:gd name="T137" fmla="*/ 71 w 71"/>
                <a:gd name="T138" fmla="*/ 82 h 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1" h="82">
                  <a:moveTo>
                    <a:pt x="71" y="82"/>
                  </a:moveTo>
                  <a:lnTo>
                    <a:pt x="71" y="78"/>
                  </a:lnTo>
                  <a:lnTo>
                    <a:pt x="71" y="74"/>
                  </a:lnTo>
                  <a:lnTo>
                    <a:pt x="71" y="67"/>
                  </a:lnTo>
                  <a:lnTo>
                    <a:pt x="67" y="59"/>
                  </a:lnTo>
                  <a:lnTo>
                    <a:pt x="67" y="52"/>
                  </a:lnTo>
                  <a:lnTo>
                    <a:pt x="63" y="41"/>
                  </a:lnTo>
                  <a:lnTo>
                    <a:pt x="60" y="33"/>
                  </a:lnTo>
                  <a:lnTo>
                    <a:pt x="52" y="26"/>
                  </a:lnTo>
                  <a:lnTo>
                    <a:pt x="52" y="22"/>
                  </a:lnTo>
                  <a:lnTo>
                    <a:pt x="49" y="18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1" y="11"/>
                  </a:lnTo>
                  <a:lnTo>
                    <a:pt x="37" y="7"/>
                  </a:lnTo>
                  <a:lnTo>
                    <a:pt x="34" y="7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8" y="37"/>
                  </a:lnTo>
                  <a:lnTo>
                    <a:pt x="8" y="41"/>
                  </a:lnTo>
                  <a:lnTo>
                    <a:pt x="11" y="44"/>
                  </a:lnTo>
                  <a:lnTo>
                    <a:pt x="15" y="48"/>
                  </a:lnTo>
                  <a:lnTo>
                    <a:pt x="19" y="52"/>
                  </a:lnTo>
                  <a:lnTo>
                    <a:pt x="23" y="55"/>
                  </a:lnTo>
                  <a:lnTo>
                    <a:pt x="30" y="59"/>
                  </a:lnTo>
                  <a:lnTo>
                    <a:pt x="30" y="63"/>
                  </a:lnTo>
                  <a:lnTo>
                    <a:pt x="34" y="63"/>
                  </a:lnTo>
                  <a:lnTo>
                    <a:pt x="37" y="67"/>
                  </a:lnTo>
                  <a:lnTo>
                    <a:pt x="41" y="67"/>
                  </a:lnTo>
                  <a:lnTo>
                    <a:pt x="49" y="70"/>
                  </a:lnTo>
                  <a:lnTo>
                    <a:pt x="56" y="74"/>
                  </a:lnTo>
                  <a:lnTo>
                    <a:pt x="63" y="78"/>
                  </a:lnTo>
                  <a:lnTo>
                    <a:pt x="71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63" name="Freeform 156"/>
            <p:cNvSpPr>
              <a:spLocks/>
            </p:cNvSpPr>
            <p:nvPr/>
          </p:nvSpPr>
          <p:spPr bwMode="auto">
            <a:xfrm>
              <a:off x="4708" y="1293"/>
              <a:ext cx="152" cy="123"/>
            </a:xfrm>
            <a:custGeom>
              <a:avLst/>
              <a:gdLst>
                <a:gd name="T0" fmla="*/ 130 w 152"/>
                <a:gd name="T1" fmla="*/ 7 h 123"/>
                <a:gd name="T2" fmla="*/ 130 w 152"/>
                <a:gd name="T3" fmla="*/ 7 h 123"/>
                <a:gd name="T4" fmla="*/ 126 w 152"/>
                <a:gd name="T5" fmla="*/ 4 h 123"/>
                <a:gd name="T6" fmla="*/ 119 w 152"/>
                <a:gd name="T7" fmla="*/ 0 h 123"/>
                <a:gd name="T8" fmla="*/ 111 w 152"/>
                <a:gd name="T9" fmla="*/ 0 h 123"/>
                <a:gd name="T10" fmla="*/ 111 w 152"/>
                <a:gd name="T11" fmla="*/ 0 h 123"/>
                <a:gd name="T12" fmla="*/ 108 w 152"/>
                <a:gd name="T13" fmla="*/ 0 h 123"/>
                <a:gd name="T14" fmla="*/ 100 w 152"/>
                <a:gd name="T15" fmla="*/ 0 h 123"/>
                <a:gd name="T16" fmla="*/ 93 w 152"/>
                <a:gd name="T17" fmla="*/ 0 h 123"/>
                <a:gd name="T18" fmla="*/ 85 w 152"/>
                <a:gd name="T19" fmla="*/ 0 h 123"/>
                <a:gd name="T20" fmla="*/ 78 w 152"/>
                <a:gd name="T21" fmla="*/ 0 h 123"/>
                <a:gd name="T22" fmla="*/ 71 w 152"/>
                <a:gd name="T23" fmla="*/ 0 h 123"/>
                <a:gd name="T24" fmla="*/ 63 w 152"/>
                <a:gd name="T25" fmla="*/ 0 h 123"/>
                <a:gd name="T26" fmla="*/ 59 w 152"/>
                <a:gd name="T27" fmla="*/ 4 h 123"/>
                <a:gd name="T28" fmla="*/ 52 w 152"/>
                <a:gd name="T29" fmla="*/ 7 h 123"/>
                <a:gd name="T30" fmla="*/ 41 w 152"/>
                <a:gd name="T31" fmla="*/ 11 h 123"/>
                <a:gd name="T32" fmla="*/ 30 w 152"/>
                <a:gd name="T33" fmla="*/ 15 h 123"/>
                <a:gd name="T34" fmla="*/ 26 w 152"/>
                <a:gd name="T35" fmla="*/ 19 h 123"/>
                <a:gd name="T36" fmla="*/ 15 w 152"/>
                <a:gd name="T37" fmla="*/ 22 h 123"/>
                <a:gd name="T38" fmla="*/ 7 w 152"/>
                <a:gd name="T39" fmla="*/ 26 h 123"/>
                <a:gd name="T40" fmla="*/ 0 w 152"/>
                <a:gd name="T41" fmla="*/ 33 h 123"/>
                <a:gd name="T42" fmla="*/ 0 w 152"/>
                <a:gd name="T43" fmla="*/ 33 h 123"/>
                <a:gd name="T44" fmla="*/ 0 w 152"/>
                <a:gd name="T45" fmla="*/ 37 h 123"/>
                <a:gd name="T46" fmla="*/ 4 w 152"/>
                <a:gd name="T47" fmla="*/ 41 h 123"/>
                <a:gd name="T48" fmla="*/ 7 w 152"/>
                <a:gd name="T49" fmla="*/ 48 h 123"/>
                <a:gd name="T50" fmla="*/ 11 w 152"/>
                <a:gd name="T51" fmla="*/ 48 h 123"/>
                <a:gd name="T52" fmla="*/ 18 w 152"/>
                <a:gd name="T53" fmla="*/ 52 h 123"/>
                <a:gd name="T54" fmla="*/ 30 w 152"/>
                <a:gd name="T55" fmla="*/ 56 h 123"/>
                <a:gd name="T56" fmla="*/ 41 w 152"/>
                <a:gd name="T57" fmla="*/ 59 h 123"/>
                <a:gd name="T58" fmla="*/ 41 w 152"/>
                <a:gd name="T59" fmla="*/ 59 h 123"/>
                <a:gd name="T60" fmla="*/ 45 w 152"/>
                <a:gd name="T61" fmla="*/ 59 h 123"/>
                <a:gd name="T62" fmla="*/ 52 w 152"/>
                <a:gd name="T63" fmla="*/ 59 h 123"/>
                <a:gd name="T64" fmla="*/ 59 w 152"/>
                <a:gd name="T65" fmla="*/ 59 h 123"/>
                <a:gd name="T66" fmla="*/ 67 w 152"/>
                <a:gd name="T67" fmla="*/ 56 h 123"/>
                <a:gd name="T68" fmla="*/ 78 w 152"/>
                <a:gd name="T69" fmla="*/ 56 h 123"/>
                <a:gd name="T70" fmla="*/ 89 w 152"/>
                <a:gd name="T71" fmla="*/ 56 h 123"/>
                <a:gd name="T72" fmla="*/ 100 w 152"/>
                <a:gd name="T73" fmla="*/ 52 h 123"/>
                <a:gd name="T74" fmla="*/ 97 w 152"/>
                <a:gd name="T75" fmla="*/ 56 h 123"/>
                <a:gd name="T76" fmla="*/ 97 w 152"/>
                <a:gd name="T77" fmla="*/ 59 h 123"/>
                <a:gd name="T78" fmla="*/ 89 w 152"/>
                <a:gd name="T79" fmla="*/ 67 h 123"/>
                <a:gd name="T80" fmla="*/ 85 w 152"/>
                <a:gd name="T81" fmla="*/ 86 h 123"/>
                <a:gd name="T82" fmla="*/ 100 w 152"/>
                <a:gd name="T83" fmla="*/ 115 h 123"/>
                <a:gd name="T84" fmla="*/ 104 w 152"/>
                <a:gd name="T85" fmla="*/ 115 h 123"/>
                <a:gd name="T86" fmla="*/ 111 w 152"/>
                <a:gd name="T87" fmla="*/ 112 h 123"/>
                <a:gd name="T88" fmla="*/ 123 w 152"/>
                <a:gd name="T89" fmla="*/ 108 h 123"/>
                <a:gd name="T90" fmla="*/ 134 w 152"/>
                <a:gd name="T91" fmla="*/ 104 h 123"/>
                <a:gd name="T92" fmla="*/ 152 w 152"/>
                <a:gd name="T93" fmla="*/ 45 h 123"/>
                <a:gd name="T94" fmla="*/ 152 w 152"/>
                <a:gd name="T95" fmla="*/ 37 h 123"/>
                <a:gd name="T96" fmla="*/ 149 w 152"/>
                <a:gd name="T97" fmla="*/ 30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2"/>
                <a:gd name="T148" fmla="*/ 0 h 123"/>
                <a:gd name="T149" fmla="*/ 152 w 152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2" h="123">
                  <a:moveTo>
                    <a:pt x="149" y="30"/>
                  </a:moveTo>
                  <a:lnTo>
                    <a:pt x="130" y="7"/>
                  </a:lnTo>
                  <a:lnTo>
                    <a:pt x="126" y="7"/>
                  </a:lnTo>
                  <a:lnTo>
                    <a:pt x="126" y="4"/>
                  </a:lnTo>
                  <a:lnTo>
                    <a:pt x="123" y="4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4" y="0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59" y="4"/>
                  </a:lnTo>
                  <a:lnTo>
                    <a:pt x="56" y="4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41" y="11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26" y="15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5" y="22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4" y="30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4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11" y="48"/>
                  </a:lnTo>
                  <a:lnTo>
                    <a:pt x="15" y="52"/>
                  </a:lnTo>
                  <a:lnTo>
                    <a:pt x="18" y="52"/>
                  </a:lnTo>
                  <a:lnTo>
                    <a:pt x="22" y="56"/>
                  </a:lnTo>
                  <a:lnTo>
                    <a:pt x="30" y="56"/>
                  </a:lnTo>
                  <a:lnTo>
                    <a:pt x="33" y="59"/>
                  </a:lnTo>
                  <a:lnTo>
                    <a:pt x="41" y="59"/>
                  </a:lnTo>
                  <a:lnTo>
                    <a:pt x="45" y="59"/>
                  </a:lnTo>
                  <a:lnTo>
                    <a:pt x="48" y="59"/>
                  </a:lnTo>
                  <a:lnTo>
                    <a:pt x="52" y="59"/>
                  </a:lnTo>
                  <a:lnTo>
                    <a:pt x="56" y="59"/>
                  </a:lnTo>
                  <a:lnTo>
                    <a:pt x="59" y="59"/>
                  </a:lnTo>
                  <a:lnTo>
                    <a:pt x="63" y="59"/>
                  </a:lnTo>
                  <a:lnTo>
                    <a:pt x="67" y="56"/>
                  </a:lnTo>
                  <a:lnTo>
                    <a:pt x="74" y="56"/>
                  </a:lnTo>
                  <a:lnTo>
                    <a:pt x="78" y="56"/>
                  </a:lnTo>
                  <a:lnTo>
                    <a:pt x="82" y="56"/>
                  </a:lnTo>
                  <a:lnTo>
                    <a:pt x="89" y="56"/>
                  </a:lnTo>
                  <a:lnTo>
                    <a:pt x="93" y="52"/>
                  </a:lnTo>
                  <a:lnTo>
                    <a:pt x="100" y="52"/>
                  </a:lnTo>
                  <a:lnTo>
                    <a:pt x="97" y="56"/>
                  </a:lnTo>
                  <a:lnTo>
                    <a:pt x="97" y="59"/>
                  </a:lnTo>
                  <a:lnTo>
                    <a:pt x="93" y="63"/>
                  </a:lnTo>
                  <a:lnTo>
                    <a:pt x="89" y="67"/>
                  </a:lnTo>
                  <a:lnTo>
                    <a:pt x="89" y="74"/>
                  </a:lnTo>
                  <a:lnTo>
                    <a:pt x="85" y="86"/>
                  </a:lnTo>
                  <a:lnTo>
                    <a:pt x="78" y="123"/>
                  </a:lnTo>
                  <a:lnTo>
                    <a:pt x="100" y="115"/>
                  </a:lnTo>
                  <a:lnTo>
                    <a:pt x="104" y="115"/>
                  </a:lnTo>
                  <a:lnTo>
                    <a:pt x="108" y="115"/>
                  </a:lnTo>
                  <a:lnTo>
                    <a:pt x="111" y="112"/>
                  </a:lnTo>
                  <a:lnTo>
                    <a:pt x="119" y="112"/>
                  </a:lnTo>
                  <a:lnTo>
                    <a:pt x="123" y="108"/>
                  </a:lnTo>
                  <a:lnTo>
                    <a:pt x="126" y="108"/>
                  </a:lnTo>
                  <a:lnTo>
                    <a:pt x="134" y="104"/>
                  </a:lnTo>
                  <a:lnTo>
                    <a:pt x="152" y="93"/>
                  </a:lnTo>
                  <a:lnTo>
                    <a:pt x="152" y="45"/>
                  </a:lnTo>
                  <a:lnTo>
                    <a:pt x="152" y="41"/>
                  </a:lnTo>
                  <a:lnTo>
                    <a:pt x="152" y="37"/>
                  </a:lnTo>
                  <a:lnTo>
                    <a:pt x="149" y="33"/>
                  </a:lnTo>
                  <a:lnTo>
                    <a:pt x="14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64" name="Freeform 157"/>
            <p:cNvSpPr>
              <a:spLocks/>
            </p:cNvSpPr>
            <p:nvPr/>
          </p:nvSpPr>
          <p:spPr bwMode="auto">
            <a:xfrm>
              <a:off x="4816" y="1334"/>
              <a:ext cx="29" cy="11"/>
            </a:xfrm>
            <a:custGeom>
              <a:avLst/>
              <a:gdLst>
                <a:gd name="T0" fmla="*/ 0 w 29"/>
                <a:gd name="T1" fmla="*/ 11 h 11"/>
                <a:gd name="T2" fmla="*/ 29 w 29"/>
                <a:gd name="T3" fmla="*/ 0 h 11"/>
                <a:gd name="T4" fmla="*/ 22 w 29"/>
                <a:gd name="T5" fmla="*/ 11 h 11"/>
                <a:gd name="T6" fmla="*/ 0 w 29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1"/>
                <a:gd name="T14" fmla="*/ 29 w 29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1">
                  <a:moveTo>
                    <a:pt x="0" y="11"/>
                  </a:moveTo>
                  <a:lnTo>
                    <a:pt x="29" y="0"/>
                  </a:lnTo>
                  <a:lnTo>
                    <a:pt x="2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65" name="Freeform 158"/>
            <p:cNvSpPr>
              <a:spLocks/>
            </p:cNvSpPr>
            <p:nvPr/>
          </p:nvSpPr>
          <p:spPr bwMode="auto">
            <a:xfrm>
              <a:off x="4845" y="1338"/>
              <a:ext cx="12" cy="37"/>
            </a:xfrm>
            <a:custGeom>
              <a:avLst/>
              <a:gdLst>
                <a:gd name="T0" fmla="*/ 0 w 12"/>
                <a:gd name="T1" fmla="*/ 11 h 37"/>
                <a:gd name="T2" fmla="*/ 8 w 12"/>
                <a:gd name="T3" fmla="*/ 0 h 37"/>
                <a:gd name="T4" fmla="*/ 12 w 12"/>
                <a:gd name="T5" fmla="*/ 37 h 37"/>
                <a:gd name="T6" fmla="*/ 12 w 12"/>
                <a:gd name="T7" fmla="*/ 33 h 37"/>
                <a:gd name="T8" fmla="*/ 8 w 12"/>
                <a:gd name="T9" fmla="*/ 33 h 37"/>
                <a:gd name="T10" fmla="*/ 8 w 12"/>
                <a:gd name="T11" fmla="*/ 29 h 37"/>
                <a:gd name="T12" fmla="*/ 8 w 12"/>
                <a:gd name="T13" fmla="*/ 26 h 37"/>
                <a:gd name="T14" fmla="*/ 4 w 12"/>
                <a:gd name="T15" fmla="*/ 18 h 37"/>
                <a:gd name="T16" fmla="*/ 4 w 12"/>
                <a:gd name="T17" fmla="*/ 14 h 37"/>
                <a:gd name="T18" fmla="*/ 0 w 12"/>
                <a:gd name="T19" fmla="*/ 11 h 37"/>
                <a:gd name="T20" fmla="*/ 0 w 12"/>
                <a:gd name="T21" fmla="*/ 11 h 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37"/>
                <a:gd name="T35" fmla="*/ 12 w 12"/>
                <a:gd name="T36" fmla="*/ 37 h 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37">
                  <a:moveTo>
                    <a:pt x="0" y="11"/>
                  </a:moveTo>
                  <a:lnTo>
                    <a:pt x="8" y="0"/>
                  </a:lnTo>
                  <a:lnTo>
                    <a:pt x="12" y="37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8" y="29"/>
                  </a:lnTo>
                  <a:lnTo>
                    <a:pt x="8" y="26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66" name="Freeform 159"/>
            <p:cNvSpPr>
              <a:spLocks/>
            </p:cNvSpPr>
            <p:nvPr/>
          </p:nvSpPr>
          <p:spPr bwMode="auto">
            <a:xfrm>
              <a:off x="4823" y="1352"/>
              <a:ext cx="22" cy="41"/>
            </a:xfrm>
            <a:custGeom>
              <a:avLst/>
              <a:gdLst>
                <a:gd name="T0" fmla="*/ 15 w 22"/>
                <a:gd name="T1" fmla="*/ 0 h 41"/>
                <a:gd name="T2" fmla="*/ 22 w 22"/>
                <a:gd name="T3" fmla="*/ 30 h 41"/>
                <a:gd name="T4" fmla="*/ 8 w 22"/>
                <a:gd name="T5" fmla="*/ 41 h 41"/>
                <a:gd name="T6" fmla="*/ 0 w 22"/>
                <a:gd name="T7" fmla="*/ 15 h 41"/>
                <a:gd name="T8" fmla="*/ 15 w 2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1"/>
                <a:gd name="T17" fmla="*/ 22 w 2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1">
                  <a:moveTo>
                    <a:pt x="15" y="0"/>
                  </a:moveTo>
                  <a:lnTo>
                    <a:pt x="22" y="30"/>
                  </a:lnTo>
                  <a:lnTo>
                    <a:pt x="8" y="41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67" name="Freeform 160"/>
            <p:cNvSpPr>
              <a:spLocks/>
            </p:cNvSpPr>
            <p:nvPr/>
          </p:nvSpPr>
          <p:spPr bwMode="auto">
            <a:xfrm>
              <a:off x="4801" y="1352"/>
              <a:ext cx="26" cy="15"/>
            </a:xfrm>
            <a:custGeom>
              <a:avLst/>
              <a:gdLst>
                <a:gd name="T0" fmla="*/ 26 w 26"/>
                <a:gd name="T1" fmla="*/ 0 h 15"/>
                <a:gd name="T2" fmla="*/ 7 w 26"/>
                <a:gd name="T3" fmla="*/ 0 h 15"/>
                <a:gd name="T4" fmla="*/ 7 w 26"/>
                <a:gd name="T5" fmla="*/ 0 h 15"/>
                <a:gd name="T6" fmla="*/ 7 w 26"/>
                <a:gd name="T7" fmla="*/ 0 h 15"/>
                <a:gd name="T8" fmla="*/ 7 w 26"/>
                <a:gd name="T9" fmla="*/ 4 h 15"/>
                <a:gd name="T10" fmla="*/ 4 w 26"/>
                <a:gd name="T11" fmla="*/ 4 h 15"/>
                <a:gd name="T12" fmla="*/ 4 w 26"/>
                <a:gd name="T13" fmla="*/ 8 h 15"/>
                <a:gd name="T14" fmla="*/ 0 w 26"/>
                <a:gd name="T15" fmla="*/ 12 h 15"/>
                <a:gd name="T16" fmla="*/ 0 w 26"/>
                <a:gd name="T17" fmla="*/ 15 h 15"/>
                <a:gd name="T18" fmla="*/ 0 w 26"/>
                <a:gd name="T19" fmla="*/ 15 h 15"/>
                <a:gd name="T20" fmla="*/ 18 w 26"/>
                <a:gd name="T21" fmla="*/ 12 h 15"/>
                <a:gd name="T22" fmla="*/ 26 w 26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5"/>
                <a:gd name="T38" fmla="*/ 26 w 26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5">
                  <a:moveTo>
                    <a:pt x="26" y="0"/>
                  </a:moveTo>
                  <a:lnTo>
                    <a:pt x="7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8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68" name="Freeform 161"/>
            <p:cNvSpPr>
              <a:spLocks/>
            </p:cNvSpPr>
            <p:nvPr/>
          </p:nvSpPr>
          <p:spPr bwMode="auto">
            <a:xfrm>
              <a:off x="4793" y="1371"/>
              <a:ext cx="19" cy="26"/>
            </a:xfrm>
            <a:custGeom>
              <a:avLst/>
              <a:gdLst>
                <a:gd name="T0" fmla="*/ 8 w 19"/>
                <a:gd name="T1" fmla="*/ 4 h 26"/>
                <a:gd name="T2" fmla="*/ 19 w 19"/>
                <a:gd name="T3" fmla="*/ 0 h 26"/>
                <a:gd name="T4" fmla="*/ 0 w 19"/>
                <a:gd name="T5" fmla="*/ 26 h 26"/>
                <a:gd name="T6" fmla="*/ 8 w 19"/>
                <a:gd name="T7" fmla="*/ 4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8" y="4"/>
                  </a:moveTo>
                  <a:lnTo>
                    <a:pt x="19" y="0"/>
                  </a:lnTo>
                  <a:lnTo>
                    <a:pt x="0" y="2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69" name="Freeform 162"/>
            <p:cNvSpPr>
              <a:spLocks/>
            </p:cNvSpPr>
            <p:nvPr/>
          </p:nvSpPr>
          <p:spPr bwMode="auto">
            <a:xfrm>
              <a:off x="4793" y="1393"/>
              <a:ext cx="15" cy="15"/>
            </a:xfrm>
            <a:custGeom>
              <a:avLst/>
              <a:gdLst>
                <a:gd name="T0" fmla="*/ 0 w 15"/>
                <a:gd name="T1" fmla="*/ 15 h 15"/>
                <a:gd name="T2" fmla="*/ 12 w 15"/>
                <a:gd name="T3" fmla="*/ 0 h 15"/>
                <a:gd name="T4" fmla="*/ 15 w 15"/>
                <a:gd name="T5" fmla="*/ 12 h 15"/>
                <a:gd name="T6" fmla="*/ 0 w 15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15"/>
                <a:gd name="T14" fmla="*/ 15 w 15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15">
                  <a:moveTo>
                    <a:pt x="0" y="15"/>
                  </a:moveTo>
                  <a:lnTo>
                    <a:pt x="12" y="0"/>
                  </a:lnTo>
                  <a:lnTo>
                    <a:pt x="15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70" name="Freeform 163"/>
            <p:cNvSpPr>
              <a:spLocks/>
            </p:cNvSpPr>
            <p:nvPr/>
          </p:nvSpPr>
          <p:spPr bwMode="auto">
            <a:xfrm>
              <a:off x="4808" y="1375"/>
              <a:ext cx="15" cy="26"/>
            </a:xfrm>
            <a:custGeom>
              <a:avLst/>
              <a:gdLst>
                <a:gd name="T0" fmla="*/ 0 w 15"/>
                <a:gd name="T1" fmla="*/ 11 h 26"/>
                <a:gd name="T2" fmla="*/ 8 w 15"/>
                <a:gd name="T3" fmla="*/ 0 h 26"/>
                <a:gd name="T4" fmla="*/ 15 w 15"/>
                <a:gd name="T5" fmla="*/ 22 h 26"/>
                <a:gd name="T6" fmla="*/ 4 w 15"/>
                <a:gd name="T7" fmla="*/ 26 h 26"/>
                <a:gd name="T8" fmla="*/ 0 w 15"/>
                <a:gd name="T9" fmla="*/ 1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6"/>
                <a:gd name="T17" fmla="*/ 15 w 15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6">
                  <a:moveTo>
                    <a:pt x="0" y="11"/>
                  </a:moveTo>
                  <a:lnTo>
                    <a:pt x="8" y="0"/>
                  </a:lnTo>
                  <a:lnTo>
                    <a:pt x="15" y="22"/>
                  </a:lnTo>
                  <a:lnTo>
                    <a:pt x="4" y="2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71" name="Freeform 164"/>
            <p:cNvSpPr>
              <a:spLocks/>
            </p:cNvSpPr>
            <p:nvPr/>
          </p:nvSpPr>
          <p:spPr bwMode="auto">
            <a:xfrm>
              <a:off x="4808" y="1323"/>
              <a:ext cx="37" cy="15"/>
            </a:xfrm>
            <a:custGeom>
              <a:avLst/>
              <a:gdLst>
                <a:gd name="T0" fmla="*/ 4 w 37"/>
                <a:gd name="T1" fmla="*/ 0 h 15"/>
                <a:gd name="T2" fmla="*/ 37 w 37"/>
                <a:gd name="T3" fmla="*/ 0 h 15"/>
                <a:gd name="T4" fmla="*/ 37 w 37"/>
                <a:gd name="T5" fmla="*/ 0 h 15"/>
                <a:gd name="T6" fmla="*/ 34 w 37"/>
                <a:gd name="T7" fmla="*/ 3 h 15"/>
                <a:gd name="T8" fmla="*/ 30 w 37"/>
                <a:gd name="T9" fmla="*/ 3 h 15"/>
                <a:gd name="T10" fmla="*/ 26 w 37"/>
                <a:gd name="T11" fmla="*/ 7 h 15"/>
                <a:gd name="T12" fmla="*/ 19 w 37"/>
                <a:gd name="T13" fmla="*/ 7 h 15"/>
                <a:gd name="T14" fmla="*/ 15 w 37"/>
                <a:gd name="T15" fmla="*/ 11 h 15"/>
                <a:gd name="T16" fmla="*/ 8 w 37"/>
                <a:gd name="T17" fmla="*/ 15 h 15"/>
                <a:gd name="T18" fmla="*/ 0 w 37"/>
                <a:gd name="T19" fmla="*/ 15 h 15"/>
                <a:gd name="T20" fmla="*/ 4 w 37"/>
                <a:gd name="T21" fmla="*/ 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15"/>
                <a:gd name="T35" fmla="*/ 37 w 37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15">
                  <a:moveTo>
                    <a:pt x="4" y="0"/>
                  </a:moveTo>
                  <a:lnTo>
                    <a:pt x="37" y="0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8" y="15"/>
                  </a:lnTo>
                  <a:lnTo>
                    <a:pt x="0" y="1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72" name="Freeform 165"/>
            <p:cNvSpPr>
              <a:spLocks/>
            </p:cNvSpPr>
            <p:nvPr/>
          </p:nvSpPr>
          <p:spPr bwMode="auto">
            <a:xfrm>
              <a:off x="4760" y="1323"/>
              <a:ext cx="48" cy="22"/>
            </a:xfrm>
            <a:custGeom>
              <a:avLst/>
              <a:gdLst>
                <a:gd name="T0" fmla="*/ 48 w 48"/>
                <a:gd name="T1" fmla="*/ 0 h 22"/>
                <a:gd name="T2" fmla="*/ 33 w 48"/>
                <a:gd name="T3" fmla="*/ 18 h 22"/>
                <a:gd name="T4" fmla="*/ 33 w 48"/>
                <a:gd name="T5" fmla="*/ 18 h 22"/>
                <a:gd name="T6" fmla="*/ 30 w 48"/>
                <a:gd name="T7" fmla="*/ 18 h 22"/>
                <a:gd name="T8" fmla="*/ 26 w 48"/>
                <a:gd name="T9" fmla="*/ 18 h 22"/>
                <a:gd name="T10" fmla="*/ 22 w 48"/>
                <a:gd name="T11" fmla="*/ 22 h 22"/>
                <a:gd name="T12" fmla="*/ 19 w 48"/>
                <a:gd name="T13" fmla="*/ 22 h 22"/>
                <a:gd name="T14" fmla="*/ 11 w 48"/>
                <a:gd name="T15" fmla="*/ 22 h 22"/>
                <a:gd name="T16" fmla="*/ 4 w 48"/>
                <a:gd name="T17" fmla="*/ 22 h 22"/>
                <a:gd name="T18" fmla="*/ 0 w 48"/>
                <a:gd name="T19" fmla="*/ 22 h 22"/>
                <a:gd name="T20" fmla="*/ 19 w 48"/>
                <a:gd name="T21" fmla="*/ 0 h 22"/>
                <a:gd name="T22" fmla="*/ 48 w 48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22"/>
                <a:gd name="T38" fmla="*/ 48 w 48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22">
                  <a:moveTo>
                    <a:pt x="48" y="0"/>
                  </a:moveTo>
                  <a:lnTo>
                    <a:pt x="33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9" y="22"/>
                  </a:lnTo>
                  <a:lnTo>
                    <a:pt x="11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1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73" name="Freeform 166"/>
            <p:cNvSpPr>
              <a:spLocks/>
            </p:cNvSpPr>
            <p:nvPr/>
          </p:nvSpPr>
          <p:spPr bwMode="auto">
            <a:xfrm>
              <a:off x="4764" y="1297"/>
              <a:ext cx="44" cy="18"/>
            </a:xfrm>
            <a:custGeom>
              <a:avLst/>
              <a:gdLst>
                <a:gd name="T0" fmla="*/ 18 w 44"/>
                <a:gd name="T1" fmla="*/ 18 h 18"/>
                <a:gd name="T2" fmla="*/ 0 w 44"/>
                <a:gd name="T3" fmla="*/ 7 h 18"/>
                <a:gd name="T4" fmla="*/ 0 w 44"/>
                <a:gd name="T5" fmla="*/ 7 h 18"/>
                <a:gd name="T6" fmla="*/ 3 w 44"/>
                <a:gd name="T7" fmla="*/ 7 h 18"/>
                <a:gd name="T8" fmla="*/ 3 w 44"/>
                <a:gd name="T9" fmla="*/ 7 h 18"/>
                <a:gd name="T10" fmla="*/ 7 w 44"/>
                <a:gd name="T11" fmla="*/ 3 h 18"/>
                <a:gd name="T12" fmla="*/ 11 w 44"/>
                <a:gd name="T13" fmla="*/ 3 h 18"/>
                <a:gd name="T14" fmla="*/ 15 w 44"/>
                <a:gd name="T15" fmla="*/ 3 h 18"/>
                <a:gd name="T16" fmla="*/ 18 w 44"/>
                <a:gd name="T17" fmla="*/ 0 h 18"/>
                <a:gd name="T18" fmla="*/ 22 w 44"/>
                <a:gd name="T19" fmla="*/ 0 h 18"/>
                <a:gd name="T20" fmla="*/ 44 w 44"/>
                <a:gd name="T21" fmla="*/ 18 h 18"/>
                <a:gd name="T22" fmla="*/ 18 w 44"/>
                <a:gd name="T23" fmla="*/ 18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18"/>
                <a:gd name="T38" fmla="*/ 44 w 44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18">
                  <a:moveTo>
                    <a:pt x="18" y="18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44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74" name="Freeform 167"/>
            <p:cNvSpPr>
              <a:spLocks/>
            </p:cNvSpPr>
            <p:nvPr/>
          </p:nvSpPr>
          <p:spPr bwMode="auto">
            <a:xfrm>
              <a:off x="4801" y="1297"/>
              <a:ext cx="41" cy="18"/>
            </a:xfrm>
            <a:custGeom>
              <a:avLst/>
              <a:gdLst>
                <a:gd name="T0" fmla="*/ 0 w 41"/>
                <a:gd name="T1" fmla="*/ 0 h 18"/>
                <a:gd name="T2" fmla="*/ 0 w 41"/>
                <a:gd name="T3" fmla="*/ 0 h 18"/>
                <a:gd name="T4" fmla="*/ 4 w 41"/>
                <a:gd name="T5" fmla="*/ 0 h 18"/>
                <a:gd name="T6" fmla="*/ 4 w 41"/>
                <a:gd name="T7" fmla="*/ 0 h 18"/>
                <a:gd name="T8" fmla="*/ 7 w 41"/>
                <a:gd name="T9" fmla="*/ 0 h 18"/>
                <a:gd name="T10" fmla="*/ 11 w 41"/>
                <a:gd name="T11" fmla="*/ 0 h 18"/>
                <a:gd name="T12" fmla="*/ 15 w 41"/>
                <a:gd name="T13" fmla="*/ 0 h 18"/>
                <a:gd name="T14" fmla="*/ 18 w 41"/>
                <a:gd name="T15" fmla="*/ 0 h 18"/>
                <a:gd name="T16" fmla="*/ 22 w 41"/>
                <a:gd name="T17" fmla="*/ 3 h 18"/>
                <a:gd name="T18" fmla="*/ 22 w 41"/>
                <a:gd name="T19" fmla="*/ 3 h 18"/>
                <a:gd name="T20" fmla="*/ 26 w 41"/>
                <a:gd name="T21" fmla="*/ 3 h 18"/>
                <a:gd name="T22" fmla="*/ 26 w 41"/>
                <a:gd name="T23" fmla="*/ 3 h 18"/>
                <a:gd name="T24" fmla="*/ 30 w 41"/>
                <a:gd name="T25" fmla="*/ 7 h 18"/>
                <a:gd name="T26" fmla="*/ 33 w 41"/>
                <a:gd name="T27" fmla="*/ 7 h 18"/>
                <a:gd name="T28" fmla="*/ 37 w 41"/>
                <a:gd name="T29" fmla="*/ 11 h 18"/>
                <a:gd name="T30" fmla="*/ 37 w 41"/>
                <a:gd name="T31" fmla="*/ 15 h 18"/>
                <a:gd name="T32" fmla="*/ 41 w 41"/>
                <a:gd name="T33" fmla="*/ 18 h 18"/>
                <a:gd name="T34" fmla="*/ 18 w 41"/>
                <a:gd name="T35" fmla="*/ 18 h 18"/>
                <a:gd name="T36" fmla="*/ 0 w 41"/>
                <a:gd name="T37" fmla="*/ 0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"/>
                <a:gd name="T58" fmla="*/ 0 h 18"/>
                <a:gd name="T59" fmla="*/ 41 w 41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" h="18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41" y="18"/>
                  </a:lnTo>
                  <a:lnTo>
                    <a:pt x="18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75" name="Freeform 168"/>
            <p:cNvSpPr>
              <a:spLocks/>
            </p:cNvSpPr>
            <p:nvPr/>
          </p:nvSpPr>
          <p:spPr bwMode="auto">
            <a:xfrm>
              <a:off x="4786" y="1256"/>
              <a:ext cx="33" cy="18"/>
            </a:xfrm>
            <a:custGeom>
              <a:avLst/>
              <a:gdLst>
                <a:gd name="T0" fmla="*/ 33 w 33"/>
                <a:gd name="T1" fmla="*/ 18 h 18"/>
                <a:gd name="T2" fmla="*/ 33 w 33"/>
                <a:gd name="T3" fmla="*/ 18 h 18"/>
                <a:gd name="T4" fmla="*/ 33 w 33"/>
                <a:gd name="T5" fmla="*/ 18 h 18"/>
                <a:gd name="T6" fmla="*/ 33 w 33"/>
                <a:gd name="T7" fmla="*/ 15 h 18"/>
                <a:gd name="T8" fmla="*/ 30 w 33"/>
                <a:gd name="T9" fmla="*/ 15 h 18"/>
                <a:gd name="T10" fmla="*/ 26 w 33"/>
                <a:gd name="T11" fmla="*/ 11 h 18"/>
                <a:gd name="T12" fmla="*/ 26 w 33"/>
                <a:gd name="T13" fmla="*/ 7 h 18"/>
                <a:gd name="T14" fmla="*/ 22 w 33"/>
                <a:gd name="T15" fmla="*/ 3 h 18"/>
                <a:gd name="T16" fmla="*/ 19 w 33"/>
                <a:gd name="T17" fmla="*/ 0 h 18"/>
                <a:gd name="T18" fmla="*/ 0 w 33"/>
                <a:gd name="T19" fmla="*/ 0 h 18"/>
                <a:gd name="T20" fmla="*/ 0 w 33"/>
                <a:gd name="T21" fmla="*/ 3 h 18"/>
                <a:gd name="T22" fmla="*/ 4 w 33"/>
                <a:gd name="T23" fmla="*/ 3 h 18"/>
                <a:gd name="T24" fmla="*/ 7 w 33"/>
                <a:gd name="T25" fmla="*/ 7 h 18"/>
                <a:gd name="T26" fmla="*/ 11 w 33"/>
                <a:gd name="T27" fmla="*/ 7 h 18"/>
                <a:gd name="T28" fmla="*/ 15 w 33"/>
                <a:gd name="T29" fmla="*/ 11 h 18"/>
                <a:gd name="T30" fmla="*/ 22 w 33"/>
                <a:gd name="T31" fmla="*/ 15 h 18"/>
                <a:gd name="T32" fmla="*/ 26 w 33"/>
                <a:gd name="T33" fmla="*/ 18 h 18"/>
                <a:gd name="T34" fmla="*/ 33 w 33"/>
                <a:gd name="T35" fmla="*/ 18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18"/>
                <a:gd name="T56" fmla="*/ 33 w 33"/>
                <a:gd name="T57" fmla="*/ 18 h 1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18">
                  <a:moveTo>
                    <a:pt x="33" y="18"/>
                  </a:moveTo>
                  <a:lnTo>
                    <a:pt x="33" y="18"/>
                  </a:lnTo>
                  <a:lnTo>
                    <a:pt x="33" y="15"/>
                  </a:lnTo>
                  <a:lnTo>
                    <a:pt x="30" y="15"/>
                  </a:lnTo>
                  <a:lnTo>
                    <a:pt x="26" y="11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5" y="11"/>
                  </a:lnTo>
                  <a:lnTo>
                    <a:pt x="22" y="15"/>
                  </a:lnTo>
                  <a:lnTo>
                    <a:pt x="26" y="18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76" name="Freeform 169"/>
            <p:cNvSpPr>
              <a:spLocks/>
            </p:cNvSpPr>
            <p:nvPr/>
          </p:nvSpPr>
          <p:spPr bwMode="auto">
            <a:xfrm>
              <a:off x="4771" y="1241"/>
              <a:ext cx="30" cy="7"/>
            </a:xfrm>
            <a:custGeom>
              <a:avLst/>
              <a:gdLst>
                <a:gd name="T0" fmla="*/ 30 w 30"/>
                <a:gd name="T1" fmla="*/ 7 h 7"/>
                <a:gd name="T2" fmla="*/ 22 w 30"/>
                <a:gd name="T3" fmla="*/ 0 h 7"/>
                <a:gd name="T4" fmla="*/ 0 w 30"/>
                <a:gd name="T5" fmla="*/ 0 h 7"/>
                <a:gd name="T6" fmla="*/ 0 w 30"/>
                <a:gd name="T7" fmla="*/ 0 h 7"/>
                <a:gd name="T8" fmla="*/ 0 w 30"/>
                <a:gd name="T9" fmla="*/ 4 h 7"/>
                <a:gd name="T10" fmla="*/ 4 w 30"/>
                <a:gd name="T11" fmla="*/ 4 h 7"/>
                <a:gd name="T12" fmla="*/ 8 w 30"/>
                <a:gd name="T13" fmla="*/ 7 h 7"/>
                <a:gd name="T14" fmla="*/ 30 w 30"/>
                <a:gd name="T15" fmla="*/ 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7"/>
                <a:gd name="T26" fmla="*/ 30 w 30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7">
                  <a:moveTo>
                    <a:pt x="30" y="7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7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77" name="Freeform 170"/>
            <p:cNvSpPr>
              <a:spLocks/>
            </p:cNvSpPr>
            <p:nvPr/>
          </p:nvSpPr>
          <p:spPr bwMode="auto">
            <a:xfrm>
              <a:off x="4764" y="1226"/>
              <a:ext cx="26" cy="7"/>
            </a:xfrm>
            <a:custGeom>
              <a:avLst/>
              <a:gdLst>
                <a:gd name="T0" fmla="*/ 26 w 26"/>
                <a:gd name="T1" fmla="*/ 7 h 7"/>
                <a:gd name="T2" fmla="*/ 18 w 26"/>
                <a:gd name="T3" fmla="*/ 0 h 7"/>
                <a:gd name="T4" fmla="*/ 0 w 26"/>
                <a:gd name="T5" fmla="*/ 0 h 7"/>
                <a:gd name="T6" fmla="*/ 0 w 26"/>
                <a:gd name="T7" fmla="*/ 0 h 7"/>
                <a:gd name="T8" fmla="*/ 0 w 26"/>
                <a:gd name="T9" fmla="*/ 4 h 7"/>
                <a:gd name="T10" fmla="*/ 0 w 26"/>
                <a:gd name="T11" fmla="*/ 4 h 7"/>
                <a:gd name="T12" fmla="*/ 3 w 26"/>
                <a:gd name="T13" fmla="*/ 7 h 7"/>
                <a:gd name="T14" fmla="*/ 26 w 26"/>
                <a:gd name="T15" fmla="*/ 7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7"/>
                <a:gd name="T26" fmla="*/ 26 w 26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7">
                  <a:moveTo>
                    <a:pt x="26" y="7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78" name="Freeform 171"/>
            <p:cNvSpPr>
              <a:spLocks/>
            </p:cNvSpPr>
            <p:nvPr/>
          </p:nvSpPr>
          <p:spPr bwMode="auto">
            <a:xfrm>
              <a:off x="4775" y="1211"/>
              <a:ext cx="22" cy="19"/>
            </a:xfrm>
            <a:custGeom>
              <a:avLst/>
              <a:gdLst>
                <a:gd name="T0" fmla="*/ 7 w 22"/>
                <a:gd name="T1" fmla="*/ 4 h 19"/>
                <a:gd name="T2" fmla="*/ 0 w 22"/>
                <a:gd name="T3" fmla="*/ 0 h 19"/>
                <a:gd name="T4" fmla="*/ 15 w 22"/>
                <a:gd name="T5" fmla="*/ 8 h 19"/>
                <a:gd name="T6" fmla="*/ 15 w 22"/>
                <a:gd name="T7" fmla="*/ 8 h 19"/>
                <a:gd name="T8" fmla="*/ 18 w 22"/>
                <a:gd name="T9" fmla="*/ 11 h 19"/>
                <a:gd name="T10" fmla="*/ 22 w 22"/>
                <a:gd name="T11" fmla="*/ 15 h 19"/>
                <a:gd name="T12" fmla="*/ 22 w 22"/>
                <a:gd name="T13" fmla="*/ 19 h 19"/>
                <a:gd name="T14" fmla="*/ 7 w 22"/>
                <a:gd name="T15" fmla="*/ 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9"/>
                <a:gd name="T26" fmla="*/ 22 w 22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9">
                  <a:moveTo>
                    <a:pt x="7" y="4"/>
                  </a:moveTo>
                  <a:lnTo>
                    <a:pt x="0" y="0"/>
                  </a:lnTo>
                  <a:lnTo>
                    <a:pt x="15" y="8"/>
                  </a:lnTo>
                  <a:lnTo>
                    <a:pt x="18" y="11"/>
                  </a:lnTo>
                  <a:lnTo>
                    <a:pt x="22" y="15"/>
                  </a:lnTo>
                  <a:lnTo>
                    <a:pt x="22" y="19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79" name="Freeform 172"/>
            <p:cNvSpPr>
              <a:spLocks/>
            </p:cNvSpPr>
            <p:nvPr/>
          </p:nvSpPr>
          <p:spPr bwMode="auto">
            <a:xfrm>
              <a:off x="4797" y="1230"/>
              <a:ext cx="15" cy="22"/>
            </a:xfrm>
            <a:custGeom>
              <a:avLst/>
              <a:gdLst>
                <a:gd name="T0" fmla="*/ 0 w 15"/>
                <a:gd name="T1" fmla="*/ 7 h 22"/>
                <a:gd name="T2" fmla="*/ 4 w 15"/>
                <a:gd name="T3" fmla="*/ 0 h 22"/>
                <a:gd name="T4" fmla="*/ 4 w 15"/>
                <a:gd name="T5" fmla="*/ 0 h 22"/>
                <a:gd name="T6" fmla="*/ 8 w 15"/>
                <a:gd name="T7" fmla="*/ 0 h 22"/>
                <a:gd name="T8" fmla="*/ 8 w 15"/>
                <a:gd name="T9" fmla="*/ 0 h 22"/>
                <a:gd name="T10" fmla="*/ 8 w 15"/>
                <a:gd name="T11" fmla="*/ 3 h 22"/>
                <a:gd name="T12" fmla="*/ 11 w 15"/>
                <a:gd name="T13" fmla="*/ 3 h 22"/>
                <a:gd name="T14" fmla="*/ 11 w 15"/>
                <a:gd name="T15" fmla="*/ 7 h 22"/>
                <a:gd name="T16" fmla="*/ 15 w 15"/>
                <a:gd name="T17" fmla="*/ 11 h 22"/>
                <a:gd name="T18" fmla="*/ 15 w 15"/>
                <a:gd name="T19" fmla="*/ 15 h 22"/>
                <a:gd name="T20" fmla="*/ 11 w 15"/>
                <a:gd name="T21" fmla="*/ 22 h 22"/>
                <a:gd name="T22" fmla="*/ 11 w 15"/>
                <a:gd name="T23" fmla="*/ 22 h 22"/>
                <a:gd name="T24" fmla="*/ 11 w 15"/>
                <a:gd name="T25" fmla="*/ 18 h 22"/>
                <a:gd name="T26" fmla="*/ 11 w 15"/>
                <a:gd name="T27" fmla="*/ 18 h 22"/>
                <a:gd name="T28" fmla="*/ 8 w 15"/>
                <a:gd name="T29" fmla="*/ 15 h 22"/>
                <a:gd name="T30" fmla="*/ 8 w 15"/>
                <a:gd name="T31" fmla="*/ 11 h 22"/>
                <a:gd name="T32" fmla="*/ 4 w 15"/>
                <a:gd name="T33" fmla="*/ 11 h 22"/>
                <a:gd name="T34" fmla="*/ 4 w 15"/>
                <a:gd name="T35" fmla="*/ 7 h 22"/>
                <a:gd name="T36" fmla="*/ 0 w 15"/>
                <a:gd name="T37" fmla="*/ 7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22"/>
                <a:gd name="T59" fmla="*/ 15 w 15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22">
                  <a:moveTo>
                    <a:pt x="0" y="7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80" name="Freeform 173"/>
            <p:cNvSpPr>
              <a:spLocks/>
            </p:cNvSpPr>
            <p:nvPr/>
          </p:nvSpPr>
          <p:spPr bwMode="auto">
            <a:xfrm>
              <a:off x="4816" y="1252"/>
              <a:ext cx="3" cy="15"/>
            </a:xfrm>
            <a:custGeom>
              <a:avLst/>
              <a:gdLst>
                <a:gd name="T0" fmla="*/ 0 w 3"/>
                <a:gd name="T1" fmla="*/ 4 h 15"/>
                <a:gd name="T2" fmla="*/ 0 w 3"/>
                <a:gd name="T3" fmla="*/ 0 h 15"/>
                <a:gd name="T4" fmla="*/ 3 w 3"/>
                <a:gd name="T5" fmla="*/ 15 h 15"/>
                <a:gd name="T6" fmla="*/ 0 w 3"/>
                <a:gd name="T7" fmla="*/ 4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5"/>
                <a:gd name="T14" fmla="*/ 3 w 3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5">
                  <a:moveTo>
                    <a:pt x="0" y="4"/>
                  </a:moveTo>
                  <a:lnTo>
                    <a:pt x="0" y="0"/>
                  </a:lnTo>
                  <a:lnTo>
                    <a:pt x="3" y="1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81" name="Freeform 174"/>
            <p:cNvSpPr>
              <a:spLocks/>
            </p:cNvSpPr>
            <p:nvPr/>
          </p:nvSpPr>
          <p:spPr bwMode="auto">
            <a:xfrm>
              <a:off x="4845" y="1256"/>
              <a:ext cx="8" cy="18"/>
            </a:xfrm>
            <a:custGeom>
              <a:avLst/>
              <a:gdLst>
                <a:gd name="T0" fmla="*/ 0 w 8"/>
                <a:gd name="T1" fmla="*/ 0 h 18"/>
                <a:gd name="T2" fmla="*/ 4 w 8"/>
                <a:gd name="T3" fmla="*/ 0 h 18"/>
                <a:gd name="T4" fmla="*/ 4 w 8"/>
                <a:gd name="T5" fmla="*/ 3 h 18"/>
                <a:gd name="T6" fmla="*/ 8 w 8"/>
                <a:gd name="T7" fmla="*/ 11 h 18"/>
                <a:gd name="T8" fmla="*/ 8 w 8"/>
                <a:gd name="T9" fmla="*/ 18 h 18"/>
                <a:gd name="T10" fmla="*/ 0 w 8"/>
                <a:gd name="T11" fmla="*/ 15 h 18"/>
                <a:gd name="T12" fmla="*/ 0 w 8"/>
                <a:gd name="T13" fmla="*/ 15 h 18"/>
                <a:gd name="T14" fmla="*/ 0 w 8"/>
                <a:gd name="T15" fmla="*/ 7 h 18"/>
                <a:gd name="T16" fmla="*/ 0 w 8"/>
                <a:gd name="T17" fmla="*/ 3 h 18"/>
                <a:gd name="T18" fmla="*/ 0 w 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8"/>
                <a:gd name="T32" fmla="*/ 8 w 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8">
                  <a:moveTo>
                    <a:pt x="0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8" y="11"/>
                  </a:lnTo>
                  <a:lnTo>
                    <a:pt x="8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82" name="Freeform 175"/>
            <p:cNvSpPr>
              <a:spLocks/>
            </p:cNvSpPr>
            <p:nvPr/>
          </p:nvSpPr>
          <p:spPr bwMode="auto">
            <a:xfrm>
              <a:off x="4842" y="1278"/>
              <a:ext cx="15" cy="22"/>
            </a:xfrm>
            <a:custGeom>
              <a:avLst/>
              <a:gdLst>
                <a:gd name="T0" fmla="*/ 0 w 15"/>
                <a:gd name="T1" fmla="*/ 0 h 22"/>
                <a:gd name="T2" fmla="*/ 11 w 15"/>
                <a:gd name="T3" fmla="*/ 4 h 22"/>
                <a:gd name="T4" fmla="*/ 15 w 15"/>
                <a:gd name="T5" fmla="*/ 22 h 22"/>
                <a:gd name="T6" fmla="*/ 15 w 15"/>
                <a:gd name="T7" fmla="*/ 22 h 22"/>
                <a:gd name="T8" fmla="*/ 15 w 15"/>
                <a:gd name="T9" fmla="*/ 19 h 22"/>
                <a:gd name="T10" fmla="*/ 11 w 15"/>
                <a:gd name="T11" fmla="*/ 19 h 22"/>
                <a:gd name="T12" fmla="*/ 11 w 15"/>
                <a:gd name="T13" fmla="*/ 19 h 22"/>
                <a:gd name="T14" fmla="*/ 7 w 15"/>
                <a:gd name="T15" fmla="*/ 15 h 22"/>
                <a:gd name="T16" fmla="*/ 7 w 15"/>
                <a:gd name="T17" fmla="*/ 11 h 22"/>
                <a:gd name="T18" fmla="*/ 3 w 15"/>
                <a:gd name="T19" fmla="*/ 4 h 22"/>
                <a:gd name="T20" fmla="*/ 0 w 15"/>
                <a:gd name="T21" fmla="*/ 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22"/>
                <a:gd name="T35" fmla="*/ 15 w 15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22">
                  <a:moveTo>
                    <a:pt x="0" y="0"/>
                  </a:moveTo>
                  <a:lnTo>
                    <a:pt x="11" y="4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83" name="Freeform 176"/>
            <p:cNvSpPr>
              <a:spLocks/>
            </p:cNvSpPr>
            <p:nvPr/>
          </p:nvSpPr>
          <p:spPr bwMode="auto">
            <a:xfrm>
              <a:off x="4864" y="1274"/>
              <a:ext cx="11" cy="26"/>
            </a:xfrm>
            <a:custGeom>
              <a:avLst/>
              <a:gdLst>
                <a:gd name="T0" fmla="*/ 0 w 11"/>
                <a:gd name="T1" fmla="*/ 26 h 26"/>
                <a:gd name="T2" fmla="*/ 0 w 11"/>
                <a:gd name="T3" fmla="*/ 8 h 26"/>
                <a:gd name="T4" fmla="*/ 11 w 11"/>
                <a:gd name="T5" fmla="*/ 0 h 26"/>
                <a:gd name="T6" fmla="*/ 11 w 11"/>
                <a:gd name="T7" fmla="*/ 0 h 26"/>
                <a:gd name="T8" fmla="*/ 11 w 11"/>
                <a:gd name="T9" fmla="*/ 0 h 26"/>
                <a:gd name="T10" fmla="*/ 8 w 11"/>
                <a:gd name="T11" fmla="*/ 4 h 26"/>
                <a:gd name="T12" fmla="*/ 4 w 11"/>
                <a:gd name="T13" fmla="*/ 12 h 26"/>
                <a:gd name="T14" fmla="*/ 4 w 11"/>
                <a:gd name="T15" fmla="*/ 15 h 26"/>
                <a:gd name="T16" fmla="*/ 0 w 11"/>
                <a:gd name="T17" fmla="*/ 19 h 26"/>
                <a:gd name="T18" fmla="*/ 0 w 11"/>
                <a:gd name="T19" fmla="*/ 23 h 26"/>
                <a:gd name="T20" fmla="*/ 0 w 11"/>
                <a:gd name="T21" fmla="*/ 26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26"/>
                <a:gd name="T35" fmla="*/ 11 w 11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26">
                  <a:moveTo>
                    <a:pt x="0" y="26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8" y="4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84" name="Freeform 177"/>
            <p:cNvSpPr>
              <a:spLocks/>
            </p:cNvSpPr>
            <p:nvPr/>
          </p:nvSpPr>
          <p:spPr bwMode="auto">
            <a:xfrm>
              <a:off x="4857" y="1259"/>
              <a:ext cx="11" cy="15"/>
            </a:xfrm>
            <a:custGeom>
              <a:avLst/>
              <a:gdLst>
                <a:gd name="T0" fmla="*/ 3 w 11"/>
                <a:gd name="T1" fmla="*/ 15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3 w 11"/>
                <a:gd name="T9" fmla="*/ 0 h 15"/>
                <a:gd name="T10" fmla="*/ 3 w 11"/>
                <a:gd name="T11" fmla="*/ 4 h 15"/>
                <a:gd name="T12" fmla="*/ 7 w 11"/>
                <a:gd name="T13" fmla="*/ 4 h 15"/>
                <a:gd name="T14" fmla="*/ 7 w 11"/>
                <a:gd name="T15" fmla="*/ 8 h 15"/>
                <a:gd name="T16" fmla="*/ 11 w 11"/>
                <a:gd name="T17" fmla="*/ 8 h 15"/>
                <a:gd name="T18" fmla="*/ 11 w 11"/>
                <a:gd name="T19" fmla="*/ 8 h 15"/>
                <a:gd name="T20" fmla="*/ 3 w 11"/>
                <a:gd name="T21" fmla="*/ 15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5"/>
                <a:gd name="T35" fmla="*/ 11 w 11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5">
                  <a:moveTo>
                    <a:pt x="3" y="15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8"/>
                  </a:lnTo>
                  <a:lnTo>
                    <a:pt x="11" y="8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85" name="Freeform 178"/>
            <p:cNvSpPr>
              <a:spLocks/>
            </p:cNvSpPr>
            <p:nvPr/>
          </p:nvSpPr>
          <p:spPr bwMode="auto">
            <a:xfrm>
              <a:off x="4764" y="1211"/>
              <a:ext cx="15" cy="11"/>
            </a:xfrm>
            <a:custGeom>
              <a:avLst/>
              <a:gdLst>
                <a:gd name="T0" fmla="*/ 15 w 15"/>
                <a:gd name="T1" fmla="*/ 11 h 11"/>
                <a:gd name="T2" fmla="*/ 15 w 15"/>
                <a:gd name="T3" fmla="*/ 11 h 11"/>
                <a:gd name="T4" fmla="*/ 11 w 15"/>
                <a:gd name="T5" fmla="*/ 11 h 11"/>
                <a:gd name="T6" fmla="*/ 11 w 15"/>
                <a:gd name="T7" fmla="*/ 8 h 11"/>
                <a:gd name="T8" fmla="*/ 11 w 15"/>
                <a:gd name="T9" fmla="*/ 8 h 11"/>
                <a:gd name="T10" fmla="*/ 7 w 15"/>
                <a:gd name="T11" fmla="*/ 4 h 11"/>
                <a:gd name="T12" fmla="*/ 7 w 15"/>
                <a:gd name="T13" fmla="*/ 4 h 11"/>
                <a:gd name="T14" fmla="*/ 3 w 15"/>
                <a:gd name="T15" fmla="*/ 4 h 11"/>
                <a:gd name="T16" fmla="*/ 0 w 15"/>
                <a:gd name="T17" fmla="*/ 0 h 11"/>
                <a:gd name="T18" fmla="*/ 0 w 15"/>
                <a:gd name="T19" fmla="*/ 4 h 11"/>
                <a:gd name="T20" fmla="*/ 0 w 15"/>
                <a:gd name="T21" fmla="*/ 4 h 11"/>
                <a:gd name="T22" fmla="*/ 0 w 15"/>
                <a:gd name="T23" fmla="*/ 8 h 11"/>
                <a:gd name="T24" fmla="*/ 0 w 15"/>
                <a:gd name="T25" fmla="*/ 11 h 11"/>
                <a:gd name="T26" fmla="*/ 15 w 15"/>
                <a:gd name="T27" fmla="*/ 11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1"/>
                <a:gd name="T44" fmla="*/ 15 w 15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1">
                  <a:moveTo>
                    <a:pt x="15" y="11"/>
                  </a:moveTo>
                  <a:lnTo>
                    <a:pt x="15" y="1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59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86" name="Freeform 179"/>
            <p:cNvSpPr>
              <a:spLocks/>
            </p:cNvSpPr>
            <p:nvPr/>
          </p:nvSpPr>
          <p:spPr bwMode="auto">
            <a:xfrm>
              <a:off x="4845" y="1111"/>
              <a:ext cx="231" cy="156"/>
            </a:xfrm>
            <a:custGeom>
              <a:avLst/>
              <a:gdLst>
                <a:gd name="T0" fmla="*/ 108 w 231"/>
                <a:gd name="T1" fmla="*/ 152 h 156"/>
                <a:gd name="T2" fmla="*/ 116 w 231"/>
                <a:gd name="T3" fmla="*/ 156 h 156"/>
                <a:gd name="T4" fmla="*/ 131 w 231"/>
                <a:gd name="T5" fmla="*/ 156 h 156"/>
                <a:gd name="T6" fmla="*/ 138 w 231"/>
                <a:gd name="T7" fmla="*/ 156 h 156"/>
                <a:gd name="T8" fmla="*/ 157 w 231"/>
                <a:gd name="T9" fmla="*/ 152 h 156"/>
                <a:gd name="T10" fmla="*/ 172 w 231"/>
                <a:gd name="T11" fmla="*/ 145 h 156"/>
                <a:gd name="T12" fmla="*/ 183 w 231"/>
                <a:gd name="T13" fmla="*/ 137 h 156"/>
                <a:gd name="T14" fmla="*/ 198 w 231"/>
                <a:gd name="T15" fmla="*/ 119 h 156"/>
                <a:gd name="T16" fmla="*/ 231 w 231"/>
                <a:gd name="T17" fmla="*/ 52 h 156"/>
                <a:gd name="T18" fmla="*/ 216 w 231"/>
                <a:gd name="T19" fmla="*/ 52 h 156"/>
                <a:gd name="T20" fmla="*/ 194 w 231"/>
                <a:gd name="T21" fmla="*/ 55 h 156"/>
                <a:gd name="T22" fmla="*/ 186 w 231"/>
                <a:gd name="T23" fmla="*/ 59 h 156"/>
                <a:gd name="T24" fmla="*/ 172 w 231"/>
                <a:gd name="T25" fmla="*/ 63 h 156"/>
                <a:gd name="T26" fmla="*/ 153 w 231"/>
                <a:gd name="T27" fmla="*/ 74 h 156"/>
                <a:gd name="T28" fmla="*/ 149 w 231"/>
                <a:gd name="T29" fmla="*/ 78 h 156"/>
                <a:gd name="T30" fmla="*/ 142 w 231"/>
                <a:gd name="T31" fmla="*/ 85 h 156"/>
                <a:gd name="T32" fmla="*/ 138 w 231"/>
                <a:gd name="T33" fmla="*/ 85 h 156"/>
                <a:gd name="T34" fmla="*/ 131 w 231"/>
                <a:gd name="T35" fmla="*/ 52 h 156"/>
                <a:gd name="T36" fmla="*/ 131 w 231"/>
                <a:gd name="T37" fmla="*/ 41 h 156"/>
                <a:gd name="T38" fmla="*/ 119 w 231"/>
                <a:gd name="T39" fmla="*/ 15 h 156"/>
                <a:gd name="T40" fmla="*/ 108 w 231"/>
                <a:gd name="T41" fmla="*/ 0 h 156"/>
                <a:gd name="T42" fmla="*/ 101 w 231"/>
                <a:gd name="T43" fmla="*/ 3 h 156"/>
                <a:gd name="T44" fmla="*/ 90 w 231"/>
                <a:gd name="T45" fmla="*/ 18 h 156"/>
                <a:gd name="T46" fmla="*/ 86 w 231"/>
                <a:gd name="T47" fmla="*/ 29 h 156"/>
                <a:gd name="T48" fmla="*/ 82 w 231"/>
                <a:gd name="T49" fmla="*/ 48 h 156"/>
                <a:gd name="T50" fmla="*/ 75 w 231"/>
                <a:gd name="T51" fmla="*/ 67 h 156"/>
                <a:gd name="T52" fmla="*/ 75 w 231"/>
                <a:gd name="T53" fmla="*/ 78 h 156"/>
                <a:gd name="T54" fmla="*/ 71 w 231"/>
                <a:gd name="T55" fmla="*/ 85 h 156"/>
                <a:gd name="T56" fmla="*/ 67 w 231"/>
                <a:gd name="T57" fmla="*/ 78 h 156"/>
                <a:gd name="T58" fmla="*/ 60 w 231"/>
                <a:gd name="T59" fmla="*/ 63 h 156"/>
                <a:gd name="T60" fmla="*/ 53 w 231"/>
                <a:gd name="T61" fmla="*/ 59 h 156"/>
                <a:gd name="T62" fmla="*/ 41 w 231"/>
                <a:gd name="T63" fmla="*/ 48 h 156"/>
                <a:gd name="T64" fmla="*/ 27 w 231"/>
                <a:gd name="T65" fmla="*/ 41 h 156"/>
                <a:gd name="T66" fmla="*/ 0 w 231"/>
                <a:gd name="T67" fmla="*/ 67 h 156"/>
                <a:gd name="T68" fmla="*/ 0 w 231"/>
                <a:gd name="T69" fmla="*/ 82 h 156"/>
                <a:gd name="T70" fmla="*/ 8 w 231"/>
                <a:gd name="T71" fmla="*/ 104 h 156"/>
                <a:gd name="T72" fmla="*/ 12 w 231"/>
                <a:gd name="T73" fmla="*/ 115 h 156"/>
                <a:gd name="T74" fmla="*/ 27 w 231"/>
                <a:gd name="T75" fmla="*/ 134 h 156"/>
                <a:gd name="T76" fmla="*/ 45 w 231"/>
                <a:gd name="T77" fmla="*/ 148 h 156"/>
                <a:gd name="T78" fmla="*/ 49 w 231"/>
                <a:gd name="T79" fmla="*/ 148 h 156"/>
                <a:gd name="T80" fmla="*/ 56 w 231"/>
                <a:gd name="T81" fmla="*/ 152 h 156"/>
                <a:gd name="T82" fmla="*/ 64 w 231"/>
                <a:gd name="T83" fmla="*/ 152 h 156"/>
                <a:gd name="T84" fmla="*/ 75 w 231"/>
                <a:gd name="T85" fmla="*/ 152 h 156"/>
                <a:gd name="T86" fmla="*/ 90 w 231"/>
                <a:gd name="T87" fmla="*/ 152 h 156"/>
                <a:gd name="T88" fmla="*/ 93 w 231"/>
                <a:gd name="T89" fmla="*/ 152 h 156"/>
                <a:gd name="T90" fmla="*/ 97 w 231"/>
                <a:gd name="T91" fmla="*/ 152 h 156"/>
                <a:gd name="T92" fmla="*/ 105 w 231"/>
                <a:gd name="T93" fmla="*/ 152 h 1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1"/>
                <a:gd name="T142" fmla="*/ 0 h 156"/>
                <a:gd name="T143" fmla="*/ 231 w 231"/>
                <a:gd name="T144" fmla="*/ 156 h 15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1" h="156">
                  <a:moveTo>
                    <a:pt x="105" y="152"/>
                  </a:moveTo>
                  <a:lnTo>
                    <a:pt x="105" y="152"/>
                  </a:lnTo>
                  <a:lnTo>
                    <a:pt x="108" y="152"/>
                  </a:lnTo>
                  <a:lnTo>
                    <a:pt x="108" y="156"/>
                  </a:lnTo>
                  <a:lnTo>
                    <a:pt x="112" y="156"/>
                  </a:lnTo>
                  <a:lnTo>
                    <a:pt x="116" y="156"/>
                  </a:lnTo>
                  <a:lnTo>
                    <a:pt x="119" y="156"/>
                  </a:lnTo>
                  <a:lnTo>
                    <a:pt x="127" y="156"/>
                  </a:lnTo>
                  <a:lnTo>
                    <a:pt x="131" y="156"/>
                  </a:lnTo>
                  <a:lnTo>
                    <a:pt x="134" y="156"/>
                  </a:lnTo>
                  <a:lnTo>
                    <a:pt x="138" y="156"/>
                  </a:lnTo>
                  <a:lnTo>
                    <a:pt x="142" y="156"/>
                  </a:lnTo>
                  <a:lnTo>
                    <a:pt x="149" y="156"/>
                  </a:lnTo>
                  <a:lnTo>
                    <a:pt x="157" y="152"/>
                  </a:lnTo>
                  <a:lnTo>
                    <a:pt x="164" y="148"/>
                  </a:lnTo>
                  <a:lnTo>
                    <a:pt x="168" y="145"/>
                  </a:lnTo>
                  <a:lnTo>
                    <a:pt x="172" y="145"/>
                  </a:lnTo>
                  <a:lnTo>
                    <a:pt x="175" y="141"/>
                  </a:lnTo>
                  <a:lnTo>
                    <a:pt x="183" y="137"/>
                  </a:lnTo>
                  <a:lnTo>
                    <a:pt x="186" y="134"/>
                  </a:lnTo>
                  <a:lnTo>
                    <a:pt x="190" y="126"/>
                  </a:lnTo>
                  <a:lnTo>
                    <a:pt x="198" y="119"/>
                  </a:lnTo>
                  <a:lnTo>
                    <a:pt x="205" y="111"/>
                  </a:lnTo>
                  <a:lnTo>
                    <a:pt x="231" y="52"/>
                  </a:lnTo>
                  <a:lnTo>
                    <a:pt x="227" y="52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09" y="52"/>
                  </a:lnTo>
                  <a:lnTo>
                    <a:pt x="201" y="52"/>
                  </a:lnTo>
                  <a:lnTo>
                    <a:pt x="194" y="55"/>
                  </a:lnTo>
                  <a:lnTo>
                    <a:pt x="186" y="55"/>
                  </a:lnTo>
                  <a:lnTo>
                    <a:pt x="186" y="59"/>
                  </a:lnTo>
                  <a:lnTo>
                    <a:pt x="183" y="59"/>
                  </a:lnTo>
                  <a:lnTo>
                    <a:pt x="175" y="59"/>
                  </a:lnTo>
                  <a:lnTo>
                    <a:pt x="172" y="63"/>
                  </a:lnTo>
                  <a:lnTo>
                    <a:pt x="164" y="67"/>
                  </a:lnTo>
                  <a:lnTo>
                    <a:pt x="160" y="70"/>
                  </a:lnTo>
                  <a:lnTo>
                    <a:pt x="153" y="74"/>
                  </a:lnTo>
                  <a:lnTo>
                    <a:pt x="149" y="78"/>
                  </a:lnTo>
                  <a:lnTo>
                    <a:pt x="146" y="78"/>
                  </a:lnTo>
                  <a:lnTo>
                    <a:pt x="146" y="82"/>
                  </a:lnTo>
                  <a:lnTo>
                    <a:pt x="142" y="85"/>
                  </a:lnTo>
                  <a:lnTo>
                    <a:pt x="138" y="85"/>
                  </a:lnTo>
                  <a:lnTo>
                    <a:pt x="138" y="89"/>
                  </a:lnTo>
                  <a:lnTo>
                    <a:pt x="138" y="85"/>
                  </a:lnTo>
                  <a:lnTo>
                    <a:pt x="134" y="78"/>
                  </a:lnTo>
                  <a:lnTo>
                    <a:pt x="134" y="63"/>
                  </a:lnTo>
                  <a:lnTo>
                    <a:pt x="131" y="52"/>
                  </a:lnTo>
                  <a:lnTo>
                    <a:pt x="131" y="48"/>
                  </a:lnTo>
                  <a:lnTo>
                    <a:pt x="131" y="44"/>
                  </a:lnTo>
                  <a:lnTo>
                    <a:pt x="131" y="41"/>
                  </a:lnTo>
                  <a:lnTo>
                    <a:pt x="127" y="33"/>
                  </a:lnTo>
                  <a:lnTo>
                    <a:pt x="123" y="26"/>
                  </a:lnTo>
                  <a:lnTo>
                    <a:pt x="119" y="15"/>
                  </a:lnTo>
                  <a:lnTo>
                    <a:pt x="116" y="7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5" y="3"/>
                  </a:lnTo>
                  <a:lnTo>
                    <a:pt x="101" y="3"/>
                  </a:lnTo>
                  <a:lnTo>
                    <a:pt x="97" y="7"/>
                  </a:lnTo>
                  <a:lnTo>
                    <a:pt x="93" y="15"/>
                  </a:lnTo>
                  <a:lnTo>
                    <a:pt x="90" y="18"/>
                  </a:lnTo>
                  <a:lnTo>
                    <a:pt x="90" y="26"/>
                  </a:lnTo>
                  <a:lnTo>
                    <a:pt x="86" y="29"/>
                  </a:lnTo>
                  <a:lnTo>
                    <a:pt x="86" y="33"/>
                  </a:lnTo>
                  <a:lnTo>
                    <a:pt x="82" y="41"/>
                  </a:lnTo>
                  <a:lnTo>
                    <a:pt x="82" y="48"/>
                  </a:lnTo>
                  <a:lnTo>
                    <a:pt x="79" y="52"/>
                  </a:lnTo>
                  <a:lnTo>
                    <a:pt x="79" y="59"/>
                  </a:lnTo>
                  <a:lnTo>
                    <a:pt x="75" y="67"/>
                  </a:lnTo>
                  <a:lnTo>
                    <a:pt x="75" y="74"/>
                  </a:lnTo>
                  <a:lnTo>
                    <a:pt x="75" y="78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1" y="82"/>
                  </a:lnTo>
                  <a:lnTo>
                    <a:pt x="67" y="82"/>
                  </a:lnTo>
                  <a:lnTo>
                    <a:pt x="67" y="78"/>
                  </a:lnTo>
                  <a:lnTo>
                    <a:pt x="64" y="70"/>
                  </a:lnTo>
                  <a:lnTo>
                    <a:pt x="60" y="67"/>
                  </a:lnTo>
                  <a:lnTo>
                    <a:pt x="60" y="63"/>
                  </a:lnTo>
                  <a:lnTo>
                    <a:pt x="56" y="63"/>
                  </a:lnTo>
                  <a:lnTo>
                    <a:pt x="56" y="59"/>
                  </a:lnTo>
                  <a:lnTo>
                    <a:pt x="53" y="59"/>
                  </a:lnTo>
                  <a:lnTo>
                    <a:pt x="49" y="55"/>
                  </a:lnTo>
                  <a:lnTo>
                    <a:pt x="45" y="52"/>
                  </a:lnTo>
                  <a:lnTo>
                    <a:pt x="41" y="48"/>
                  </a:lnTo>
                  <a:lnTo>
                    <a:pt x="38" y="44"/>
                  </a:lnTo>
                  <a:lnTo>
                    <a:pt x="30" y="44"/>
                  </a:lnTo>
                  <a:lnTo>
                    <a:pt x="27" y="41"/>
                  </a:lnTo>
                  <a:lnTo>
                    <a:pt x="0" y="37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0" y="89"/>
                  </a:lnTo>
                  <a:lnTo>
                    <a:pt x="4" y="96"/>
                  </a:lnTo>
                  <a:lnTo>
                    <a:pt x="8" y="104"/>
                  </a:lnTo>
                  <a:lnTo>
                    <a:pt x="8" y="111"/>
                  </a:lnTo>
                  <a:lnTo>
                    <a:pt x="12" y="115"/>
                  </a:lnTo>
                  <a:lnTo>
                    <a:pt x="15" y="122"/>
                  </a:lnTo>
                  <a:lnTo>
                    <a:pt x="19" y="126"/>
                  </a:lnTo>
                  <a:lnTo>
                    <a:pt x="27" y="134"/>
                  </a:lnTo>
                  <a:lnTo>
                    <a:pt x="30" y="141"/>
                  </a:lnTo>
                  <a:lnTo>
                    <a:pt x="38" y="145"/>
                  </a:lnTo>
                  <a:lnTo>
                    <a:pt x="45" y="148"/>
                  </a:lnTo>
                  <a:lnTo>
                    <a:pt x="49" y="148"/>
                  </a:lnTo>
                  <a:lnTo>
                    <a:pt x="49" y="152"/>
                  </a:lnTo>
                  <a:lnTo>
                    <a:pt x="53" y="152"/>
                  </a:lnTo>
                  <a:lnTo>
                    <a:pt x="56" y="152"/>
                  </a:lnTo>
                  <a:lnTo>
                    <a:pt x="60" y="152"/>
                  </a:lnTo>
                  <a:lnTo>
                    <a:pt x="64" y="152"/>
                  </a:lnTo>
                  <a:lnTo>
                    <a:pt x="67" y="152"/>
                  </a:lnTo>
                  <a:lnTo>
                    <a:pt x="71" y="152"/>
                  </a:lnTo>
                  <a:lnTo>
                    <a:pt x="75" y="152"/>
                  </a:lnTo>
                  <a:lnTo>
                    <a:pt x="82" y="152"/>
                  </a:lnTo>
                  <a:lnTo>
                    <a:pt x="86" y="152"/>
                  </a:lnTo>
                  <a:lnTo>
                    <a:pt x="90" y="152"/>
                  </a:lnTo>
                  <a:lnTo>
                    <a:pt x="93" y="152"/>
                  </a:lnTo>
                  <a:lnTo>
                    <a:pt x="97" y="152"/>
                  </a:lnTo>
                  <a:lnTo>
                    <a:pt x="101" y="152"/>
                  </a:lnTo>
                  <a:lnTo>
                    <a:pt x="105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87" name="Freeform 180"/>
            <p:cNvSpPr>
              <a:spLocks/>
            </p:cNvSpPr>
            <p:nvPr/>
          </p:nvSpPr>
          <p:spPr bwMode="auto">
            <a:xfrm>
              <a:off x="4860" y="1088"/>
              <a:ext cx="56" cy="75"/>
            </a:xfrm>
            <a:custGeom>
              <a:avLst/>
              <a:gdLst>
                <a:gd name="T0" fmla="*/ 56 w 56"/>
                <a:gd name="T1" fmla="*/ 75 h 75"/>
                <a:gd name="T2" fmla="*/ 56 w 56"/>
                <a:gd name="T3" fmla="*/ 49 h 75"/>
                <a:gd name="T4" fmla="*/ 56 w 56"/>
                <a:gd name="T5" fmla="*/ 49 h 75"/>
                <a:gd name="T6" fmla="*/ 56 w 56"/>
                <a:gd name="T7" fmla="*/ 45 h 75"/>
                <a:gd name="T8" fmla="*/ 56 w 56"/>
                <a:gd name="T9" fmla="*/ 41 h 75"/>
                <a:gd name="T10" fmla="*/ 56 w 56"/>
                <a:gd name="T11" fmla="*/ 38 h 75"/>
                <a:gd name="T12" fmla="*/ 52 w 56"/>
                <a:gd name="T13" fmla="*/ 30 h 75"/>
                <a:gd name="T14" fmla="*/ 52 w 56"/>
                <a:gd name="T15" fmla="*/ 26 h 75"/>
                <a:gd name="T16" fmla="*/ 49 w 56"/>
                <a:gd name="T17" fmla="*/ 23 h 75"/>
                <a:gd name="T18" fmla="*/ 45 w 56"/>
                <a:gd name="T19" fmla="*/ 15 h 75"/>
                <a:gd name="T20" fmla="*/ 45 w 56"/>
                <a:gd name="T21" fmla="*/ 15 h 75"/>
                <a:gd name="T22" fmla="*/ 45 w 56"/>
                <a:gd name="T23" fmla="*/ 15 h 75"/>
                <a:gd name="T24" fmla="*/ 41 w 56"/>
                <a:gd name="T25" fmla="*/ 12 h 75"/>
                <a:gd name="T26" fmla="*/ 41 w 56"/>
                <a:gd name="T27" fmla="*/ 12 h 75"/>
                <a:gd name="T28" fmla="*/ 38 w 56"/>
                <a:gd name="T29" fmla="*/ 8 h 75"/>
                <a:gd name="T30" fmla="*/ 34 w 56"/>
                <a:gd name="T31" fmla="*/ 8 h 75"/>
                <a:gd name="T32" fmla="*/ 26 w 56"/>
                <a:gd name="T33" fmla="*/ 4 h 75"/>
                <a:gd name="T34" fmla="*/ 23 w 56"/>
                <a:gd name="T35" fmla="*/ 0 h 75"/>
                <a:gd name="T36" fmla="*/ 4 w 56"/>
                <a:gd name="T37" fmla="*/ 0 h 75"/>
                <a:gd name="T38" fmla="*/ 4 w 56"/>
                <a:gd name="T39" fmla="*/ 23 h 75"/>
                <a:gd name="T40" fmla="*/ 0 w 56"/>
                <a:gd name="T41" fmla="*/ 26 h 75"/>
                <a:gd name="T42" fmla="*/ 4 w 56"/>
                <a:gd name="T43" fmla="*/ 30 h 75"/>
                <a:gd name="T44" fmla="*/ 4 w 56"/>
                <a:gd name="T45" fmla="*/ 38 h 75"/>
                <a:gd name="T46" fmla="*/ 8 w 56"/>
                <a:gd name="T47" fmla="*/ 49 h 75"/>
                <a:gd name="T48" fmla="*/ 8 w 56"/>
                <a:gd name="T49" fmla="*/ 49 h 75"/>
                <a:gd name="T50" fmla="*/ 8 w 56"/>
                <a:gd name="T51" fmla="*/ 49 h 75"/>
                <a:gd name="T52" fmla="*/ 12 w 56"/>
                <a:gd name="T53" fmla="*/ 49 h 75"/>
                <a:gd name="T54" fmla="*/ 15 w 56"/>
                <a:gd name="T55" fmla="*/ 52 h 75"/>
                <a:gd name="T56" fmla="*/ 19 w 56"/>
                <a:gd name="T57" fmla="*/ 56 h 75"/>
                <a:gd name="T58" fmla="*/ 23 w 56"/>
                <a:gd name="T59" fmla="*/ 56 h 75"/>
                <a:gd name="T60" fmla="*/ 26 w 56"/>
                <a:gd name="T61" fmla="*/ 60 h 75"/>
                <a:gd name="T62" fmla="*/ 30 w 56"/>
                <a:gd name="T63" fmla="*/ 64 h 75"/>
                <a:gd name="T64" fmla="*/ 30 w 56"/>
                <a:gd name="T65" fmla="*/ 64 h 75"/>
                <a:gd name="T66" fmla="*/ 34 w 56"/>
                <a:gd name="T67" fmla="*/ 64 h 75"/>
                <a:gd name="T68" fmla="*/ 38 w 56"/>
                <a:gd name="T69" fmla="*/ 67 h 75"/>
                <a:gd name="T70" fmla="*/ 41 w 56"/>
                <a:gd name="T71" fmla="*/ 67 h 75"/>
                <a:gd name="T72" fmla="*/ 45 w 56"/>
                <a:gd name="T73" fmla="*/ 71 h 75"/>
                <a:gd name="T74" fmla="*/ 49 w 56"/>
                <a:gd name="T75" fmla="*/ 71 h 75"/>
                <a:gd name="T76" fmla="*/ 52 w 56"/>
                <a:gd name="T77" fmla="*/ 75 h 75"/>
                <a:gd name="T78" fmla="*/ 56 w 56"/>
                <a:gd name="T79" fmla="*/ 75 h 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75"/>
                <a:gd name="T122" fmla="*/ 56 w 56"/>
                <a:gd name="T123" fmla="*/ 75 h 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75">
                  <a:moveTo>
                    <a:pt x="56" y="75"/>
                  </a:moveTo>
                  <a:lnTo>
                    <a:pt x="56" y="49"/>
                  </a:lnTo>
                  <a:lnTo>
                    <a:pt x="56" y="45"/>
                  </a:lnTo>
                  <a:lnTo>
                    <a:pt x="56" y="41"/>
                  </a:lnTo>
                  <a:lnTo>
                    <a:pt x="56" y="38"/>
                  </a:lnTo>
                  <a:lnTo>
                    <a:pt x="52" y="30"/>
                  </a:lnTo>
                  <a:lnTo>
                    <a:pt x="52" y="26"/>
                  </a:lnTo>
                  <a:lnTo>
                    <a:pt x="49" y="23"/>
                  </a:lnTo>
                  <a:lnTo>
                    <a:pt x="45" y="15"/>
                  </a:lnTo>
                  <a:lnTo>
                    <a:pt x="41" y="12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4" y="0"/>
                  </a:lnTo>
                  <a:lnTo>
                    <a:pt x="4" y="23"/>
                  </a:lnTo>
                  <a:lnTo>
                    <a:pt x="0" y="26"/>
                  </a:lnTo>
                  <a:lnTo>
                    <a:pt x="4" y="30"/>
                  </a:lnTo>
                  <a:lnTo>
                    <a:pt x="4" y="38"/>
                  </a:lnTo>
                  <a:lnTo>
                    <a:pt x="8" y="49"/>
                  </a:lnTo>
                  <a:lnTo>
                    <a:pt x="12" y="49"/>
                  </a:lnTo>
                  <a:lnTo>
                    <a:pt x="15" y="52"/>
                  </a:lnTo>
                  <a:lnTo>
                    <a:pt x="19" y="56"/>
                  </a:lnTo>
                  <a:lnTo>
                    <a:pt x="23" y="56"/>
                  </a:lnTo>
                  <a:lnTo>
                    <a:pt x="26" y="60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8" y="67"/>
                  </a:lnTo>
                  <a:lnTo>
                    <a:pt x="41" y="67"/>
                  </a:lnTo>
                  <a:lnTo>
                    <a:pt x="45" y="71"/>
                  </a:lnTo>
                  <a:lnTo>
                    <a:pt x="49" y="71"/>
                  </a:lnTo>
                  <a:lnTo>
                    <a:pt x="52" y="75"/>
                  </a:lnTo>
                  <a:lnTo>
                    <a:pt x="56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88" name="Freeform 181"/>
            <p:cNvSpPr>
              <a:spLocks/>
            </p:cNvSpPr>
            <p:nvPr/>
          </p:nvSpPr>
          <p:spPr bwMode="auto">
            <a:xfrm>
              <a:off x="4983" y="1092"/>
              <a:ext cx="56" cy="74"/>
            </a:xfrm>
            <a:custGeom>
              <a:avLst/>
              <a:gdLst>
                <a:gd name="T0" fmla="*/ 0 w 56"/>
                <a:gd name="T1" fmla="*/ 74 h 74"/>
                <a:gd name="T2" fmla="*/ 4 w 56"/>
                <a:gd name="T3" fmla="*/ 74 h 74"/>
                <a:gd name="T4" fmla="*/ 4 w 56"/>
                <a:gd name="T5" fmla="*/ 74 h 74"/>
                <a:gd name="T6" fmla="*/ 8 w 56"/>
                <a:gd name="T7" fmla="*/ 74 h 74"/>
                <a:gd name="T8" fmla="*/ 15 w 56"/>
                <a:gd name="T9" fmla="*/ 74 h 74"/>
                <a:gd name="T10" fmla="*/ 19 w 56"/>
                <a:gd name="T11" fmla="*/ 71 h 74"/>
                <a:gd name="T12" fmla="*/ 22 w 56"/>
                <a:gd name="T13" fmla="*/ 71 h 74"/>
                <a:gd name="T14" fmla="*/ 26 w 56"/>
                <a:gd name="T15" fmla="*/ 67 h 74"/>
                <a:gd name="T16" fmla="*/ 30 w 56"/>
                <a:gd name="T17" fmla="*/ 67 h 74"/>
                <a:gd name="T18" fmla="*/ 34 w 56"/>
                <a:gd name="T19" fmla="*/ 63 h 74"/>
                <a:gd name="T20" fmla="*/ 34 w 56"/>
                <a:gd name="T21" fmla="*/ 63 h 74"/>
                <a:gd name="T22" fmla="*/ 34 w 56"/>
                <a:gd name="T23" fmla="*/ 60 h 74"/>
                <a:gd name="T24" fmla="*/ 37 w 56"/>
                <a:gd name="T25" fmla="*/ 56 h 74"/>
                <a:gd name="T26" fmla="*/ 41 w 56"/>
                <a:gd name="T27" fmla="*/ 52 h 74"/>
                <a:gd name="T28" fmla="*/ 41 w 56"/>
                <a:gd name="T29" fmla="*/ 48 h 74"/>
                <a:gd name="T30" fmla="*/ 45 w 56"/>
                <a:gd name="T31" fmla="*/ 41 h 74"/>
                <a:gd name="T32" fmla="*/ 48 w 56"/>
                <a:gd name="T33" fmla="*/ 37 h 74"/>
                <a:gd name="T34" fmla="*/ 48 w 56"/>
                <a:gd name="T35" fmla="*/ 34 h 74"/>
                <a:gd name="T36" fmla="*/ 48 w 56"/>
                <a:gd name="T37" fmla="*/ 30 h 74"/>
                <a:gd name="T38" fmla="*/ 48 w 56"/>
                <a:gd name="T39" fmla="*/ 26 h 74"/>
                <a:gd name="T40" fmla="*/ 52 w 56"/>
                <a:gd name="T41" fmla="*/ 22 h 74"/>
                <a:gd name="T42" fmla="*/ 52 w 56"/>
                <a:gd name="T43" fmla="*/ 15 h 74"/>
                <a:gd name="T44" fmla="*/ 56 w 56"/>
                <a:gd name="T45" fmla="*/ 8 h 74"/>
                <a:gd name="T46" fmla="*/ 56 w 56"/>
                <a:gd name="T47" fmla="*/ 4 h 74"/>
                <a:gd name="T48" fmla="*/ 56 w 56"/>
                <a:gd name="T49" fmla="*/ 0 h 74"/>
                <a:gd name="T50" fmla="*/ 56 w 56"/>
                <a:gd name="T51" fmla="*/ 0 h 74"/>
                <a:gd name="T52" fmla="*/ 56 w 56"/>
                <a:gd name="T53" fmla="*/ 0 h 74"/>
                <a:gd name="T54" fmla="*/ 52 w 56"/>
                <a:gd name="T55" fmla="*/ 0 h 74"/>
                <a:gd name="T56" fmla="*/ 48 w 56"/>
                <a:gd name="T57" fmla="*/ 0 h 74"/>
                <a:gd name="T58" fmla="*/ 45 w 56"/>
                <a:gd name="T59" fmla="*/ 0 h 74"/>
                <a:gd name="T60" fmla="*/ 41 w 56"/>
                <a:gd name="T61" fmla="*/ 0 h 74"/>
                <a:gd name="T62" fmla="*/ 37 w 56"/>
                <a:gd name="T63" fmla="*/ 0 h 74"/>
                <a:gd name="T64" fmla="*/ 30 w 56"/>
                <a:gd name="T65" fmla="*/ 4 h 74"/>
                <a:gd name="T66" fmla="*/ 30 w 56"/>
                <a:gd name="T67" fmla="*/ 4 h 74"/>
                <a:gd name="T68" fmla="*/ 30 w 56"/>
                <a:gd name="T69" fmla="*/ 4 h 74"/>
                <a:gd name="T70" fmla="*/ 26 w 56"/>
                <a:gd name="T71" fmla="*/ 4 h 74"/>
                <a:gd name="T72" fmla="*/ 22 w 56"/>
                <a:gd name="T73" fmla="*/ 8 h 74"/>
                <a:gd name="T74" fmla="*/ 19 w 56"/>
                <a:gd name="T75" fmla="*/ 11 h 74"/>
                <a:gd name="T76" fmla="*/ 15 w 56"/>
                <a:gd name="T77" fmla="*/ 11 h 74"/>
                <a:gd name="T78" fmla="*/ 11 w 56"/>
                <a:gd name="T79" fmla="*/ 15 h 74"/>
                <a:gd name="T80" fmla="*/ 11 w 56"/>
                <a:gd name="T81" fmla="*/ 19 h 74"/>
                <a:gd name="T82" fmla="*/ 11 w 56"/>
                <a:gd name="T83" fmla="*/ 19 h 74"/>
                <a:gd name="T84" fmla="*/ 8 w 56"/>
                <a:gd name="T85" fmla="*/ 22 h 74"/>
                <a:gd name="T86" fmla="*/ 8 w 56"/>
                <a:gd name="T87" fmla="*/ 26 h 74"/>
                <a:gd name="T88" fmla="*/ 4 w 56"/>
                <a:gd name="T89" fmla="*/ 30 h 74"/>
                <a:gd name="T90" fmla="*/ 4 w 56"/>
                <a:gd name="T91" fmla="*/ 34 h 74"/>
                <a:gd name="T92" fmla="*/ 4 w 56"/>
                <a:gd name="T93" fmla="*/ 41 h 74"/>
                <a:gd name="T94" fmla="*/ 0 w 56"/>
                <a:gd name="T95" fmla="*/ 48 h 74"/>
                <a:gd name="T96" fmla="*/ 0 w 56"/>
                <a:gd name="T97" fmla="*/ 56 h 74"/>
                <a:gd name="T98" fmla="*/ 0 w 56"/>
                <a:gd name="T99" fmla="*/ 74 h 7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6"/>
                <a:gd name="T151" fmla="*/ 0 h 74"/>
                <a:gd name="T152" fmla="*/ 56 w 56"/>
                <a:gd name="T153" fmla="*/ 74 h 7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6" h="74">
                  <a:moveTo>
                    <a:pt x="0" y="74"/>
                  </a:moveTo>
                  <a:lnTo>
                    <a:pt x="4" y="74"/>
                  </a:lnTo>
                  <a:lnTo>
                    <a:pt x="8" y="74"/>
                  </a:lnTo>
                  <a:lnTo>
                    <a:pt x="15" y="74"/>
                  </a:lnTo>
                  <a:lnTo>
                    <a:pt x="19" y="71"/>
                  </a:lnTo>
                  <a:lnTo>
                    <a:pt x="22" y="71"/>
                  </a:lnTo>
                  <a:lnTo>
                    <a:pt x="26" y="67"/>
                  </a:lnTo>
                  <a:lnTo>
                    <a:pt x="30" y="67"/>
                  </a:lnTo>
                  <a:lnTo>
                    <a:pt x="34" y="63"/>
                  </a:lnTo>
                  <a:lnTo>
                    <a:pt x="34" y="60"/>
                  </a:lnTo>
                  <a:lnTo>
                    <a:pt x="37" y="56"/>
                  </a:lnTo>
                  <a:lnTo>
                    <a:pt x="41" y="52"/>
                  </a:lnTo>
                  <a:lnTo>
                    <a:pt x="41" y="48"/>
                  </a:lnTo>
                  <a:lnTo>
                    <a:pt x="45" y="41"/>
                  </a:lnTo>
                  <a:lnTo>
                    <a:pt x="48" y="37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52" y="22"/>
                  </a:lnTo>
                  <a:lnTo>
                    <a:pt x="52" y="15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8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41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89" name="Freeform 182"/>
            <p:cNvSpPr>
              <a:spLocks/>
            </p:cNvSpPr>
            <p:nvPr/>
          </p:nvSpPr>
          <p:spPr bwMode="auto">
            <a:xfrm>
              <a:off x="4890" y="1241"/>
              <a:ext cx="37" cy="15"/>
            </a:xfrm>
            <a:custGeom>
              <a:avLst/>
              <a:gdLst>
                <a:gd name="T0" fmla="*/ 37 w 37"/>
                <a:gd name="T1" fmla="*/ 15 h 15"/>
                <a:gd name="T2" fmla="*/ 19 w 37"/>
                <a:gd name="T3" fmla="*/ 0 h 15"/>
                <a:gd name="T4" fmla="*/ 19 w 37"/>
                <a:gd name="T5" fmla="*/ 0 h 15"/>
                <a:gd name="T6" fmla="*/ 19 w 37"/>
                <a:gd name="T7" fmla="*/ 0 h 15"/>
                <a:gd name="T8" fmla="*/ 15 w 37"/>
                <a:gd name="T9" fmla="*/ 4 h 15"/>
                <a:gd name="T10" fmla="*/ 15 w 37"/>
                <a:gd name="T11" fmla="*/ 4 h 15"/>
                <a:gd name="T12" fmla="*/ 11 w 37"/>
                <a:gd name="T13" fmla="*/ 7 h 15"/>
                <a:gd name="T14" fmla="*/ 8 w 37"/>
                <a:gd name="T15" fmla="*/ 7 h 15"/>
                <a:gd name="T16" fmla="*/ 4 w 37"/>
                <a:gd name="T17" fmla="*/ 7 h 15"/>
                <a:gd name="T18" fmla="*/ 0 w 37"/>
                <a:gd name="T19" fmla="*/ 11 h 15"/>
                <a:gd name="T20" fmla="*/ 0 w 37"/>
                <a:gd name="T21" fmla="*/ 11 h 15"/>
                <a:gd name="T22" fmla="*/ 0 w 37"/>
                <a:gd name="T23" fmla="*/ 11 h 15"/>
                <a:gd name="T24" fmla="*/ 0 w 37"/>
                <a:gd name="T25" fmla="*/ 11 h 15"/>
                <a:gd name="T26" fmla="*/ 0 w 37"/>
                <a:gd name="T27" fmla="*/ 11 h 15"/>
                <a:gd name="T28" fmla="*/ 4 w 37"/>
                <a:gd name="T29" fmla="*/ 15 h 15"/>
                <a:gd name="T30" fmla="*/ 8 w 37"/>
                <a:gd name="T31" fmla="*/ 15 h 15"/>
                <a:gd name="T32" fmla="*/ 11 w 37"/>
                <a:gd name="T33" fmla="*/ 15 h 15"/>
                <a:gd name="T34" fmla="*/ 15 w 37"/>
                <a:gd name="T35" fmla="*/ 15 h 15"/>
                <a:gd name="T36" fmla="*/ 19 w 37"/>
                <a:gd name="T37" fmla="*/ 15 h 15"/>
                <a:gd name="T38" fmla="*/ 19 w 37"/>
                <a:gd name="T39" fmla="*/ 15 h 15"/>
                <a:gd name="T40" fmla="*/ 22 w 37"/>
                <a:gd name="T41" fmla="*/ 15 h 15"/>
                <a:gd name="T42" fmla="*/ 22 w 37"/>
                <a:gd name="T43" fmla="*/ 15 h 15"/>
                <a:gd name="T44" fmla="*/ 26 w 37"/>
                <a:gd name="T45" fmla="*/ 15 h 15"/>
                <a:gd name="T46" fmla="*/ 30 w 37"/>
                <a:gd name="T47" fmla="*/ 15 h 15"/>
                <a:gd name="T48" fmla="*/ 34 w 37"/>
                <a:gd name="T49" fmla="*/ 15 h 15"/>
                <a:gd name="T50" fmla="*/ 37 w 37"/>
                <a:gd name="T51" fmla="*/ 15 h 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7"/>
                <a:gd name="T79" fmla="*/ 0 h 15"/>
                <a:gd name="T80" fmla="*/ 37 w 37"/>
                <a:gd name="T81" fmla="*/ 15 h 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7" h="15">
                  <a:moveTo>
                    <a:pt x="37" y="15"/>
                  </a:moveTo>
                  <a:lnTo>
                    <a:pt x="19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2" y="15"/>
                  </a:lnTo>
                  <a:lnTo>
                    <a:pt x="26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90" name="Freeform 183"/>
            <p:cNvSpPr>
              <a:spLocks/>
            </p:cNvSpPr>
            <p:nvPr/>
          </p:nvSpPr>
          <p:spPr bwMode="auto">
            <a:xfrm>
              <a:off x="4860" y="1222"/>
              <a:ext cx="41" cy="23"/>
            </a:xfrm>
            <a:custGeom>
              <a:avLst/>
              <a:gdLst>
                <a:gd name="T0" fmla="*/ 41 w 41"/>
                <a:gd name="T1" fmla="*/ 15 h 23"/>
                <a:gd name="T2" fmla="*/ 23 w 41"/>
                <a:gd name="T3" fmla="*/ 23 h 23"/>
                <a:gd name="T4" fmla="*/ 23 w 41"/>
                <a:gd name="T5" fmla="*/ 23 h 23"/>
                <a:gd name="T6" fmla="*/ 19 w 41"/>
                <a:gd name="T7" fmla="*/ 23 h 23"/>
                <a:gd name="T8" fmla="*/ 19 w 41"/>
                <a:gd name="T9" fmla="*/ 19 h 23"/>
                <a:gd name="T10" fmla="*/ 15 w 41"/>
                <a:gd name="T11" fmla="*/ 19 h 23"/>
                <a:gd name="T12" fmla="*/ 12 w 41"/>
                <a:gd name="T13" fmla="*/ 15 h 23"/>
                <a:gd name="T14" fmla="*/ 8 w 41"/>
                <a:gd name="T15" fmla="*/ 11 h 23"/>
                <a:gd name="T16" fmla="*/ 4 w 41"/>
                <a:gd name="T17" fmla="*/ 4 h 23"/>
                <a:gd name="T18" fmla="*/ 0 w 41"/>
                <a:gd name="T19" fmla="*/ 0 h 23"/>
                <a:gd name="T20" fmla="*/ 38 w 41"/>
                <a:gd name="T21" fmla="*/ 4 h 23"/>
                <a:gd name="T22" fmla="*/ 41 w 41"/>
                <a:gd name="T23" fmla="*/ 15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23"/>
                <a:gd name="T38" fmla="*/ 41 w 41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23">
                  <a:moveTo>
                    <a:pt x="41" y="15"/>
                  </a:moveTo>
                  <a:lnTo>
                    <a:pt x="23" y="23"/>
                  </a:lnTo>
                  <a:lnTo>
                    <a:pt x="19" y="23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2" y="15"/>
                  </a:lnTo>
                  <a:lnTo>
                    <a:pt x="8" y="11"/>
                  </a:lnTo>
                  <a:lnTo>
                    <a:pt x="4" y="4"/>
                  </a:lnTo>
                  <a:lnTo>
                    <a:pt x="0" y="0"/>
                  </a:lnTo>
                  <a:lnTo>
                    <a:pt x="38" y="4"/>
                  </a:lnTo>
                  <a:lnTo>
                    <a:pt x="41" y="15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sp>
          <p:nvSpPr>
            <p:cNvPr id="2191" name="Freeform 184"/>
            <p:cNvSpPr>
              <a:spLocks/>
            </p:cNvSpPr>
            <p:nvPr/>
          </p:nvSpPr>
          <p:spPr bwMode="auto">
            <a:xfrm>
              <a:off x="4853" y="1196"/>
              <a:ext cx="37" cy="23"/>
            </a:xfrm>
            <a:custGeom>
              <a:avLst/>
              <a:gdLst>
                <a:gd name="T0" fmla="*/ 37 w 37"/>
                <a:gd name="T1" fmla="*/ 23 h 23"/>
                <a:gd name="T2" fmla="*/ 22 w 37"/>
                <a:gd name="T3" fmla="*/ 4 h 23"/>
                <a:gd name="T4" fmla="*/ 0 w 37"/>
                <a:gd name="T5" fmla="*/ 0 h 23"/>
                <a:gd name="T6" fmla="*/ 0 w 37"/>
                <a:gd name="T7" fmla="*/ 0 h 23"/>
                <a:gd name="T8" fmla="*/ 0 w 37"/>
                <a:gd name="T9" fmla="*/ 4 h 23"/>
                <a:gd name="T10" fmla="*/ 4 w 37"/>
                <a:gd name="T11" fmla="*/ 11 h 23"/>
                <a:gd name="T12" fmla="*/ 4 w 37"/>
                <a:gd name="T13" fmla="*/ 19 h 23"/>
                <a:gd name="T14" fmla="*/ 37 w 37"/>
                <a:gd name="T15" fmla="*/ 23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3"/>
                <a:gd name="T26" fmla="*/ 37 w 37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3">
                  <a:moveTo>
                    <a:pt x="37" y="23"/>
                  </a:moveTo>
                  <a:lnTo>
                    <a:pt x="22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4" y="19"/>
                  </a:lnTo>
                  <a:lnTo>
                    <a:pt x="37" y="23"/>
                  </a:lnTo>
                  <a:close/>
                </a:path>
              </a:pathLst>
            </a:custGeom>
            <a:solidFill>
              <a:srgbClr val="21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s-MX" altLang="en-US"/>
            </a:p>
          </p:txBody>
        </p:sp>
        <p:grpSp>
          <p:nvGrpSpPr>
            <p:cNvPr id="2192" name="Group 185"/>
            <p:cNvGrpSpPr>
              <a:grpSpLocks/>
            </p:cNvGrpSpPr>
            <p:nvPr/>
          </p:nvGrpSpPr>
          <p:grpSpPr bwMode="auto">
            <a:xfrm>
              <a:off x="3890" y="1068"/>
              <a:ext cx="1286" cy="599"/>
              <a:chOff x="4007" y="1008"/>
              <a:chExt cx="1286" cy="599"/>
            </a:xfrm>
          </p:grpSpPr>
          <p:sp>
            <p:nvSpPr>
              <p:cNvPr id="2563" name="Freeform 186"/>
              <p:cNvSpPr>
                <a:spLocks/>
              </p:cNvSpPr>
              <p:nvPr/>
            </p:nvSpPr>
            <p:spPr bwMode="auto">
              <a:xfrm>
                <a:off x="4966" y="1075"/>
                <a:ext cx="19" cy="26"/>
              </a:xfrm>
              <a:custGeom>
                <a:avLst/>
                <a:gdLst>
                  <a:gd name="T0" fmla="*/ 19 w 19"/>
                  <a:gd name="T1" fmla="*/ 26 h 26"/>
                  <a:gd name="T2" fmla="*/ 4 w 19"/>
                  <a:gd name="T3" fmla="*/ 0 h 26"/>
                  <a:gd name="T4" fmla="*/ 4 w 19"/>
                  <a:gd name="T5" fmla="*/ 3 h 26"/>
                  <a:gd name="T6" fmla="*/ 4 w 19"/>
                  <a:gd name="T7" fmla="*/ 7 h 26"/>
                  <a:gd name="T8" fmla="*/ 0 w 19"/>
                  <a:gd name="T9" fmla="*/ 15 h 26"/>
                  <a:gd name="T10" fmla="*/ 4 w 19"/>
                  <a:gd name="T11" fmla="*/ 22 h 26"/>
                  <a:gd name="T12" fmla="*/ 4 w 19"/>
                  <a:gd name="T13" fmla="*/ 22 h 26"/>
                  <a:gd name="T14" fmla="*/ 4 w 19"/>
                  <a:gd name="T15" fmla="*/ 22 h 26"/>
                  <a:gd name="T16" fmla="*/ 4 w 19"/>
                  <a:gd name="T17" fmla="*/ 22 h 26"/>
                  <a:gd name="T18" fmla="*/ 8 w 19"/>
                  <a:gd name="T19" fmla="*/ 22 h 26"/>
                  <a:gd name="T20" fmla="*/ 8 w 19"/>
                  <a:gd name="T21" fmla="*/ 26 h 26"/>
                  <a:gd name="T22" fmla="*/ 11 w 19"/>
                  <a:gd name="T23" fmla="*/ 26 h 26"/>
                  <a:gd name="T24" fmla="*/ 15 w 19"/>
                  <a:gd name="T25" fmla="*/ 26 h 26"/>
                  <a:gd name="T26" fmla="*/ 19 w 19"/>
                  <a:gd name="T27" fmla="*/ 26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"/>
                  <a:gd name="T43" fmla="*/ 0 h 26"/>
                  <a:gd name="T44" fmla="*/ 19 w 19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" h="26">
                    <a:moveTo>
                      <a:pt x="19" y="26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4" y="7"/>
                    </a:lnTo>
                    <a:lnTo>
                      <a:pt x="0" y="15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8" y="26"/>
                    </a:lnTo>
                    <a:lnTo>
                      <a:pt x="11" y="26"/>
                    </a:lnTo>
                    <a:lnTo>
                      <a:pt x="15" y="26"/>
                    </a:lnTo>
                    <a:lnTo>
                      <a:pt x="19" y="26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64" name="Freeform 187"/>
              <p:cNvSpPr>
                <a:spLocks/>
              </p:cNvSpPr>
              <p:nvPr/>
            </p:nvSpPr>
            <p:spPr bwMode="auto">
              <a:xfrm>
                <a:off x="4970" y="1064"/>
                <a:ext cx="26" cy="37"/>
              </a:xfrm>
              <a:custGeom>
                <a:avLst/>
                <a:gdLst>
                  <a:gd name="T0" fmla="*/ 26 w 26"/>
                  <a:gd name="T1" fmla="*/ 37 h 37"/>
                  <a:gd name="T2" fmla="*/ 0 w 26"/>
                  <a:gd name="T3" fmla="*/ 0 h 37"/>
                  <a:gd name="T4" fmla="*/ 0 w 26"/>
                  <a:gd name="T5" fmla="*/ 0 h 37"/>
                  <a:gd name="T6" fmla="*/ 4 w 26"/>
                  <a:gd name="T7" fmla="*/ 0 h 37"/>
                  <a:gd name="T8" fmla="*/ 7 w 26"/>
                  <a:gd name="T9" fmla="*/ 3 h 37"/>
                  <a:gd name="T10" fmla="*/ 11 w 26"/>
                  <a:gd name="T11" fmla="*/ 3 h 37"/>
                  <a:gd name="T12" fmla="*/ 15 w 26"/>
                  <a:gd name="T13" fmla="*/ 7 h 37"/>
                  <a:gd name="T14" fmla="*/ 22 w 26"/>
                  <a:gd name="T15" fmla="*/ 7 h 37"/>
                  <a:gd name="T16" fmla="*/ 26 w 26"/>
                  <a:gd name="T17" fmla="*/ 11 h 37"/>
                  <a:gd name="T18" fmla="*/ 26 w 26"/>
                  <a:gd name="T19" fmla="*/ 14 h 37"/>
                  <a:gd name="T20" fmla="*/ 26 w 26"/>
                  <a:gd name="T21" fmla="*/ 14 h 37"/>
                  <a:gd name="T22" fmla="*/ 26 w 26"/>
                  <a:gd name="T23" fmla="*/ 22 h 37"/>
                  <a:gd name="T24" fmla="*/ 26 w 26"/>
                  <a:gd name="T25" fmla="*/ 29 h 37"/>
                  <a:gd name="T26" fmla="*/ 26 w 26"/>
                  <a:gd name="T27" fmla="*/ 37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"/>
                  <a:gd name="T43" fmla="*/ 0 h 37"/>
                  <a:gd name="T44" fmla="*/ 26 w 26"/>
                  <a:gd name="T45" fmla="*/ 37 h 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" h="37">
                    <a:moveTo>
                      <a:pt x="26" y="37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6" y="11"/>
                    </a:lnTo>
                    <a:lnTo>
                      <a:pt x="26" y="14"/>
                    </a:lnTo>
                    <a:lnTo>
                      <a:pt x="26" y="22"/>
                    </a:lnTo>
                    <a:lnTo>
                      <a:pt x="26" y="29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65" name="Freeform 188"/>
              <p:cNvSpPr>
                <a:spLocks/>
              </p:cNvSpPr>
              <p:nvPr/>
            </p:nvSpPr>
            <p:spPr bwMode="auto">
              <a:xfrm>
                <a:off x="5003" y="1082"/>
                <a:ext cx="19" cy="45"/>
              </a:xfrm>
              <a:custGeom>
                <a:avLst/>
                <a:gdLst>
                  <a:gd name="T0" fmla="*/ 0 w 19"/>
                  <a:gd name="T1" fmla="*/ 30 h 45"/>
                  <a:gd name="T2" fmla="*/ 4 w 19"/>
                  <a:gd name="T3" fmla="*/ 0 h 45"/>
                  <a:gd name="T4" fmla="*/ 4 w 19"/>
                  <a:gd name="T5" fmla="*/ 0 h 45"/>
                  <a:gd name="T6" fmla="*/ 4 w 19"/>
                  <a:gd name="T7" fmla="*/ 0 h 45"/>
                  <a:gd name="T8" fmla="*/ 4 w 19"/>
                  <a:gd name="T9" fmla="*/ 4 h 45"/>
                  <a:gd name="T10" fmla="*/ 8 w 19"/>
                  <a:gd name="T11" fmla="*/ 4 h 45"/>
                  <a:gd name="T12" fmla="*/ 12 w 19"/>
                  <a:gd name="T13" fmla="*/ 8 h 45"/>
                  <a:gd name="T14" fmla="*/ 12 w 19"/>
                  <a:gd name="T15" fmla="*/ 11 h 45"/>
                  <a:gd name="T16" fmla="*/ 15 w 19"/>
                  <a:gd name="T17" fmla="*/ 15 h 45"/>
                  <a:gd name="T18" fmla="*/ 19 w 19"/>
                  <a:gd name="T19" fmla="*/ 19 h 45"/>
                  <a:gd name="T20" fmla="*/ 12 w 19"/>
                  <a:gd name="T21" fmla="*/ 45 h 45"/>
                  <a:gd name="T22" fmla="*/ 0 w 19"/>
                  <a:gd name="T23" fmla="*/ 30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45"/>
                  <a:gd name="T38" fmla="*/ 19 w 19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45">
                    <a:moveTo>
                      <a:pt x="0" y="3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2" y="8"/>
                    </a:lnTo>
                    <a:lnTo>
                      <a:pt x="12" y="11"/>
                    </a:lnTo>
                    <a:lnTo>
                      <a:pt x="15" y="15"/>
                    </a:lnTo>
                    <a:lnTo>
                      <a:pt x="19" y="19"/>
                    </a:lnTo>
                    <a:lnTo>
                      <a:pt x="12" y="45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66" name="Freeform 189"/>
              <p:cNvSpPr>
                <a:spLocks/>
              </p:cNvSpPr>
              <p:nvPr/>
            </p:nvSpPr>
            <p:spPr bwMode="auto">
              <a:xfrm>
                <a:off x="5022" y="1112"/>
                <a:ext cx="26" cy="52"/>
              </a:xfrm>
              <a:custGeom>
                <a:avLst/>
                <a:gdLst>
                  <a:gd name="T0" fmla="*/ 0 w 26"/>
                  <a:gd name="T1" fmla="*/ 22 h 52"/>
                  <a:gd name="T2" fmla="*/ 4 w 26"/>
                  <a:gd name="T3" fmla="*/ 0 h 52"/>
                  <a:gd name="T4" fmla="*/ 4 w 26"/>
                  <a:gd name="T5" fmla="*/ 0 h 52"/>
                  <a:gd name="T6" fmla="*/ 7 w 26"/>
                  <a:gd name="T7" fmla="*/ 4 h 52"/>
                  <a:gd name="T8" fmla="*/ 11 w 26"/>
                  <a:gd name="T9" fmla="*/ 7 h 52"/>
                  <a:gd name="T10" fmla="*/ 11 w 26"/>
                  <a:gd name="T11" fmla="*/ 15 h 52"/>
                  <a:gd name="T12" fmla="*/ 19 w 26"/>
                  <a:gd name="T13" fmla="*/ 22 h 52"/>
                  <a:gd name="T14" fmla="*/ 22 w 26"/>
                  <a:gd name="T15" fmla="*/ 30 h 52"/>
                  <a:gd name="T16" fmla="*/ 26 w 26"/>
                  <a:gd name="T17" fmla="*/ 41 h 52"/>
                  <a:gd name="T18" fmla="*/ 26 w 26"/>
                  <a:gd name="T19" fmla="*/ 48 h 52"/>
                  <a:gd name="T20" fmla="*/ 26 w 26"/>
                  <a:gd name="T21" fmla="*/ 52 h 52"/>
                  <a:gd name="T22" fmla="*/ 0 w 26"/>
                  <a:gd name="T23" fmla="*/ 22 h 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"/>
                  <a:gd name="T37" fmla="*/ 0 h 52"/>
                  <a:gd name="T38" fmla="*/ 26 w 26"/>
                  <a:gd name="T39" fmla="*/ 52 h 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" h="52">
                    <a:moveTo>
                      <a:pt x="0" y="22"/>
                    </a:moveTo>
                    <a:lnTo>
                      <a:pt x="4" y="0"/>
                    </a:lnTo>
                    <a:lnTo>
                      <a:pt x="7" y="4"/>
                    </a:lnTo>
                    <a:lnTo>
                      <a:pt x="11" y="7"/>
                    </a:lnTo>
                    <a:lnTo>
                      <a:pt x="11" y="15"/>
                    </a:lnTo>
                    <a:lnTo>
                      <a:pt x="19" y="22"/>
                    </a:lnTo>
                    <a:lnTo>
                      <a:pt x="22" y="30"/>
                    </a:lnTo>
                    <a:lnTo>
                      <a:pt x="26" y="41"/>
                    </a:lnTo>
                    <a:lnTo>
                      <a:pt x="26" y="48"/>
                    </a:lnTo>
                    <a:lnTo>
                      <a:pt x="26" y="5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67" name="Freeform 190"/>
              <p:cNvSpPr>
                <a:spLocks/>
              </p:cNvSpPr>
              <p:nvPr/>
            </p:nvSpPr>
            <p:spPr bwMode="auto">
              <a:xfrm>
                <a:off x="5000" y="1049"/>
                <a:ext cx="26" cy="18"/>
              </a:xfrm>
              <a:custGeom>
                <a:avLst/>
                <a:gdLst>
                  <a:gd name="T0" fmla="*/ 26 w 26"/>
                  <a:gd name="T1" fmla="*/ 18 h 18"/>
                  <a:gd name="T2" fmla="*/ 18 w 26"/>
                  <a:gd name="T3" fmla="*/ 3 h 18"/>
                  <a:gd name="T4" fmla="*/ 0 w 26"/>
                  <a:gd name="T5" fmla="*/ 0 h 18"/>
                  <a:gd name="T6" fmla="*/ 0 w 26"/>
                  <a:gd name="T7" fmla="*/ 3 h 18"/>
                  <a:gd name="T8" fmla="*/ 0 w 26"/>
                  <a:gd name="T9" fmla="*/ 3 h 18"/>
                  <a:gd name="T10" fmla="*/ 3 w 26"/>
                  <a:gd name="T11" fmla="*/ 7 h 18"/>
                  <a:gd name="T12" fmla="*/ 7 w 26"/>
                  <a:gd name="T13" fmla="*/ 7 h 18"/>
                  <a:gd name="T14" fmla="*/ 11 w 26"/>
                  <a:gd name="T15" fmla="*/ 11 h 18"/>
                  <a:gd name="T16" fmla="*/ 15 w 26"/>
                  <a:gd name="T17" fmla="*/ 15 h 18"/>
                  <a:gd name="T18" fmla="*/ 22 w 26"/>
                  <a:gd name="T19" fmla="*/ 15 h 18"/>
                  <a:gd name="T20" fmla="*/ 26 w 26"/>
                  <a:gd name="T21" fmla="*/ 18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18"/>
                  <a:gd name="T35" fmla="*/ 26 w 26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18">
                    <a:moveTo>
                      <a:pt x="26" y="18"/>
                    </a:moveTo>
                    <a:lnTo>
                      <a:pt x="18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11" y="11"/>
                    </a:lnTo>
                    <a:lnTo>
                      <a:pt x="15" y="15"/>
                    </a:lnTo>
                    <a:lnTo>
                      <a:pt x="22" y="15"/>
                    </a:lnTo>
                    <a:lnTo>
                      <a:pt x="26" y="18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68" name="Freeform 191"/>
              <p:cNvSpPr>
                <a:spLocks/>
              </p:cNvSpPr>
              <p:nvPr/>
            </p:nvSpPr>
            <p:spPr bwMode="auto">
              <a:xfrm>
                <a:off x="4985" y="1026"/>
                <a:ext cx="30" cy="19"/>
              </a:xfrm>
              <a:custGeom>
                <a:avLst/>
                <a:gdLst>
                  <a:gd name="T0" fmla="*/ 30 w 30"/>
                  <a:gd name="T1" fmla="*/ 19 h 19"/>
                  <a:gd name="T2" fmla="*/ 18 w 30"/>
                  <a:gd name="T3" fmla="*/ 4 h 19"/>
                  <a:gd name="T4" fmla="*/ 0 w 30"/>
                  <a:gd name="T5" fmla="*/ 0 h 19"/>
                  <a:gd name="T6" fmla="*/ 0 w 30"/>
                  <a:gd name="T7" fmla="*/ 4 h 19"/>
                  <a:gd name="T8" fmla="*/ 0 w 30"/>
                  <a:gd name="T9" fmla="*/ 8 h 19"/>
                  <a:gd name="T10" fmla="*/ 4 w 30"/>
                  <a:gd name="T11" fmla="*/ 15 h 19"/>
                  <a:gd name="T12" fmla="*/ 7 w 30"/>
                  <a:gd name="T13" fmla="*/ 19 h 19"/>
                  <a:gd name="T14" fmla="*/ 30 w 30"/>
                  <a:gd name="T15" fmla="*/ 19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19"/>
                  <a:gd name="T26" fmla="*/ 30 w 30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19">
                    <a:moveTo>
                      <a:pt x="30" y="19"/>
                    </a:moveTo>
                    <a:lnTo>
                      <a:pt x="18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5"/>
                    </a:lnTo>
                    <a:lnTo>
                      <a:pt x="7" y="19"/>
                    </a:lnTo>
                    <a:lnTo>
                      <a:pt x="30" y="19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69" name="Freeform 192"/>
              <p:cNvSpPr>
                <a:spLocks/>
              </p:cNvSpPr>
              <p:nvPr/>
            </p:nvSpPr>
            <p:spPr bwMode="auto">
              <a:xfrm>
                <a:off x="4985" y="1012"/>
                <a:ext cx="15" cy="11"/>
              </a:xfrm>
              <a:custGeom>
                <a:avLst/>
                <a:gdLst>
                  <a:gd name="T0" fmla="*/ 15 w 15"/>
                  <a:gd name="T1" fmla="*/ 11 h 11"/>
                  <a:gd name="T2" fmla="*/ 0 w 15"/>
                  <a:gd name="T3" fmla="*/ 0 h 11"/>
                  <a:gd name="T4" fmla="*/ 0 w 15"/>
                  <a:gd name="T5" fmla="*/ 0 h 11"/>
                  <a:gd name="T6" fmla="*/ 0 w 15"/>
                  <a:gd name="T7" fmla="*/ 3 h 11"/>
                  <a:gd name="T8" fmla="*/ 0 w 15"/>
                  <a:gd name="T9" fmla="*/ 7 h 11"/>
                  <a:gd name="T10" fmla="*/ 0 w 15"/>
                  <a:gd name="T11" fmla="*/ 11 h 11"/>
                  <a:gd name="T12" fmla="*/ 15 w 15"/>
                  <a:gd name="T13" fmla="*/ 1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1"/>
                  <a:gd name="T23" fmla="*/ 15 w 15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1">
                    <a:moveTo>
                      <a:pt x="15" y="11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70" name="Freeform 193"/>
              <p:cNvSpPr>
                <a:spLocks/>
              </p:cNvSpPr>
              <p:nvPr/>
            </p:nvSpPr>
            <p:spPr bwMode="auto">
              <a:xfrm>
                <a:off x="4996" y="1008"/>
                <a:ext cx="15" cy="18"/>
              </a:xfrm>
              <a:custGeom>
                <a:avLst/>
                <a:gdLst>
                  <a:gd name="T0" fmla="*/ 0 w 15"/>
                  <a:gd name="T1" fmla="*/ 0 h 18"/>
                  <a:gd name="T2" fmla="*/ 0 w 15"/>
                  <a:gd name="T3" fmla="*/ 0 h 18"/>
                  <a:gd name="T4" fmla="*/ 0 w 15"/>
                  <a:gd name="T5" fmla="*/ 0 h 18"/>
                  <a:gd name="T6" fmla="*/ 4 w 15"/>
                  <a:gd name="T7" fmla="*/ 0 h 18"/>
                  <a:gd name="T8" fmla="*/ 4 w 15"/>
                  <a:gd name="T9" fmla="*/ 0 h 18"/>
                  <a:gd name="T10" fmla="*/ 7 w 15"/>
                  <a:gd name="T11" fmla="*/ 4 h 18"/>
                  <a:gd name="T12" fmla="*/ 11 w 15"/>
                  <a:gd name="T13" fmla="*/ 4 h 18"/>
                  <a:gd name="T14" fmla="*/ 11 w 15"/>
                  <a:gd name="T15" fmla="*/ 4 h 18"/>
                  <a:gd name="T16" fmla="*/ 15 w 15"/>
                  <a:gd name="T17" fmla="*/ 7 h 18"/>
                  <a:gd name="T18" fmla="*/ 15 w 15"/>
                  <a:gd name="T19" fmla="*/ 18 h 18"/>
                  <a:gd name="T20" fmla="*/ 15 w 15"/>
                  <a:gd name="T21" fmla="*/ 18 h 18"/>
                  <a:gd name="T22" fmla="*/ 15 w 15"/>
                  <a:gd name="T23" fmla="*/ 18 h 18"/>
                  <a:gd name="T24" fmla="*/ 11 w 15"/>
                  <a:gd name="T25" fmla="*/ 15 h 18"/>
                  <a:gd name="T26" fmla="*/ 7 w 15"/>
                  <a:gd name="T27" fmla="*/ 11 h 18"/>
                  <a:gd name="T28" fmla="*/ 7 w 15"/>
                  <a:gd name="T29" fmla="*/ 7 h 18"/>
                  <a:gd name="T30" fmla="*/ 4 w 15"/>
                  <a:gd name="T31" fmla="*/ 7 h 18"/>
                  <a:gd name="T32" fmla="*/ 0 w 15"/>
                  <a:gd name="T33" fmla="*/ 4 h 18"/>
                  <a:gd name="T34" fmla="*/ 0 w 15"/>
                  <a:gd name="T35" fmla="*/ 0 h 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8"/>
                  <a:gd name="T56" fmla="*/ 15 w 15"/>
                  <a:gd name="T57" fmla="*/ 18 h 1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8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4"/>
                    </a:lnTo>
                    <a:lnTo>
                      <a:pt x="11" y="4"/>
                    </a:lnTo>
                    <a:lnTo>
                      <a:pt x="15" y="7"/>
                    </a:lnTo>
                    <a:lnTo>
                      <a:pt x="15" y="18"/>
                    </a:lnTo>
                    <a:lnTo>
                      <a:pt x="11" y="15"/>
                    </a:lnTo>
                    <a:lnTo>
                      <a:pt x="7" y="11"/>
                    </a:lnTo>
                    <a:lnTo>
                      <a:pt x="7" y="7"/>
                    </a:lnTo>
                    <a:lnTo>
                      <a:pt x="4" y="7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71" name="Freeform 194"/>
              <p:cNvSpPr>
                <a:spLocks/>
              </p:cNvSpPr>
              <p:nvPr/>
            </p:nvSpPr>
            <p:spPr bwMode="auto">
              <a:xfrm>
                <a:off x="5018" y="1026"/>
                <a:ext cx="11" cy="34"/>
              </a:xfrm>
              <a:custGeom>
                <a:avLst/>
                <a:gdLst>
                  <a:gd name="T0" fmla="*/ 0 w 11"/>
                  <a:gd name="T1" fmla="*/ 0 h 34"/>
                  <a:gd name="T2" fmla="*/ 0 w 11"/>
                  <a:gd name="T3" fmla="*/ 15 h 34"/>
                  <a:gd name="T4" fmla="*/ 11 w 11"/>
                  <a:gd name="T5" fmla="*/ 34 h 34"/>
                  <a:gd name="T6" fmla="*/ 11 w 11"/>
                  <a:gd name="T7" fmla="*/ 34 h 34"/>
                  <a:gd name="T8" fmla="*/ 11 w 11"/>
                  <a:gd name="T9" fmla="*/ 30 h 34"/>
                  <a:gd name="T10" fmla="*/ 11 w 11"/>
                  <a:gd name="T11" fmla="*/ 26 h 34"/>
                  <a:gd name="T12" fmla="*/ 11 w 11"/>
                  <a:gd name="T13" fmla="*/ 23 h 34"/>
                  <a:gd name="T14" fmla="*/ 8 w 11"/>
                  <a:gd name="T15" fmla="*/ 19 h 34"/>
                  <a:gd name="T16" fmla="*/ 8 w 11"/>
                  <a:gd name="T17" fmla="*/ 12 h 34"/>
                  <a:gd name="T18" fmla="*/ 4 w 11"/>
                  <a:gd name="T19" fmla="*/ 4 h 34"/>
                  <a:gd name="T20" fmla="*/ 0 w 11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34"/>
                  <a:gd name="T35" fmla="*/ 11 w 11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34">
                    <a:moveTo>
                      <a:pt x="0" y="0"/>
                    </a:moveTo>
                    <a:lnTo>
                      <a:pt x="0" y="15"/>
                    </a:lnTo>
                    <a:lnTo>
                      <a:pt x="11" y="34"/>
                    </a:lnTo>
                    <a:lnTo>
                      <a:pt x="11" y="30"/>
                    </a:lnTo>
                    <a:lnTo>
                      <a:pt x="11" y="26"/>
                    </a:lnTo>
                    <a:lnTo>
                      <a:pt x="11" y="23"/>
                    </a:lnTo>
                    <a:lnTo>
                      <a:pt x="8" y="19"/>
                    </a:lnTo>
                    <a:lnTo>
                      <a:pt x="8" y="1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72" name="Freeform 195"/>
              <p:cNvSpPr>
                <a:spLocks/>
              </p:cNvSpPr>
              <p:nvPr/>
            </p:nvSpPr>
            <p:spPr bwMode="auto">
              <a:xfrm>
                <a:off x="5041" y="1093"/>
                <a:ext cx="22" cy="52"/>
              </a:xfrm>
              <a:custGeom>
                <a:avLst/>
                <a:gdLst>
                  <a:gd name="T0" fmla="*/ 22 w 22"/>
                  <a:gd name="T1" fmla="*/ 52 h 52"/>
                  <a:gd name="T2" fmla="*/ 18 w 22"/>
                  <a:gd name="T3" fmla="*/ 19 h 52"/>
                  <a:gd name="T4" fmla="*/ 3 w 22"/>
                  <a:gd name="T5" fmla="*/ 0 h 52"/>
                  <a:gd name="T6" fmla="*/ 3 w 22"/>
                  <a:gd name="T7" fmla="*/ 4 h 52"/>
                  <a:gd name="T8" fmla="*/ 0 w 22"/>
                  <a:gd name="T9" fmla="*/ 12 h 52"/>
                  <a:gd name="T10" fmla="*/ 0 w 22"/>
                  <a:gd name="T11" fmla="*/ 19 h 52"/>
                  <a:gd name="T12" fmla="*/ 0 w 22"/>
                  <a:gd name="T13" fmla="*/ 23 h 52"/>
                  <a:gd name="T14" fmla="*/ 22 w 22"/>
                  <a:gd name="T15" fmla="*/ 52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52"/>
                  <a:gd name="T26" fmla="*/ 22 w 22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52">
                    <a:moveTo>
                      <a:pt x="22" y="52"/>
                    </a:moveTo>
                    <a:lnTo>
                      <a:pt x="18" y="19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2" y="52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73" name="Freeform 196"/>
              <p:cNvSpPr>
                <a:spLocks/>
              </p:cNvSpPr>
              <p:nvPr/>
            </p:nvSpPr>
            <p:spPr bwMode="auto">
              <a:xfrm>
                <a:off x="5048" y="1067"/>
                <a:ext cx="15" cy="34"/>
              </a:xfrm>
              <a:custGeom>
                <a:avLst/>
                <a:gdLst>
                  <a:gd name="T0" fmla="*/ 15 w 15"/>
                  <a:gd name="T1" fmla="*/ 34 h 34"/>
                  <a:gd name="T2" fmla="*/ 15 w 15"/>
                  <a:gd name="T3" fmla="*/ 19 h 34"/>
                  <a:gd name="T4" fmla="*/ 4 w 15"/>
                  <a:gd name="T5" fmla="*/ 0 h 34"/>
                  <a:gd name="T6" fmla="*/ 4 w 15"/>
                  <a:gd name="T7" fmla="*/ 4 h 34"/>
                  <a:gd name="T8" fmla="*/ 0 w 15"/>
                  <a:gd name="T9" fmla="*/ 4 h 34"/>
                  <a:gd name="T10" fmla="*/ 0 w 15"/>
                  <a:gd name="T11" fmla="*/ 11 h 34"/>
                  <a:gd name="T12" fmla="*/ 0 w 15"/>
                  <a:gd name="T13" fmla="*/ 19 h 34"/>
                  <a:gd name="T14" fmla="*/ 15 w 15"/>
                  <a:gd name="T15" fmla="*/ 34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34"/>
                  <a:gd name="T26" fmla="*/ 15 w 15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34">
                    <a:moveTo>
                      <a:pt x="15" y="34"/>
                    </a:moveTo>
                    <a:lnTo>
                      <a:pt x="15" y="19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15" y="34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74" name="Freeform 197"/>
              <p:cNvSpPr>
                <a:spLocks/>
              </p:cNvSpPr>
              <p:nvPr/>
            </p:nvSpPr>
            <p:spPr bwMode="auto">
              <a:xfrm>
                <a:off x="5055" y="1038"/>
                <a:ext cx="12" cy="33"/>
              </a:xfrm>
              <a:custGeom>
                <a:avLst/>
                <a:gdLst>
                  <a:gd name="T0" fmla="*/ 8 w 12"/>
                  <a:gd name="T1" fmla="*/ 33 h 33"/>
                  <a:gd name="T2" fmla="*/ 12 w 12"/>
                  <a:gd name="T3" fmla="*/ 0 h 33"/>
                  <a:gd name="T4" fmla="*/ 12 w 12"/>
                  <a:gd name="T5" fmla="*/ 0 h 33"/>
                  <a:gd name="T6" fmla="*/ 8 w 12"/>
                  <a:gd name="T7" fmla="*/ 0 h 33"/>
                  <a:gd name="T8" fmla="*/ 8 w 12"/>
                  <a:gd name="T9" fmla="*/ 3 h 33"/>
                  <a:gd name="T10" fmla="*/ 4 w 12"/>
                  <a:gd name="T11" fmla="*/ 3 h 33"/>
                  <a:gd name="T12" fmla="*/ 4 w 12"/>
                  <a:gd name="T13" fmla="*/ 7 h 33"/>
                  <a:gd name="T14" fmla="*/ 0 w 12"/>
                  <a:gd name="T15" fmla="*/ 14 h 33"/>
                  <a:gd name="T16" fmla="*/ 0 w 12"/>
                  <a:gd name="T17" fmla="*/ 18 h 33"/>
                  <a:gd name="T18" fmla="*/ 0 w 12"/>
                  <a:gd name="T19" fmla="*/ 26 h 33"/>
                  <a:gd name="T20" fmla="*/ 8 w 12"/>
                  <a:gd name="T21" fmla="*/ 33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33"/>
                  <a:gd name="T35" fmla="*/ 12 w 12"/>
                  <a:gd name="T36" fmla="*/ 33 h 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33">
                    <a:moveTo>
                      <a:pt x="8" y="33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4" y="3"/>
                    </a:lnTo>
                    <a:lnTo>
                      <a:pt x="4" y="7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75" name="Freeform 198"/>
              <p:cNvSpPr>
                <a:spLocks/>
              </p:cNvSpPr>
              <p:nvPr/>
            </p:nvSpPr>
            <p:spPr bwMode="auto">
              <a:xfrm>
                <a:off x="5070" y="1038"/>
                <a:ext cx="15" cy="40"/>
              </a:xfrm>
              <a:custGeom>
                <a:avLst/>
                <a:gdLst>
                  <a:gd name="T0" fmla="*/ 0 w 15"/>
                  <a:gd name="T1" fmla="*/ 40 h 40"/>
                  <a:gd name="T2" fmla="*/ 4 w 15"/>
                  <a:gd name="T3" fmla="*/ 0 h 40"/>
                  <a:gd name="T4" fmla="*/ 4 w 15"/>
                  <a:gd name="T5" fmla="*/ 0 h 40"/>
                  <a:gd name="T6" fmla="*/ 4 w 15"/>
                  <a:gd name="T7" fmla="*/ 3 h 40"/>
                  <a:gd name="T8" fmla="*/ 4 w 15"/>
                  <a:gd name="T9" fmla="*/ 3 h 40"/>
                  <a:gd name="T10" fmla="*/ 8 w 15"/>
                  <a:gd name="T11" fmla="*/ 7 h 40"/>
                  <a:gd name="T12" fmla="*/ 11 w 15"/>
                  <a:gd name="T13" fmla="*/ 11 h 40"/>
                  <a:gd name="T14" fmla="*/ 11 w 15"/>
                  <a:gd name="T15" fmla="*/ 18 h 40"/>
                  <a:gd name="T16" fmla="*/ 15 w 15"/>
                  <a:gd name="T17" fmla="*/ 22 h 40"/>
                  <a:gd name="T18" fmla="*/ 15 w 15"/>
                  <a:gd name="T19" fmla="*/ 26 h 40"/>
                  <a:gd name="T20" fmla="*/ 15 w 15"/>
                  <a:gd name="T21" fmla="*/ 33 h 40"/>
                  <a:gd name="T22" fmla="*/ 0 w 15"/>
                  <a:gd name="T23" fmla="*/ 40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40"/>
                  <a:gd name="T38" fmla="*/ 15 w 15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40">
                    <a:moveTo>
                      <a:pt x="0" y="4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8" y="7"/>
                    </a:lnTo>
                    <a:lnTo>
                      <a:pt x="11" y="11"/>
                    </a:lnTo>
                    <a:lnTo>
                      <a:pt x="11" y="18"/>
                    </a:lnTo>
                    <a:lnTo>
                      <a:pt x="15" y="22"/>
                    </a:lnTo>
                    <a:lnTo>
                      <a:pt x="15" y="26"/>
                    </a:lnTo>
                    <a:lnTo>
                      <a:pt x="15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76" name="Freeform 199"/>
              <p:cNvSpPr>
                <a:spLocks/>
              </p:cNvSpPr>
              <p:nvPr/>
            </p:nvSpPr>
            <p:spPr bwMode="auto">
              <a:xfrm>
                <a:off x="5070" y="1075"/>
                <a:ext cx="19" cy="33"/>
              </a:xfrm>
              <a:custGeom>
                <a:avLst/>
                <a:gdLst>
                  <a:gd name="T0" fmla="*/ 0 w 19"/>
                  <a:gd name="T1" fmla="*/ 11 h 33"/>
                  <a:gd name="T2" fmla="*/ 15 w 19"/>
                  <a:gd name="T3" fmla="*/ 0 h 33"/>
                  <a:gd name="T4" fmla="*/ 15 w 19"/>
                  <a:gd name="T5" fmla="*/ 3 h 33"/>
                  <a:gd name="T6" fmla="*/ 19 w 19"/>
                  <a:gd name="T7" fmla="*/ 3 h 33"/>
                  <a:gd name="T8" fmla="*/ 19 w 19"/>
                  <a:gd name="T9" fmla="*/ 11 h 33"/>
                  <a:gd name="T10" fmla="*/ 19 w 19"/>
                  <a:gd name="T11" fmla="*/ 15 h 33"/>
                  <a:gd name="T12" fmla="*/ 0 w 19"/>
                  <a:gd name="T13" fmla="*/ 33 h 33"/>
                  <a:gd name="T14" fmla="*/ 0 w 19"/>
                  <a:gd name="T15" fmla="*/ 11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33"/>
                  <a:gd name="T26" fmla="*/ 19 w 19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33">
                    <a:moveTo>
                      <a:pt x="0" y="11"/>
                    </a:moveTo>
                    <a:lnTo>
                      <a:pt x="15" y="0"/>
                    </a:lnTo>
                    <a:lnTo>
                      <a:pt x="15" y="3"/>
                    </a:lnTo>
                    <a:lnTo>
                      <a:pt x="19" y="3"/>
                    </a:lnTo>
                    <a:lnTo>
                      <a:pt x="19" y="11"/>
                    </a:lnTo>
                    <a:lnTo>
                      <a:pt x="19" y="15"/>
                    </a:lnTo>
                    <a:lnTo>
                      <a:pt x="0" y="3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77" name="Freeform 200"/>
              <p:cNvSpPr>
                <a:spLocks/>
              </p:cNvSpPr>
              <p:nvPr/>
            </p:nvSpPr>
            <p:spPr bwMode="auto">
              <a:xfrm>
                <a:off x="5070" y="1097"/>
                <a:ext cx="23" cy="67"/>
              </a:xfrm>
              <a:custGeom>
                <a:avLst/>
                <a:gdLst>
                  <a:gd name="T0" fmla="*/ 0 w 23"/>
                  <a:gd name="T1" fmla="*/ 19 h 67"/>
                  <a:gd name="T2" fmla="*/ 0 w 23"/>
                  <a:gd name="T3" fmla="*/ 67 h 67"/>
                  <a:gd name="T4" fmla="*/ 0 w 23"/>
                  <a:gd name="T5" fmla="*/ 67 h 67"/>
                  <a:gd name="T6" fmla="*/ 0 w 23"/>
                  <a:gd name="T7" fmla="*/ 63 h 67"/>
                  <a:gd name="T8" fmla="*/ 4 w 23"/>
                  <a:gd name="T9" fmla="*/ 63 h 67"/>
                  <a:gd name="T10" fmla="*/ 4 w 23"/>
                  <a:gd name="T11" fmla="*/ 60 h 67"/>
                  <a:gd name="T12" fmla="*/ 8 w 23"/>
                  <a:gd name="T13" fmla="*/ 56 h 67"/>
                  <a:gd name="T14" fmla="*/ 11 w 23"/>
                  <a:gd name="T15" fmla="*/ 52 h 67"/>
                  <a:gd name="T16" fmla="*/ 11 w 23"/>
                  <a:gd name="T17" fmla="*/ 45 h 67"/>
                  <a:gd name="T18" fmla="*/ 15 w 23"/>
                  <a:gd name="T19" fmla="*/ 41 h 67"/>
                  <a:gd name="T20" fmla="*/ 15 w 23"/>
                  <a:gd name="T21" fmla="*/ 37 h 67"/>
                  <a:gd name="T22" fmla="*/ 19 w 23"/>
                  <a:gd name="T23" fmla="*/ 26 h 67"/>
                  <a:gd name="T24" fmla="*/ 19 w 23"/>
                  <a:gd name="T25" fmla="*/ 11 h 67"/>
                  <a:gd name="T26" fmla="*/ 23 w 23"/>
                  <a:gd name="T27" fmla="*/ 0 h 67"/>
                  <a:gd name="T28" fmla="*/ 0 w 23"/>
                  <a:gd name="T29" fmla="*/ 19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67"/>
                  <a:gd name="T47" fmla="*/ 23 w 23"/>
                  <a:gd name="T48" fmla="*/ 67 h 6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67">
                    <a:moveTo>
                      <a:pt x="0" y="19"/>
                    </a:moveTo>
                    <a:lnTo>
                      <a:pt x="0" y="67"/>
                    </a:lnTo>
                    <a:lnTo>
                      <a:pt x="0" y="63"/>
                    </a:lnTo>
                    <a:lnTo>
                      <a:pt x="4" y="63"/>
                    </a:lnTo>
                    <a:lnTo>
                      <a:pt x="4" y="60"/>
                    </a:lnTo>
                    <a:lnTo>
                      <a:pt x="8" y="56"/>
                    </a:lnTo>
                    <a:lnTo>
                      <a:pt x="11" y="52"/>
                    </a:lnTo>
                    <a:lnTo>
                      <a:pt x="11" y="45"/>
                    </a:lnTo>
                    <a:lnTo>
                      <a:pt x="15" y="41"/>
                    </a:lnTo>
                    <a:lnTo>
                      <a:pt x="15" y="37"/>
                    </a:lnTo>
                    <a:lnTo>
                      <a:pt x="19" y="26"/>
                    </a:lnTo>
                    <a:lnTo>
                      <a:pt x="19" y="11"/>
                    </a:lnTo>
                    <a:lnTo>
                      <a:pt x="2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78" name="Freeform 201"/>
              <p:cNvSpPr>
                <a:spLocks/>
              </p:cNvSpPr>
              <p:nvPr/>
            </p:nvSpPr>
            <p:spPr bwMode="auto">
              <a:xfrm>
                <a:off x="5108" y="1041"/>
                <a:ext cx="3" cy="30"/>
              </a:xfrm>
              <a:custGeom>
                <a:avLst/>
                <a:gdLst>
                  <a:gd name="T0" fmla="*/ 0 w 3"/>
                  <a:gd name="T1" fmla="*/ 30 h 30"/>
                  <a:gd name="T2" fmla="*/ 0 w 3"/>
                  <a:gd name="T3" fmla="*/ 8 h 30"/>
                  <a:gd name="T4" fmla="*/ 0 w 3"/>
                  <a:gd name="T5" fmla="*/ 0 h 30"/>
                  <a:gd name="T6" fmla="*/ 3 w 3"/>
                  <a:gd name="T7" fmla="*/ 15 h 30"/>
                  <a:gd name="T8" fmla="*/ 0 w 3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0"/>
                  <a:gd name="T17" fmla="*/ 3 w 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0">
                    <a:moveTo>
                      <a:pt x="0" y="30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3" y="15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79" name="Freeform 202"/>
              <p:cNvSpPr>
                <a:spLocks/>
              </p:cNvSpPr>
              <p:nvPr/>
            </p:nvSpPr>
            <p:spPr bwMode="auto">
              <a:xfrm>
                <a:off x="5115" y="1023"/>
                <a:ext cx="7" cy="29"/>
              </a:xfrm>
              <a:custGeom>
                <a:avLst/>
                <a:gdLst>
                  <a:gd name="T0" fmla="*/ 4 w 7"/>
                  <a:gd name="T1" fmla="*/ 29 h 29"/>
                  <a:gd name="T2" fmla="*/ 0 w 7"/>
                  <a:gd name="T3" fmla="*/ 3 h 29"/>
                  <a:gd name="T4" fmla="*/ 4 w 7"/>
                  <a:gd name="T5" fmla="*/ 0 h 29"/>
                  <a:gd name="T6" fmla="*/ 7 w 7"/>
                  <a:gd name="T7" fmla="*/ 18 h 29"/>
                  <a:gd name="T8" fmla="*/ 4 w 7"/>
                  <a:gd name="T9" fmla="*/ 2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9"/>
                  <a:gd name="T17" fmla="*/ 7 w 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9">
                    <a:moveTo>
                      <a:pt x="4" y="29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7" y="18"/>
                    </a:ln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80" name="Freeform 203"/>
              <p:cNvSpPr>
                <a:spLocks/>
              </p:cNvSpPr>
              <p:nvPr/>
            </p:nvSpPr>
            <p:spPr bwMode="auto">
              <a:xfrm>
                <a:off x="5126" y="1012"/>
                <a:ext cx="8" cy="22"/>
              </a:xfrm>
              <a:custGeom>
                <a:avLst/>
                <a:gdLst>
                  <a:gd name="T0" fmla="*/ 0 w 8"/>
                  <a:gd name="T1" fmla="*/ 22 h 22"/>
                  <a:gd name="T2" fmla="*/ 0 w 8"/>
                  <a:gd name="T3" fmla="*/ 3 h 22"/>
                  <a:gd name="T4" fmla="*/ 0 w 8"/>
                  <a:gd name="T5" fmla="*/ 3 h 22"/>
                  <a:gd name="T6" fmla="*/ 0 w 8"/>
                  <a:gd name="T7" fmla="*/ 3 h 22"/>
                  <a:gd name="T8" fmla="*/ 4 w 8"/>
                  <a:gd name="T9" fmla="*/ 0 h 22"/>
                  <a:gd name="T10" fmla="*/ 4 w 8"/>
                  <a:gd name="T11" fmla="*/ 0 h 22"/>
                  <a:gd name="T12" fmla="*/ 8 w 8"/>
                  <a:gd name="T13" fmla="*/ 14 h 22"/>
                  <a:gd name="T14" fmla="*/ 0 w 8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22"/>
                  <a:gd name="T26" fmla="*/ 8 w 8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22">
                    <a:moveTo>
                      <a:pt x="0" y="22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8" y="14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81" name="Freeform 204"/>
              <p:cNvSpPr>
                <a:spLocks/>
              </p:cNvSpPr>
              <p:nvPr/>
            </p:nvSpPr>
            <p:spPr bwMode="auto">
              <a:xfrm>
                <a:off x="5137" y="1008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0 w 11"/>
                  <a:gd name="T3" fmla="*/ 4 h 11"/>
                  <a:gd name="T4" fmla="*/ 11 w 11"/>
                  <a:gd name="T5" fmla="*/ 0 h 11"/>
                  <a:gd name="T6" fmla="*/ 0 w 11"/>
                  <a:gd name="T7" fmla="*/ 11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1"/>
                  <a:gd name="T14" fmla="*/ 11 w 11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1">
                    <a:moveTo>
                      <a:pt x="0" y="11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82" name="Freeform 205"/>
              <p:cNvSpPr>
                <a:spLocks/>
              </p:cNvSpPr>
              <p:nvPr/>
            </p:nvSpPr>
            <p:spPr bwMode="auto">
              <a:xfrm>
                <a:off x="5115" y="1060"/>
                <a:ext cx="15" cy="11"/>
              </a:xfrm>
              <a:custGeom>
                <a:avLst/>
                <a:gdLst>
                  <a:gd name="T0" fmla="*/ 0 w 15"/>
                  <a:gd name="T1" fmla="*/ 11 h 11"/>
                  <a:gd name="T2" fmla="*/ 4 w 15"/>
                  <a:gd name="T3" fmla="*/ 0 h 11"/>
                  <a:gd name="T4" fmla="*/ 15 w 15"/>
                  <a:gd name="T5" fmla="*/ 0 h 11"/>
                  <a:gd name="T6" fmla="*/ 15 w 15"/>
                  <a:gd name="T7" fmla="*/ 0 h 11"/>
                  <a:gd name="T8" fmla="*/ 15 w 15"/>
                  <a:gd name="T9" fmla="*/ 0 h 11"/>
                  <a:gd name="T10" fmla="*/ 15 w 15"/>
                  <a:gd name="T11" fmla="*/ 4 h 11"/>
                  <a:gd name="T12" fmla="*/ 15 w 15"/>
                  <a:gd name="T13" fmla="*/ 4 h 11"/>
                  <a:gd name="T14" fmla="*/ 11 w 15"/>
                  <a:gd name="T15" fmla="*/ 7 h 11"/>
                  <a:gd name="T16" fmla="*/ 7 w 15"/>
                  <a:gd name="T17" fmla="*/ 7 h 11"/>
                  <a:gd name="T18" fmla="*/ 4 w 15"/>
                  <a:gd name="T19" fmla="*/ 11 h 11"/>
                  <a:gd name="T20" fmla="*/ 0 w 15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1"/>
                  <a:gd name="T35" fmla="*/ 15 w 1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1">
                    <a:moveTo>
                      <a:pt x="0" y="11"/>
                    </a:moveTo>
                    <a:lnTo>
                      <a:pt x="4" y="0"/>
                    </a:lnTo>
                    <a:lnTo>
                      <a:pt x="15" y="0"/>
                    </a:lnTo>
                    <a:lnTo>
                      <a:pt x="15" y="4"/>
                    </a:lnTo>
                    <a:lnTo>
                      <a:pt x="11" y="7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83" name="Freeform 206"/>
              <p:cNvSpPr>
                <a:spLocks/>
              </p:cNvSpPr>
              <p:nvPr/>
            </p:nvSpPr>
            <p:spPr bwMode="auto">
              <a:xfrm>
                <a:off x="5122" y="1045"/>
                <a:ext cx="19" cy="7"/>
              </a:xfrm>
              <a:custGeom>
                <a:avLst/>
                <a:gdLst>
                  <a:gd name="T0" fmla="*/ 0 w 19"/>
                  <a:gd name="T1" fmla="*/ 7 h 7"/>
                  <a:gd name="T2" fmla="*/ 8 w 19"/>
                  <a:gd name="T3" fmla="*/ 0 h 7"/>
                  <a:gd name="T4" fmla="*/ 19 w 19"/>
                  <a:gd name="T5" fmla="*/ 0 h 7"/>
                  <a:gd name="T6" fmla="*/ 19 w 19"/>
                  <a:gd name="T7" fmla="*/ 0 h 7"/>
                  <a:gd name="T8" fmla="*/ 19 w 19"/>
                  <a:gd name="T9" fmla="*/ 4 h 7"/>
                  <a:gd name="T10" fmla="*/ 15 w 19"/>
                  <a:gd name="T11" fmla="*/ 4 h 7"/>
                  <a:gd name="T12" fmla="*/ 15 w 19"/>
                  <a:gd name="T13" fmla="*/ 4 h 7"/>
                  <a:gd name="T14" fmla="*/ 12 w 19"/>
                  <a:gd name="T15" fmla="*/ 7 h 7"/>
                  <a:gd name="T16" fmla="*/ 12 w 19"/>
                  <a:gd name="T17" fmla="*/ 7 h 7"/>
                  <a:gd name="T18" fmla="*/ 8 w 19"/>
                  <a:gd name="T19" fmla="*/ 7 h 7"/>
                  <a:gd name="T20" fmla="*/ 0 w 19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7"/>
                  <a:gd name="T35" fmla="*/ 19 w 19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7">
                    <a:moveTo>
                      <a:pt x="0" y="7"/>
                    </a:moveTo>
                    <a:lnTo>
                      <a:pt x="8" y="0"/>
                    </a:lnTo>
                    <a:lnTo>
                      <a:pt x="19" y="0"/>
                    </a:lnTo>
                    <a:lnTo>
                      <a:pt x="19" y="4"/>
                    </a:lnTo>
                    <a:lnTo>
                      <a:pt x="15" y="4"/>
                    </a:lnTo>
                    <a:lnTo>
                      <a:pt x="12" y="7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84" name="Freeform 207"/>
              <p:cNvSpPr>
                <a:spLocks/>
              </p:cNvSpPr>
              <p:nvPr/>
            </p:nvSpPr>
            <p:spPr bwMode="auto">
              <a:xfrm>
                <a:off x="5134" y="1030"/>
                <a:ext cx="11" cy="8"/>
              </a:xfrm>
              <a:custGeom>
                <a:avLst/>
                <a:gdLst>
                  <a:gd name="T0" fmla="*/ 0 w 11"/>
                  <a:gd name="T1" fmla="*/ 8 h 8"/>
                  <a:gd name="T2" fmla="*/ 7 w 11"/>
                  <a:gd name="T3" fmla="*/ 0 h 8"/>
                  <a:gd name="T4" fmla="*/ 11 w 11"/>
                  <a:gd name="T5" fmla="*/ 0 h 8"/>
                  <a:gd name="T6" fmla="*/ 7 w 11"/>
                  <a:gd name="T7" fmla="*/ 8 h 8"/>
                  <a:gd name="T8" fmla="*/ 0 w 11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0" y="8"/>
                    </a:moveTo>
                    <a:lnTo>
                      <a:pt x="7" y="0"/>
                    </a:lnTo>
                    <a:lnTo>
                      <a:pt x="11" y="0"/>
                    </a:lnTo>
                    <a:lnTo>
                      <a:pt x="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85" name="Freeform 208"/>
              <p:cNvSpPr>
                <a:spLocks/>
              </p:cNvSpPr>
              <p:nvPr/>
            </p:nvSpPr>
            <p:spPr bwMode="auto">
              <a:xfrm>
                <a:off x="5145" y="1012"/>
                <a:ext cx="7" cy="11"/>
              </a:xfrm>
              <a:custGeom>
                <a:avLst/>
                <a:gdLst>
                  <a:gd name="T0" fmla="*/ 0 w 7"/>
                  <a:gd name="T1" fmla="*/ 7 h 11"/>
                  <a:gd name="T2" fmla="*/ 7 w 7"/>
                  <a:gd name="T3" fmla="*/ 0 h 11"/>
                  <a:gd name="T4" fmla="*/ 3 w 7"/>
                  <a:gd name="T5" fmla="*/ 11 h 11"/>
                  <a:gd name="T6" fmla="*/ 0 w 7"/>
                  <a:gd name="T7" fmla="*/ 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1"/>
                  <a:gd name="T14" fmla="*/ 7 w 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1">
                    <a:moveTo>
                      <a:pt x="0" y="7"/>
                    </a:moveTo>
                    <a:lnTo>
                      <a:pt x="7" y="0"/>
                    </a:lnTo>
                    <a:lnTo>
                      <a:pt x="3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86" name="Freeform 209"/>
              <p:cNvSpPr>
                <a:spLocks/>
              </p:cNvSpPr>
              <p:nvPr/>
            </p:nvSpPr>
            <p:spPr bwMode="auto">
              <a:xfrm>
                <a:off x="5085" y="1134"/>
                <a:ext cx="11" cy="19"/>
              </a:xfrm>
              <a:custGeom>
                <a:avLst/>
                <a:gdLst>
                  <a:gd name="T0" fmla="*/ 0 w 11"/>
                  <a:gd name="T1" fmla="*/ 19 h 19"/>
                  <a:gd name="T2" fmla="*/ 0 w 11"/>
                  <a:gd name="T3" fmla="*/ 15 h 19"/>
                  <a:gd name="T4" fmla="*/ 0 w 11"/>
                  <a:gd name="T5" fmla="*/ 15 h 19"/>
                  <a:gd name="T6" fmla="*/ 0 w 11"/>
                  <a:gd name="T7" fmla="*/ 15 h 19"/>
                  <a:gd name="T8" fmla="*/ 0 w 11"/>
                  <a:gd name="T9" fmla="*/ 11 h 19"/>
                  <a:gd name="T10" fmla="*/ 4 w 11"/>
                  <a:gd name="T11" fmla="*/ 11 h 19"/>
                  <a:gd name="T12" fmla="*/ 4 w 11"/>
                  <a:gd name="T13" fmla="*/ 8 h 19"/>
                  <a:gd name="T14" fmla="*/ 8 w 11"/>
                  <a:gd name="T15" fmla="*/ 4 h 19"/>
                  <a:gd name="T16" fmla="*/ 8 w 11"/>
                  <a:gd name="T17" fmla="*/ 0 h 19"/>
                  <a:gd name="T18" fmla="*/ 8 w 11"/>
                  <a:gd name="T19" fmla="*/ 0 h 19"/>
                  <a:gd name="T20" fmla="*/ 8 w 11"/>
                  <a:gd name="T21" fmla="*/ 4 h 19"/>
                  <a:gd name="T22" fmla="*/ 11 w 11"/>
                  <a:gd name="T23" fmla="*/ 8 h 19"/>
                  <a:gd name="T24" fmla="*/ 11 w 11"/>
                  <a:gd name="T25" fmla="*/ 11 h 19"/>
                  <a:gd name="T26" fmla="*/ 8 w 11"/>
                  <a:gd name="T27" fmla="*/ 11 h 19"/>
                  <a:gd name="T28" fmla="*/ 8 w 11"/>
                  <a:gd name="T29" fmla="*/ 11 h 19"/>
                  <a:gd name="T30" fmla="*/ 8 w 11"/>
                  <a:gd name="T31" fmla="*/ 11 h 19"/>
                  <a:gd name="T32" fmla="*/ 8 w 11"/>
                  <a:gd name="T33" fmla="*/ 15 h 19"/>
                  <a:gd name="T34" fmla="*/ 4 w 11"/>
                  <a:gd name="T35" fmla="*/ 15 h 19"/>
                  <a:gd name="T36" fmla="*/ 0 w 11"/>
                  <a:gd name="T37" fmla="*/ 15 h 19"/>
                  <a:gd name="T38" fmla="*/ 0 w 11"/>
                  <a:gd name="T39" fmla="*/ 19 h 1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"/>
                  <a:gd name="T61" fmla="*/ 0 h 19"/>
                  <a:gd name="T62" fmla="*/ 11 w 11"/>
                  <a:gd name="T63" fmla="*/ 19 h 1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" h="19">
                    <a:moveTo>
                      <a:pt x="0" y="19"/>
                    </a:moveTo>
                    <a:lnTo>
                      <a:pt x="0" y="15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11" y="8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0" y="1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87" name="Freeform 210"/>
              <p:cNvSpPr>
                <a:spLocks/>
              </p:cNvSpPr>
              <p:nvPr/>
            </p:nvSpPr>
            <p:spPr bwMode="auto">
              <a:xfrm>
                <a:off x="5078" y="1157"/>
                <a:ext cx="48" cy="14"/>
              </a:xfrm>
              <a:custGeom>
                <a:avLst/>
                <a:gdLst>
                  <a:gd name="T0" fmla="*/ 0 w 48"/>
                  <a:gd name="T1" fmla="*/ 11 h 14"/>
                  <a:gd name="T2" fmla="*/ 11 w 48"/>
                  <a:gd name="T3" fmla="*/ 0 h 14"/>
                  <a:gd name="T4" fmla="*/ 48 w 48"/>
                  <a:gd name="T5" fmla="*/ 3 h 14"/>
                  <a:gd name="T6" fmla="*/ 48 w 48"/>
                  <a:gd name="T7" fmla="*/ 3 h 14"/>
                  <a:gd name="T8" fmla="*/ 48 w 48"/>
                  <a:gd name="T9" fmla="*/ 7 h 14"/>
                  <a:gd name="T10" fmla="*/ 44 w 48"/>
                  <a:gd name="T11" fmla="*/ 7 h 14"/>
                  <a:gd name="T12" fmla="*/ 41 w 48"/>
                  <a:gd name="T13" fmla="*/ 7 h 14"/>
                  <a:gd name="T14" fmla="*/ 37 w 48"/>
                  <a:gd name="T15" fmla="*/ 11 h 14"/>
                  <a:gd name="T16" fmla="*/ 33 w 48"/>
                  <a:gd name="T17" fmla="*/ 11 h 14"/>
                  <a:gd name="T18" fmla="*/ 30 w 48"/>
                  <a:gd name="T19" fmla="*/ 14 h 14"/>
                  <a:gd name="T20" fmla="*/ 22 w 48"/>
                  <a:gd name="T21" fmla="*/ 14 h 14"/>
                  <a:gd name="T22" fmla="*/ 22 w 48"/>
                  <a:gd name="T23" fmla="*/ 14 h 14"/>
                  <a:gd name="T24" fmla="*/ 18 w 48"/>
                  <a:gd name="T25" fmla="*/ 14 h 14"/>
                  <a:gd name="T26" fmla="*/ 15 w 48"/>
                  <a:gd name="T27" fmla="*/ 14 h 14"/>
                  <a:gd name="T28" fmla="*/ 15 w 48"/>
                  <a:gd name="T29" fmla="*/ 14 h 14"/>
                  <a:gd name="T30" fmla="*/ 11 w 48"/>
                  <a:gd name="T31" fmla="*/ 14 h 14"/>
                  <a:gd name="T32" fmla="*/ 7 w 48"/>
                  <a:gd name="T33" fmla="*/ 14 h 14"/>
                  <a:gd name="T34" fmla="*/ 3 w 48"/>
                  <a:gd name="T35" fmla="*/ 14 h 14"/>
                  <a:gd name="T36" fmla="*/ 0 w 48"/>
                  <a:gd name="T37" fmla="*/ 11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14"/>
                  <a:gd name="T59" fmla="*/ 48 w 48"/>
                  <a:gd name="T60" fmla="*/ 14 h 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14">
                    <a:moveTo>
                      <a:pt x="0" y="11"/>
                    </a:moveTo>
                    <a:lnTo>
                      <a:pt x="11" y="0"/>
                    </a:lnTo>
                    <a:lnTo>
                      <a:pt x="48" y="3"/>
                    </a:lnTo>
                    <a:lnTo>
                      <a:pt x="48" y="7"/>
                    </a:lnTo>
                    <a:lnTo>
                      <a:pt x="44" y="7"/>
                    </a:lnTo>
                    <a:lnTo>
                      <a:pt x="41" y="7"/>
                    </a:lnTo>
                    <a:lnTo>
                      <a:pt x="37" y="11"/>
                    </a:lnTo>
                    <a:lnTo>
                      <a:pt x="33" y="11"/>
                    </a:lnTo>
                    <a:lnTo>
                      <a:pt x="30" y="14"/>
                    </a:lnTo>
                    <a:lnTo>
                      <a:pt x="22" y="14"/>
                    </a:lnTo>
                    <a:lnTo>
                      <a:pt x="18" y="14"/>
                    </a:lnTo>
                    <a:lnTo>
                      <a:pt x="15" y="14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3" y="1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88" name="Freeform 211"/>
              <p:cNvSpPr>
                <a:spLocks/>
              </p:cNvSpPr>
              <p:nvPr/>
            </p:nvSpPr>
            <p:spPr bwMode="auto">
              <a:xfrm>
                <a:off x="5100" y="1138"/>
                <a:ext cx="48" cy="19"/>
              </a:xfrm>
              <a:custGeom>
                <a:avLst/>
                <a:gdLst>
                  <a:gd name="T0" fmla="*/ 0 w 48"/>
                  <a:gd name="T1" fmla="*/ 11 h 19"/>
                  <a:gd name="T2" fmla="*/ 15 w 48"/>
                  <a:gd name="T3" fmla="*/ 0 h 19"/>
                  <a:gd name="T4" fmla="*/ 48 w 48"/>
                  <a:gd name="T5" fmla="*/ 7 h 19"/>
                  <a:gd name="T6" fmla="*/ 34 w 48"/>
                  <a:gd name="T7" fmla="*/ 19 h 19"/>
                  <a:gd name="T8" fmla="*/ 0 w 48"/>
                  <a:gd name="T9" fmla="*/ 1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"/>
                  <a:gd name="T17" fmla="*/ 48 w 4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">
                    <a:moveTo>
                      <a:pt x="0" y="11"/>
                    </a:moveTo>
                    <a:lnTo>
                      <a:pt x="15" y="0"/>
                    </a:lnTo>
                    <a:lnTo>
                      <a:pt x="48" y="7"/>
                    </a:lnTo>
                    <a:lnTo>
                      <a:pt x="34" y="1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89" name="Freeform 212"/>
              <p:cNvSpPr>
                <a:spLocks/>
              </p:cNvSpPr>
              <p:nvPr/>
            </p:nvSpPr>
            <p:spPr bwMode="auto">
              <a:xfrm>
                <a:off x="5096" y="1108"/>
                <a:ext cx="19" cy="30"/>
              </a:xfrm>
              <a:custGeom>
                <a:avLst/>
                <a:gdLst>
                  <a:gd name="T0" fmla="*/ 4 w 19"/>
                  <a:gd name="T1" fmla="*/ 30 h 30"/>
                  <a:gd name="T2" fmla="*/ 0 w 19"/>
                  <a:gd name="T3" fmla="*/ 15 h 30"/>
                  <a:gd name="T4" fmla="*/ 0 w 19"/>
                  <a:gd name="T5" fmla="*/ 15 h 30"/>
                  <a:gd name="T6" fmla="*/ 4 w 19"/>
                  <a:gd name="T7" fmla="*/ 11 h 30"/>
                  <a:gd name="T8" fmla="*/ 4 w 19"/>
                  <a:gd name="T9" fmla="*/ 11 h 30"/>
                  <a:gd name="T10" fmla="*/ 8 w 19"/>
                  <a:gd name="T11" fmla="*/ 8 h 30"/>
                  <a:gd name="T12" fmla="*/ 8 w 19"/>
                  <a:gd name="T13" fmla="*/ 8 h 30"/>
                  <a:gd name="T14" fmla="*/ 12 w 19"/>
                  <a:gd name="T15" fmla="*/ 4 h 30"/>
                  <a:gd name="T16" fmla="*/ 15 w 19"/>
                  <a:gd name="T17" fmla="*/ 0 h 30"/>
                  <a:gd name="T18" fmla="*/ 15 w 19"/>
                  <a:gd name="T19" fmla="*/ 0 h 30"/>
                  <a:gd name="T20" fmla="*/ 19 w 19"/>
                  <a:gd name="T21" fmla="*/ 23 h 30"/>
                  <a:gd name="T22" fmla="*/ 4 w 19"/>
                  <a:gd name="T23" fmla="*/ 3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30"/>
                  <a:gd name="T38" fmla="*/ 19 w 19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30">
                    <a:moveTo>
                      <a:pt x="4" y="30"/>
                    </a:moveTo>
                    <a:lnTo>
                      <a:pt x="0" y="15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5" y="0"/>
                    </a:lnTo>
                    <a:lnTo>
                      <a:pt x="19" y="23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90" name="Freeform 213"/>
              <p:cNvSpPr>
                <a:spLocks/>
              </p:cNvSpPr>
              <p:nvPr/>
            </p:nvSpPr>
            <p:spPr bwMode="auto">
              <a:xfrm>
                <a:off x="5119" y="1086"/>
                <a:ext cx="29" cy="37"/>
              </a:xfrm>
              <a:custGeom>
                <a:avLst/>
                <a:gdLst>
                  <a:gd name="T0" fmla="*/ 0 w 29"/>
                  <a:gd name="T1" fmla="*/ 37 h 37"/>
                  <a:gd name="T2" fmla="*/ 3 w 29"/>
                  <a:gd name="T3" fmla="*/ 15 h 37"/>
                  <a:gd name="T4" fmla="*/ 3 w 29"/>
                  <a:gd name="T5" fmla="*/ 15 h 37"/>
                  <a:gd name="T6" fmla="*/ 3 w 29"/>
                  <a:gd name="T7" fmla="*/ 11 h 37"/>
                  <a:gd name="T8" fmla="*/ 3 w 29"/>
                  <a:gd name="T9" fmla="*/ 11 h 37"/>
                  <a:gd name="T10" fmla="*/ 3 w 29"/>
                  <a:gd name="T11" fmla="*/ 11 h 37"/>
                  <a:gd name="T12" fmla="*/ 7 w 29"/>
                  <a:gd name="T13" fmla="*/ 7 h 37"/>
                  <a:gd name="T14" fmla="*/ 11 w 29"/>
                  <a:gd name="T15" fmla="*/ 7 h 37"/>
                  <a:gd name="T16" fmla="*/ 15 w 29"/>
                  <a:gd name="T17" fmla="*/ 4 h 37"/>
                  <a:gd name="T18" fmla="*/ 18 w 29"/>
                  <a:gd name="T19" fmla="*/ 4 h 37"/>
                  <a:gd name="T20" fmla="*/ 29 w 29"/>
                  <a:gd name="T21" fmla="*/ 0 h 37"/>
                  <a:gd name="T22" fmla="*/ 22 w 29"/>
                  <a:gd name="T23" fmla="*/ 22 h 37"/>
                  <a:gd name="T24" fmla="*/ 0 w 29"/>
                  <a:gd name="T25" fmla="*/ 37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37"/>
                  <a:gd name="T41" fmla="*/ 29 w 29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37">
                    <a:moveTo>
                      <a:pt x="0" y="37"/>
                    </a:moveTo>
                    <a:lnTo>
                      <a:pt x="3" y="15"/>
                    </a:lnTo>
                    <a:lnTo>
                      <a:pt x="3" y="11"/>
                    </a:lnTo>
                    <a:lnTo>
                      <a:pt x="7" y="7"/>
                    </a:lnTo>
                    <a:lnTo>
                      <a:pt x="11" y="7"/>
                    </a:lnTo>
                    <a:lnTo>
                      <a:pt x="15" y="4"/>
                    </a:lnTo>
                    <a:lnTo>
                      <a:pt x="18" y="4"/>
                    </a:lnTo>
                    <a:lnTo>
                      <a:pt x="29" y="0"/>
                    </a:lnTo>
                    <a:lnTo>
                      <a:pt x="22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91" name="Freeform 214"/>
              <p:cNvSpPr>
                <a:spLocks/>
              </p:cNvSpPr>
              <p:nvPr/>
            </p:nvSpPr>
            <p:spPr bwMode="auto">
              <a:xfrm>
                <a:off x="5122" y="1119"/>
                <a:ext cx="45" cy="19"/>
              </a:xfrm>
              <a:custGeom>
                <a:avLst/>
                <a:gdLst>
                  <a:gd name="T0" fmla="*/ 0 w 45"/>
                  <a:gd name="T1" fmla="*/ 12 h 19"/>
                  <a:gd name="T2" fmla="*/ 19 w 45"/>
                  <a:gd name="T3" fmla="*/ 0 h 19"/>
                  <a:gd name="T4" fmla="*/ 45 w 45"/>
                  <a:gd name="T5" fmla="*/ 0 h 19"/>
                  <a:gd name="T6" fmla="*/ 45 w 45"/>
                  <a:gd name="T7" fmla="*/ 4 h 19"/>
                  <a:gd name="T8" fmla="*/ 41 w 45"/>
                  <a:gd name="T9" fmla="*/ 4 h 19"/>
                  <a:gd name="T10" fmla="*/ 41 w 45"/>
                  <a:gd name="T11" fmla="*/ 8 h 19"/>
                  <a:gd name="T12" fmla="*/ 41 w 45"/>
                  <a:gd name="T13" fmla="*/ 8 h 19"/>
                  <a:gd name="T14" fmla="*/ 38 w 45"/>
                  <a:gd name="T15" fmla="*/ 12 h 19"/>
                  <a:gd name="T16" fmla="*/ 34 w 45"/>
                  <a:gd name="T17" fmla="*/ 15 h 19"/>
                  <a:gd name="T18" fmla="*/ 34 w 45"/>
                  <a:gd name="T19" fmla="*/ 19 h 19"/>
                  <a:gd name="T20" fmla="*/ 30 w 45"/>
                  <a:gd name="T21" fmla="*/ 19 h 19"/>
                  <a:gd name="T22" fmla="*/ 0 w 45"/>
                  <a:gd name="T23" fmla="*/ 12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19"/>
                  <a:gd name="T38" fmla="*/ 45 w 45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19">
                    <a:moveTo>
                      <a:pt x="0" y="12"/>
                    </a:moveTo>
                    <a:lnTo>
                      <a:pt x="19" y="0"/>
                    </a:lnTo>
                    <a:lnTo>
                      <a:pt x="45" y="0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8" y="12"/>
                    </a:lnTo>
                    <a:lnTo>
                      <a:pt x="34" y="15"/>
                    </a:lnTo>
                    <a:lnTo>
                      <a:pt x="34" y="19"/>
                    </a:lnTo>
                    <a:lnTo>
                      <a:pt x="30" y="1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92" name="Freeform 215"/>
              <p:cNvSpPr>
                <a:spLocks/>
              </p:cNvSpPr>
              <p:nvPr/>
            </p:nvSpPr>
            <p:spPr bwMode="auto">
              <a:xfrm>
                <a:off x="5152" y="1082"/>
                <a:ext cx="34" cy="30"/>
              </a:xfrm>
              <a:custGeom>
                <a:avLst/>
                <a:gdLst>
                  <a:gd name="T0" fmla="*/ 0 w 34"/>
                  <a:gd name="T1" fmla="*/ 26 h 30"/>
                  <a:gd name="T2" fmla="*/ 34 w 34"/>
                  <a:gd name="T3" fmla="*/ 0 h 30"/>
                  <a:gd name="T4" fmla="*/ 34 w 34"/>
                  <a:gd name="T5" fmla="*/ 0 h 30"/>
                  <a:gd name="T6" fmla="*/ 30 w 34"/>
                  <a:gd name="T7" fmla="*/ 4 h 30"/>
                  <a:gd name="T8" fmla="*/ 30 w 34"/>
                  <a:gd name="T9" fmla="*/ 8 h 30"/>
                  <a:gd name="T10" fmla="*/ 26 w 34"/>
                  <a:gd name="T11" fmla="*/ 15 h 30"/>
                  <a:gd name="T12" fmla="*/ 22 w 34"/>
                  <a:gd name="T13" fmla="*/ 19 h 30"/>
                  <a:gd name="T14" fmla="*/ 22 w 34"/>
                  <a:gd name="T15" fmla="*/ 26 h 30"/>
                  <a:gd name="T16" fmla="*/ 19 w 34"/>
                  <a:gd name="T17" fmla="*/ 30 h 30"/>
                  <a:gd name="T18" fmla="*/ 19 w 34"/>
                  <a:gd name="T19" fmla="*/ 30 h 30"/>
                  <a:gd name="T20" fmla="*/ 0 w 34"/>
                  <a:gd name="T21" fmla="*/ 26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30"/>
                  <a:gd name="T35" fmla="*/ 34 w 34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30">
                    <a:moveTo>
                      <a:pt x="0" y="26"/>
                    </a:moveTo>
                    <a:lnTo>
                      <a:pt x="34" y="0"/>
                    </a:lnTo>
                    <a:lnTo>
                      <a:pt x="30" y="4"/>
                    </a:lnTo>
                    <a:lnTo>
                      <a:pt x="30" y="8"/>
                    </a:lnTo>
                    <a:lnTo>
                      <a:pt x="26" y="15"/>
                    </a:lnTo>
                    <a:lnTo>
                      <a:pt x="22" y="19"/>
                    </a:lnTo>
                    <a:lnTo>
                      <a:pt x="22" y="26"/>
                    </a:lnTo>
                    <a:lnTo>
                      <a:pt x="19" y="3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93" name="Freeform 216"/>
              <p:cNvSpPr>
                <a:spLocks/>
              </p:cNvSpPr>
              <p:nvPr/>
            </p:nvSpPr>
            <p:spPr bwMode="auto">
              <a:xfrm>
                <a:off x="5152" y="1078"/>
                <a:ext cx="26" cy="23"/>
              </a:xfrm>
              <a:custGeom>
                <a:avLst/>
                <a:gdLst>
                  <a:gd name="T0" fmla="*/ 0 w 26"/>
                  <a:gd name="T1" fmla="*/ 23 h 23"/>
                  <a:gd name="T2" fmla="*/ 4 w 26"/>
                  <a:gd name="T3" fmla="*/ 4 h 23"/>
                  <a:gd name="T4" fmla="*/ 26 w 26"/>
                  <a:gd name="T5" fmla="*/ 0 h 23"/>
                  <a:gd name="T6" fmla="*/ 0 w 26"/>
                  <a:gd name="T7" fmla="*/ 23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3"/>
                  <a:gd name="T14" fmla="*/ 26 w 26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3">
                    <a:moveTo>
                      <a:pt x="0" y="23"/>
                    </a:moveTo>
                    <a:lnTo>
                      <a:pt x="4" y="4"/>
                    </a:lnTo>
                    <a:lnTo>
                      <a:pt x="26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94" name="Freeform 217"/>
              <p:cNvSpPr>
                <a:spLocks/>
              </p:cNvSpPr>
              <p:nvPr/>
            </p:nvSpPr>
            <p:spPr bwMode="auto">
              <a:xfrm>
                <a:off x="5137" y="1127"/>
                <a:ext cx="119" cy="145"/>
              </a:xfrm>
              <a:custGeom>
                <a:avLst/>
                <a:gdLst>
                  <a:gd name="T0" fmla="*/ 0 w 119"/>
                  <a:gd name="T1" fmla="*/ 82 h 145"/>
                  <a:gd name="T2" fmla="*/ 0 w 119"/>
                  <a:gd name="T3" fmla="*/ 63 h 145"/>
                  <a:gd name="T4" fmla="*/ 4 w 119"/>
                  <a:gd name="T5" fmla="*/ 52 h 145"/>
                  <a:gd name="T6" fmla="*/ 8 w 119"/>
                  <a:gd name="T7" fmla="*/ 48 h 145"/>
                  <a:gd name="T8" fmla="*/ 15 w 119"/>
                  <a:gd name="T9" fmla="*/ 37 h 145"/>
                  <a:gd name="T10" fmla="*/ 23 w 119"/>
                  <a:gd name="T11" fmla="*/ 30 h 145"/>
                  <a:gd name="T12" fmla="*/ 26 w 119"/>
                  <a:gd name="T13" fmla="*/ 26 h 145"/>
                  <a:gd name="T14" fmla="*/ 34 w 119"/>
                  <a:gd name="T15" fmla="*/ 18 h 145"/>
                  <a:gd name="T16" fmla="*/ 45 w 119"/>
                  <a:gd name="T17" fmla="*/ 11 h 145"/>
                  <a:gd name="T18" fmla="*/ 60 w 119"/>
                  <a:gd name="T19" fmla="*/ 4 h 145"/>
                  <a:gd name="T20" fmla="*/ 67 w 119"/>
                  <a:gd name="T21" fmla="*/ 4 h 145"/>
                  <a:gd name="T22" fmla="*/ 75 w 119"/>
                  <a:gd name="T23" fmla="*/ 0 h 145"/>
                  <a:gd name="T24" fmla="*/ 86 w 119"/>
                  <a:gd name="T25" fmla="*/ 0 h 145"/>
                  <a:gd name="T26" fmla="*/ 93 w 119"/>
                  <a:gd name="T27" fmla="*/ 0 h 145"/>
                  <a:gd name="T28" fmla="*/ 97 w 119"/>
                  <a:gd name="T29" fmla="*/ 4 h 145"/>
                  <a:gd name="T30" fmla="*/ 97 w 119"/>
                  <a:gd name="T31" fmla="*/ 15 h 145"/>
                  <a:gd name="T32" fmla="*/ 90 w 119"/>
                  <a:gd name="T33" fmla="*/ 22 h 145"/>
                  <a:gd name="T34" fmla="*/ 86 w 119"/>
                  <a:gd name="T35" fmla="*/ 33 h 145"/>
                  <a:gd name="T36" fmla="*/ 78 w 119"/>
                  <a:gd name="T37" fmla="*/ 44 h 145"/>
                  <a:gd name="T38" fmla="*/ 67 w 119"/>
                  <a:gd name="T39" fmla="*/ 56 h 145"/>
                  <a:gd name="T40" fmla="*/ 64 w 119"/>
                  <a:gd name="T41" fmla="*/ 63 h 145"/>
                  <a:gd name="T42" fmla="*/ 56 w 119"/>
                  <a:gd name="T43" fmla="*/ 67 h 145"/>
                  <a:gd name="T44" fmla="*/ 45 w 119"/>
                  <a:gd name="T45" fmla="*/ 71 h 145"/>
                  <a:gd name="T46" fmla="*/ 37 w 119"/>
                  <a:gd name="T47" fmla="*/ 78 h 145"/>
                  <a:gd name="T48" fmla="*/ 67 w 119"/>
                  <a:gd name="T49" fmla="*/ 89 h 145"/>
                  <a:gd name="T50" fmla="*/ 71 w 119"/>
                  <a:gd name="T51" fmla="*/ 89 h 145"/>
                  <a:gd name="T52" fmla="*/ 78 w 119"/>
                  <a:gd name="T53" fmla="*/ 93 h 145"/>
                  <a:gd name="T54" fmla="*/ 86 w 119"/>
                  <a:gd name="T55" fmla="*/ 97 h 145"/>
                  <a:gd name="T56" fmla="*/ 97 w 119"/>
                  <a:gd name="T57" fmla="*/ 100 h 145"/>
                  <a:gd name="T58" fmla="*/ 97 w 119"/>
                  <a:gd name="T59" fmla="*/ 104 h 145"/>
                  <a:gd name="T60" fmla="*/ 104 w 119"/>
                  <a:gd name="T61" fmla="*/ 111 h 145"/>
                  <a:gd name="T62" fmla="*/ 112 w 119"/>
                  <a:gd name="T63" fmla="*/ 123 h 145"/>
                  <a:gd name="T64" fmla="*/ 119 w 119"/>
                  <a:gd name="T65" fmla="*/ 137 h 145"/>
                  <a:gd name="T66" fmla="*/ 116 w 119"/>
                  <a:gd name="T67" fmla="*/ 137 h 145"/>
                  <a:gd name="T68" fmla="*/ 108 w 119"/>
                  <a:gd name="T69" fmla="*/ 141 h 145"/>
                  <a:gd name="T70" fmla="*/ 93 w 119"/>
                  <a:gd name="T71" fmla="*/ 145 h 145"/>
                  <a:gd name="T72" fmla="*/ 82 w 119"/>
                  <a:gd name="T73" fmla="*/ 145 h 145"/>
                  <a:gd name="T74" fmla="*/ 75 w 119"/>
                  <a:gd name="T75" fmla="*/ 141 h 145"/>
                  <a:gd name="T76" fmla="*/ 64 w 119"/>
                  <a:gd name="T77" fmla="*/ 141 h 145"/>
                  <a:gd name="T78" fmla="*/ 52 w 119"/>
                  <a:gd name="T79" fmla="*/ 134 h 145"/>
                  <a:gd name="T80" fmla="*/ 41 w 119"/>
                  <a:gd name="T81" fmla="*/ 126 h 145"/>
                  <a:gd name="T82" fmla="*/ 37 w 119"/>
                  <a:gd name="T83" fmla="*/ 123 h 145"/>
                  <a:gd name="T84" fmla="*/ 30 w 119"/>
                  <a:gd name="T85" fmla="*/ 119 h 145"/>
                  <a:gd name="T86" fmla="*/ 23 w 119"/>
                  <a:gd name="T87" fmla="*/ 111 h 145"/>
                  <a:gd name="T88" fmla="*/ 15 w 119"/>
                  <a:gd name="T89" fmla="*/ 100 h 145"/>
                  <a:gd name="T90" fmla="*/ 11 w 119"/>
                  <a:gd name="T91" fmla="*/ 97 h 145"/>
                  <a:gd name="T92" fmla="*/ 8 w 119"/>
                  <a:gd name="T93" fmla="*/ 85 h 14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9"/>
                  <a:gd name="T142" fmla="*/ 0 h 145"/>
                  <a:gd name="T143" fmla="*/ 119 w 119"/>
                  <a:gd name="T144" fmla="*/ 145 h 14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9" h="145">
                    <a:moveTo>
                      <a:pt x="0" y="85"/>
                    </a:moveTo>
                    <a:lnTo>
                      <a:pt x="0" y="82"/>
                    </a:lnTo>
                    <a:lnTo>
                      <a:pt x="0" y="74"/>
                    </a:lnTo>
                    <a:lnTo>
                      <a:pt x="0" y="63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8" y="48"/>
                    </a:lnTo>
                    <a:lnTo>
                      <a:pt x="11" y="44"/>
                    </a:lnTo>
                    <a:lnTo>
                      <a:pt x="15" y="37"/>
                    </a:lnTo>
                    <a:lnTo>
                      <a:pt x="19" y="33"/>
                    </a:lnTo>
                    <a:lnTo>
                      <a:pt x="23" y="30"/>
                    </a:lnTo>
                    <a:lnTo>
                      <a:pt x="26" y="26"/>
                    </a:lnTo>
                    <a:lnTo>
                      <a:pt x="30" y="22"/>
                    </a:lnTo>
                    <a:lnTo>
                      <a:pt x="34" y="18"/>
                    </a:lnTo>
                    <a:lnTo>
                      <a:pt x="41" y="15"/>
                    </a:lnTo>
                    <a:lnTo>
                      <a:pt x="45" y="11"/>
                    </a:lnTo>
                    <a:lnTo>
                      <a:pt x="52" y="7"/>
                    </a:lnTo>
                    <a:lnTo>
                      <a:pt x="60" y="4"/>
                    </a:lnTo>
                    <a:lnTo>
                      <a:pt x="67" y="4"/>
                    </a:lnTo>
                    <a:lnTo>
                      <a:pt x="71" y="4"/>
                    </a:lnTo>
                    <a:lnTo>
                      <a:pt x="75" y="0"/>
                    </a:lnTo>
                    <a:lnTo>
                      <a:pt x="78" y="0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3" y="0"/>
                    </a:lnTo>
                    <a:lnTo>
                      <a:pt x="97" y="0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7" y="15"/>
                    </a:lnTo>
                    <a:lnTo>
                      <a:pt x="93" y="22"/>
                    </a:lnTo>
                    <a:lnTo>
                      <a:pt x="90" y="22"/>
                    </a:lnTo>
                    <a:lnTo>
                      <a:pt x="90" y="26"/>
                    </a:lnTo>
                    <a:lnTo>
                      <a:pt x="86" y="33"/>
                    </a:lnTo>
                    <a:lnTo>
                      <a:pt x="82" y="37"/>
                    </a:lnTo>
                    <a:lnTo>
                      <a:pt x="78" y="44"/>
                    </a:lnTo>
                    <a:lnTo>
                      <a:pt x="75" y="52"/>
                    </a:lnTo>
                    <a:lnTo>
                      <a:pt x="67" y="56"/>
                    </a:lnTo>
                    <a:lnTo>
                      <a:pt x="64" y="59"/>
                    </a:lnTo>
                    <a:lnTo>
                      <a:pt x="64" y="63"/>
                    </a:lnTo>
                    <a:lnTo>
                      <a:pt x="60" y="63"/>
                    </a:lnTo>
                    <a:lnTo>
                      <a:pt x="56" y="67"/>
                    </a:lnTo>
                    <a:lnTo>
                      <a:pt x="52" y="67"/>
                    </a:lnTo>
                    <a:lnTo>
                      <a:pt x="45" y="71"/>
                    </a:lnTo>
                    <a:lnTo>
                      <a:pt x="41" y="74"/>
                    </a:lnTo>
                    <a:lnTo>
                      <a:pt x="37" y="78"/>
                    </a:lnTo>
                    <a:lnTo>
                      <a:pt x="34" y="78"/>
                    </a:lnTo>
                    <a:lnTo>
                      <a:pt x="67" y="89"/>
                    </a:lnTo>
                    <a:lnTo>
                      <a:pt x="71" y="89"/>
                    </a:lnTo>
                    <a:lnTo>
                      <a:pt x="75" y="93"/>
                    </a:lnTo>
                    <a:lnTo>
                      <a:pt x="78" y="93"/>
                    </a:lnTo>
                    <a:lnTo>
                      <a:pt x="82" y="97"/>
                    </a:lnTo>
                    <a:lnTo>
                      <a:pt x="86" y="97"/>
                    </a:lnTo>
                    <a:lnTo>
                      <a:pt x="93" y="100"/>
                    </a:lnTo>
                    <a:lnTo>
                      <a:pt x="97" y="100"/>
                    </a:lnTo>
                    <a:lnTo>
                      <a:pt x="97" y="104"/>
                    </a:lnTo>
                    <a:lnTo>
                      <a:pt x="101" y="108"/>
                    </a:lnTo>
                    <a:lnTo>
                      <a:pt x="104" y="111"/>
                    </a:lnTo>
                    <a:lnTo>
                      <a:pt x="108" y="115"/>
                    </a:lnTo>
                    <a:lnTo>
                      <a:pt x="112" y="123"/>
                    </a:lnTo>
                    <a:lnTo>
                      <a:pt x="116" y="130"/>
                    </a:lnTo>
                    <a:lnTo>
                      <a:pt x="119" y="137"/>
                    </a:lnTo>
                    <a:lnTo>
                      <a:pt x="116" y="137"/>
                    </a:lnTo>
                    <a:lnTo>
                      <a:pt x="112" y="141"/>
                    </a:lnTo>
                    <a:lnTo>
                      <a:pt x="108" y="141"/>
                    </a:lnTo>
                    <a:lnTo>
                      <a:pt x="101" y="141"/>
                    </a:lnTo>
                    <a:lnTo>
                      <a:pt x="93" y="145"/>
                    </a:lnTo>
                    <a:lnTo>
                      <a:pt x="86" y="145"/>
                    </a:lnTo>
                    <a:lnTo>
                      <a:pt x="82" y="145"/>
                    </a:lnTo>
                    <a:lnTo>
                      <a:pt x="78" y="145"/>
                    </a:lnTo>
                    <a:lnTo>
                      <a:pt x="75" y="141"/>
                    </a:lnTo>
                    <a:lnTo>
                      <a:pt x="71" y="141"/>
                    </a:lnTo>
                    <a:lnTo>
                      <a:pt x="64" y="141"/>
                    </a:lnTo>
                    <a:lnTo>
                      <a:pt x="60" y="137"/>
                    </a:lnTo>
                    <a:lnTo>
                      <a:pt x="52" y="134"/>
                    </a:lnTo>
                    <a:lnTo>
                      <a:pt x="45" y="130"/>
                    </a:lnTo>
                    <a:lnTo>
                      <a:pt x="41" y="126"/>
                    </a:lnTo>
                    <a:lnTo>
                      <a:pt x="37" y="126"/>
                    </a:lnTo>
                    <a:lnTo>
                      <a:pt x="37" y="123"/>
                    </a:lnTo>
                    <a:lnTo>
                      <a:pt x="34" y="123"/>
                    </a:lnTo>
                    <a:lnTo>
                      <a:pt x="30" y="119"/>
                    </a:lnTo>
                    <a:lnTo>
                      <a:pt x="26" y="115"/>
                    </a:lnTo>
                    <a:lnTo>
                      <a:pt x="23" y="111"/>
                    </a:lnTo>
                    <a:lnTo>
                      <a:pt x="19" y="104"/>
                    </a:lnTo>
                    <a:lnTo>
                      <a:pt x="15" y="100"/>
                    </a:lnTo>
                    <a:lnTo>
                      <a:pt x="11" y="97"/>
                    </a:lnTo>
                    <a:lnTo>
                      <a:pt x="11" y="93"/>
                    </a:lnTo>
                    <a:lnTo>
                      <a:pt x="8" y="8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95" name="Freeform 218"/>
              <p:cNvSpPr>
                <a:spLocks/>
              </p:cNvSpPr>
              <p:nvPr/>
            </p:nvSpPr>
            <p:spPr bwMode="auto">
              <a:xfrm>
                <a:off x="5189" y="1175"/>
                <a:ext cx="104" cy="45"/>
              </a:xfrm>
              <a:custGeom>
                <a:avLst/>
                <a:gdLst>
                  <a:gd name="T0" fmla="*/ 8 w 104"/>
                  <a:gd name="T1" fmla="*/ 26 h 45"/>
                  <a:gd name="T2" fmla="*/ 8 w 104"/>
                  <a:gd name="T3" fmla="*/ 23 h 45"/>
                  <a:gd name="T4" fmla="*/ 15 w 104"/>
                  <a:gd name="T5" fmla="*/ 19 h 45"/>
                  <a:gd name="T6" fmla="*/ 23 w 104"/>
                  <a:gd name="T7" fmla="*/ 11 h 45"/>
                  <a:gd name="T8" fmla="*/ 30 w 104"/>
                  <a:gd name="T9" fmla="*/ 8 h 45"/>
                  <a:gd name="T10" fmla="*/ 34 w 104"/>
                  <a:gd name="T11" fmla="*/ 4 h 45"/>
                  <a:gd name="T12" fmla="*/ 41 w 104"/>
                  <a:gd name="T13" fmla="*/ 4 h 45"/>
                  <a:gd name="T14" fmla="*/ 52 w 104"/>
                  <a:gd name="T15" fmla="*/ 0 h 45"/>
                  <a:gd name="T16" fmla="*/ 64 w 104"/>
                  <a:gd name="T17" fmla="*/ 0 h 45"/>
                  <a:gd name="T18" fmla="*/ 67 w 104"/>
                  <a:gd name="T19" fmla="*/ 0 h 45"/>
                  <a:gd name="T20" fmla="*/ 75 w 104"/>
                  <a:gd name="T21" fmla="*/ 0 h 45"/>
                  <a:gd name="T22" fmla="*/ 86 w 104"/>
                  <a:gd name="T23" fmla="*/ 4 h 45"/>
                  <a:gd name="T24" fmla="*/ 93 w 104"/>
                  <a:gd name="T25" fmla="*/ 11 h 45"/>
                  <a:gd name="T26" fmla="*/ 101 w 104"/>
                  <a:gd name="T27" fmla="*/ 26 h 45"/>
                  <a:gd name="T28" fmla="*/ 101 w 104"/>
                  <a:gd name="T29" fmla="*/ 30 h 45"/>
                  <a:gd name="T30" fmla="*/ 97 w 104"/>
                  <a:gd name="T31" fmla="*/ 34 h 45"/>
                  <a:gd name="T32" fmla="*/ 90 w 104"/>
                  <a:gd name="T33" fmla="*/ 37 h 45"/>
                  <a:gd name="T34" fmla="*/ 82 w 104"/>
                  <a:gd name="T35" fmla="*/ 37 h 45"/>
                  <a:gd name="T36" fmla="*/ 78 w 104"/>
                  <a:gd name="T37" fmla="*/ 41 h 45"/>
                  <a:gd name="T38" fmla="*/ 67 w 104"/>
                  <a:gd name="T39" fmla="*/ 41 h 45"/>
                  <a:gd name="T40" fmla="*/ 56 w 104"/>
                  <a:gd name="T41" fmla="*/ 45 h 45"/>
                  <a:gd name="T42" fmla="*/ 52 w 104"/>
                  <a:gd name="T43" fmla="*/ 45 h 45"/>
                  <a:gd name="T44" fmla="*/ 45 w 104"/>
                  <a:gd name="T45" fmla="*/ 45 h 45"/>
                  <a:gd name="T46" fmla="*/ 38 w 104"/>
                  <a:gd name="T47" fmla="*/ 41 h 45"/>
                  <a:gd name="T48" fmla="*/ 26 w 104"/>
                  <a:gd name="T49" fmla="*/ 37 h 45"/>
                  <a:gd name="T50" fmla="*/ 19 w 104"/>
                  <a:gd name="T51" fmla="*/ 34 h 45"/>
                  <a:gd name="T52" fmla="*/ 19 w 104"/>
                  <a:gd name="T53" fmla="*/ 34 h 45"/>
                  <a:gd name="T54" fmla="*/ 15 w 104"/>
                  <a:gd name="T55" fmla="*/ 34 h 45"/>
                  <a:gd name="T56" fmla="*/ 15 w 104"/>
                  <a:gd name="T57" fmla="*/ 30 h 45"/>
                  <a:gd name="T58" fmla="*/ 12 w 104"/>
                  <a:gd name="T59" fmla="*/ 30 h 45"/>
                  <a:gd name="T60" fmla="*/ 8 w 104"/>
                  <a:gd name="T61" fmla="*/ 30 h 45"/>
                  <a:gd name="T62" fmla="*/ 0 w 104"/>
                  <a:gd name="T63" fmla="*/ 30 h 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4"/>
                  <a:gd name="T97" fmla="*/ 0 h 45"/>
                  <a:gd name="T98" fmla="*/ 104 w 104"/>
                  <a:gd name="T99" fmla="*/ 45 h 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4" h="45">
                    <a:moveTo>
                      <a:pt x="0" y="30"/>
                    </a:moveTo>
                    <a:lnTo>
                      <a:pt x="8" y="26"/>
                    </a:lnTo>
                    <a:lnTo>
                      <a:pt x="8" y="23"/>
                    </a:lnTo>
                    <a:lnTo>
                      <a:pt x="12" y="19"/>
                    </a:lnTo>
                    <a:lnTo>
                      <a:pt x="15" y="19"/>
                    </a:lnTo>
                    <a:lnTo>
                      <a:pt x="19" y="15"/>
                    </a:lnTo>
                    <a:lnTo>
                      <a:pt x="23" y="11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4" y="8"/>
                    </a:lnTo>
                    <a:lnTo>
                      <a:pt x="34" y="4"/>
                    </a:lnTo>
                    <a:lnTo>
                      <a:pt x="38" y="4"/>
                    </a:lnTo>
                    <a:lnTo>
                      <a:pt x="41" y="4"/>
                    </a:lnTo>
                    <a:lnTo>
                      <a:pt x="49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78" y="4"/>
                    </a:lnTo>
                    <a:lnTo>
                      <a:pt x="86" y="4"/>
                    </a:lnTo>
                    <a:lnTo>
                      <a:pt x="90" y="8"/>
                    </a:lnTo>
                    <a:lnTo>
                      <a:pt x="93" y="11"/>
                    </a:lnTo>
                    <a:lnTo>
                      <a:pt x="104" y="26"/>
                    </a:lnTo>
                    <a:lnTo>
                      <a:pt x="101" y="26"/>
                    </a:lnTo>
                    <a:lnTo>
                      <a:pt x="101" y="30"/>
                    </a:lnTo>
                    <a:lnTo>
                      <a:pt x="97" y="30"/>
                    </a:lnTo>
                    <a:lnTo>
                      <a:pt x="97" y="34"/>
                    </a:lnTo>
                    <a:lnTo>
                      <a:pt x="93" y="34"/>
                    </a:lnTo>
                    <a:lnTo>
                      <a:pt x="90" y="37"/>
                    </a:lnTo>
                    <a:lnTo>
                      <a:pt x="82" y="37"/>
                    </a:lnTo>
                    <a:lnTo>
                      <a:pt x="78" y="41"/>
                    </a:lnTo>
                    <a:lnTo>
                      <a:pt x="71" y="41"/>
                    </a:lnTo>
                    <a:lnTo>
                      <a:pt x="67" y="41"/>
                    </a:lnTo>
                    <a:lnTo>
                      <a:pt x="64" y="45"/>
                    </a:lnTo>
                    <a:lnTo>
                      <a:pt x="56" y="45"/>
                    </a:lnTo>
                    <a:lnTo>
                      <a:pt x="52" y="45"/>
                    </a:lnTo>
                    <a:lnTo>
                      <a:pt x="49" y="45"/>
                    </a:lnTo>
                    <a:lnTo>
                      <a:pt x="45" y="45"/>
                    </a:lnTo>
                    <a:lnTo>
                      <a:pt x="41" y="45"/>
                    </a:lnTo>
                    <a:lnTo>
                      <a:pt x="38" y="41"/>
                    </a:lnTo>
                    <a:lnTo>
                      <a:pt x="34" y="41"/>
                    </a:lnTo>
                    <a:lnTo>
                      <a:pt x="26" y="37"/>
                    </a:lnTo>
                    <a:lnTo>
                      <a:pt x="23" y="37"/>
                    </a:lnTo>
                    <a:lnTo>
                      <a:pt x="19" y="34"/>
                    </a:lnTo>
                    <a:lnTo>
                      <a:pt x="15" y="34"/>
                    </a:lnTo>
                    <a:lnTo>
                      <a:pt x="15" y="30"/>
                    </a:lnTo>
                    <a:lnTo>
                      <a:pt x="12" y="30"/>
                    </a:lnTo>
                    <a:lnTo>
                      <a:pt x="12" y="26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96" name="Freeform 219"/>
              <p:cNvSpPr>
                <a:spLocks/>
              </p:cNvSpPr>
              <p:nvPr/>
            </p:nvSpPr>
            <p:spPr bwMode="auto">
              <a:xfrm>
                <a:off x="5145" y="1164"/>
                <a:ext cx="15" cy="37"/>
              </a:xfrm>
              <a:custGeom>
                <a:avLst/>
                <a:gdLst>
                  <a:gd name="T0" fmla="*/ 0 w 15"/>
                  <a:gd name="T1" fmla="*/ 37 h 37"/>
                  <a:gd name="T2" fmla="*/ 15 w 15"/>
                  <a:gd name="T3" fmla="*/ 19 h 37"/>
                  <a:gd name="T4" fmla="*/ 15 w 15"/>
                  <a:gd name="T5" fmla="*/ 0 h 37"/>
                  <a:gd name="T6" fmla="*/ 15 w 15"/>
                  <a:gd name="T7" fmla="*/ 4 h 37"/>
                  <a:gd name="T8" fmla="*/ 11 w 15"/>
                  <a:gd name="T9" fmla="*/ 4 h 37"/>
                  <a:gd name="T10" fmla="*/ 11 w 15"/>
                  <a:gd name="T11" fmla="*/ 4 h 37"/>
                  <a:gd name="T12" fmla="*/ 11 w 15"/>
                  <a:gd name="T13" fmla="*/ 7 h 37"/>
                  <a:gd name="T14" fmla="*/ 7 w 15"/>
                  <a:gd name="T15" fmla="*/ 11 h 37"/>
                  <a:gd name="T16" fmla="*/ 7 w 15"/>
                  <a:gd name="T17" fmla="*/ 15 h 37"/>
                  <a:gd name="T18" fmla="*/ 3 w 15"/>
                  <a:gd name="T19" fmla="*/ 19 h 37"/>
                  <a:gd name="T20" fmla="*/ 3 w 15"/>
                  <a:gd name="T21" fmla="*/ 22 h 37"/>
                  <a:gd name="T22" fmla="*/ 0 w 15"/>
                  <a:gd name="T23" fmla="*/ 37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37"/>
                  <a:gd name="T38" fmla="*/ 15 w 15"/>
                  <a:gd name="T39" fmla="*/ 37 h 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37">
                    <a:moveTo>
                      <a:pt x="0" y="37"/>
                    </a:moveTo>
                    <a:lnTo>
                      <a:pt x="15" y="19"/>
                    </a:lnTo>
                    <a:lnTo>
                      <a:pt x="15" y="0"/>
                    </a:lnTo>
                    <a:lnTo>
                      <a:pt x="15" y="4"/>
                    </a:lnTo>
                    <a:lnTo>
                      <a:pt x="11" y="4"/>
                    </a:lnTo>
                    <a:lnTo>
                      <a:pt x="11" y="7"/>
                    </a:lnTo>
                    <a:lnTo>
                      <a:pt x="7" y="11"/>
                    </a:lnTo>
                    <a:lnTo>
                      <a:pt x="7" y="15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59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97" name="Freeform 220"/>
              <p:cNvSpPr>
                <a:spLocks/>
              </p:cNvSpPr>
              <p:nvPr/>
            </p:nvSpPr>
            <p:spPr bwMode="auto">
              <a:xfrm>
                <a:off x="5163" y="1145"/>
                <a:ext cx="23" cy="30"/>
              </a:xfrm>
              <a:custGeom>
                <a:avLst/>
                <a:gdLst>
                  <a:gd name="T0" fmla="*/ 4 w 23"/>
                  <a:gd name="T1" fmla="*/ 30 h 30"/>
                  <a:gd name="T2" fmla="*/ 0 w 23"/>
                  <a:gd name="T3" fmla="*/ 15 h 30"/>
                  <a:gd name="T4" fmla="*/ 0 w 23"/>
                  <a:gd name="T5" fmla="*/ 15 h 30"/>
                  <a:gd name="T6" fmla="*/ 4 w 23"/>
                  <a:gd name="T7" fmla="*/ 12 h 30"/>
                  <a:gd name="T8" fmla="*/ 4 w 23"/>
                  <a:gd name="T9" fmla="*/ 12 h 30"/>
                  <a:gd name="T10" fmla="*/ 4 w 23"/>
                  <a:gd name="T11" fmla="*/ 12 h 30"/>
                  <a:gd name="T12" fmla="*/ 8 w 23"/>
                  <a:gd name="T13" fmla="*/ 8 h 30"/>
                  <a:gd name="T14" fmla="*/ 8 w 23"/>
                  <a:gd name="T15" fmla="*/ 8 h 30"/>
                  <a:gd name="T16" fmla="*/ 11 w 23"/>
                  <a:gd name="T17" fmla="*/ 4 h 30"/>
                  <a:gd name="T18" fmla="*/ 11 w 23"/>
                  <a:gd name="T19" fmla="*/ 4 h 30"/>
                  <a:gd name="T20" fmla="*/ 23 w 23"/>
                  <a:gd name="T21" fmla="*/ 0 h 30"/>
                  <a:gd name="T22" fmla="*/ 23 w 23"/>
                  <a:gd name="T23" fmla="*/ 8 h 30"/>
                  <a:gd name="T24" fmla="*/ 4 w 23"/>
                  <a:gd name="T25" fmla="*/ 3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30"/>
                  <a:gd name="T41" fmla="*/ 23 w 23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30">
                    <a:moveTo>
                      <a:pt x="4" y="30"/>
                    </a:moveTo>
                    <a:lnTo>
                      <a:pt x="0" y="15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1" y="4"/>
                    </a:lnTo>
                    <a:lnTo>
                      <a:pt x="23" y="0"/>
                    </a:lnTo>
                    <a:lnTo>
                      <a:pt x="23" y="8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59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98" name="Freeform 221"/>
              <p:cNvSpPr>
                <a:spLocks/>
              </p:cNvSpPr>
              <p:nvPr/>
            </p:nvSpPr>
            <p:spPr bwMode="auto">
              <a:xfrm>
                <a:off x="5193" y="1134"/>
                <a:ext cx="26" cy="19"/>
              </a:xfrm>
              <a:custGeom>
                <a:avLst/>
                <a:gdLst>
                  <a:gd name="T0" fmla="*/ 0 w 26"/>
                  <a:gd name="T1" fmla="*/ 19 h 19"/>
                  <a:gd name="T2" fmla="*/ 0 w 26"/>
                  <a:gd name="T3" fmla="*/ 8 h 19"/>
                  <a:gd name="T4" fmla="*/ 4 w 26"/>
                  <a:gd name="T5" fmla="*/ 4 h 19"/>
                  <a:gd name="T6" fmla="*/ 4 w 26"/>
                  <a:gd name="T7" fmla="*/ 4 h 19"/>
                  <a:gd name="T8" fmla="*/ 8 w 26"/>
                  <a:gd name="T9" fmla="*/ 4 h 19"/>
                  <a:gd name="T10" fmla="*/ 8 w 26"/>
                  <a:gd name="T11" fmla="*/ 4 h 19"/>
                  <a:gd name="T12" fmla="*/ 11 w 26"/>
                  <a:gd name="T13" fmla="*/ 0 h 19"/>
                  <a:gd name="T14" fmla="*/ 19 w 26"/>
                  <a:gd name="T15" fmla="*/ 0 h 19"/>
                  <a:gd name="T16" fmla="*/ 22 w 26"/>
                  <a:gd name="T17" fmla="*/ 0 h 19"/>
                  <a:gd name="T18" fmla="*/ 26 w 26"/>
                  <a:gd name="T19" fmla="*/ 0 h 19"/>
                  <a:gd name="T20" fmla="*/ 0 w 26"/>
                  <a:gd name="T21" fmla="*/ 19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19"/>
                  <a:gd name="T35" fmla="*/ 26 w 2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19">
                    <a:moveTo>
                      <a:pt x="0" y="19"/>
                    </a:moveTo>
                    <a:lnTo>
                      <a:pt x="0" y="8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59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599" name="Freeform 222"/>
              <p:cNvSpPr>
                <a:spLocks/>
              </p:cNvSpPr>
              <p:nvPr/>
            </p:nvSpPr>
            <p:spPr bwMode="auto">
              <a:xfrm>
                <a:off x="5204" y="1134"/>
                <a:ext cx="23" cy="19"/>
              </a:xfrm>
              <a:custGeom>
                <a:avLst/>
                <a:gdLst>
                  <a:gd name="T0" fmla="*/ 0 w 23"/>
                  <a:gd name="T1" fmla="*/ 19 h 19"/>
                  <a:gd name="T2" fmla="*/ 23 w 23"/>
                  <a:gd name="T3" fmla="*/ 0 h 19"/>
                  <a:gd name="T4" fmla="*/ 23 w 23"/>
                  <a:gd name="T5" fmla="*/ 4 h 19"/>
                  <a:gd name="T6" fmla="*/ 23 w 23"/>
                  <a:gd name="T7" fmla="*/ 8 h 19"/>
                  <a:gd name="T8" fmla="*/ 19 w 23"/>
                  <a:gd name="T9" fmla="*/ 15 h 19"/>
                  <a:gd name="T10" fmla="*/ 15 w 23"/>
                  <a:gd name="T11" fmla="*/ 19 h 19"/>
                  <a:gd name="T12" fmla="*/ 0 w 23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9"/>
                  <a:gd name="T23" fmla="*/ 23 w 23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9">
                    <a:moveTo>
                      <a:pt x="0" y="19"/>
                    </a:moveTo>
                    <a:lnTo>
                      <a:pt x="23" y="0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59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00" name="Freeform 223"/>
              <p:cNvSpPr>
                <a:spLocks/>
              </p:cNvSpPr>
              <p:nvPr/>
            </p:nvSpPr>
            <p:spPr bwMode="auto">
              <a:xfrm>
                <a:off x="5182" y="1157"/>
                <a:ext cx="33" cy="14"/>
              </a:xfrm>
              <a:custGeom>
                <a:avLst/>
                <a:gdLst>
                  <a:gd name="T0" fmla="*/ 19 w 33"/>
                  <a:gd name="T1" fmla="*/ 0 h 14"/>
                  <a:gd name="T2" fmla="*/ 33 w 33"/>
                  <a:gd name="T3" fmla="*/ 0 h 14"/>
                  <a:gd name="T4" fmla="*/ 33 w 33"/>
                  <a:gd name="T5" fmla="*/ 0 h 14"/>
                  <a:gd name="T6" fmla="*/ 33 w 33"/>
                  <a:gd name="T7" fmla="*/ 3 h 14"/>
                  <a:gd name="T8" fmla="*/ 33 w 33"/>
                  <a:gd name="T9" fmla="*/ 3 h 14"/>
                  <a:gd name="T10" fmla="*/ 33 w 33"/>
                  <a:gd name="T11" fmla="*/ 7 h 14"/>
                  <a:gd name="T12" fmla="*/ 30 w 33"/>
                  <a:gd name="T13" fmla="*/ 7 h 14"/>
                  <a:gd name="T14" fmla="*/ 30 w 33"/>
                  <a:gd name="T15" fmla="*/ 11 h 14"/>
                  <a:gd name="T16" fmla="*/ 26 w 33"/>
                  <a:gd name="T17" fmla="*/ 11 h 14"/>
                  <a:gd name="T18" fmla="*/ 26 w 33"/>
                  <a:gd name="T19" fmla="*/ 14 h 14"/>
                  <a:gd name="T20" fmla="*/ 0 w 33"/>
                  <a:gd name="T21" fmla="*/ 14 h 14"/>
                  <a:gd name="T22" fmla="*/ 19 w 33"/>
                  <a:gd name="T23" fmla="*/ 0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14"/>
                  <a:gd name="T38" fmla="*/ 33 w 33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14">
                    <a:moveTo>
                      <a:pt x="19" y="0"/>
                    </a:moveTo>
                    <a:lnTo>
                      <a:pt x="33" y="0"/>
                    </a:lnTo>
                    <a:lnTo>
                      <a:pt x="33" y="3"/>
                    </a:lnTo>
                    <a:lnTo>
                      <a:pt x="33" y="7"/>
                    </a:lnTo>
                    <a:lnTo>
                      <a:pt x="30" y="7"/>
                    </a:lnTo>
                    <a:lnTo>
                      <a:pt x="30" y="11"/>
                    </a:lnTo>
                    <a:lnTo>
                      <a:pt x="26" y="11"/>
                    </a:lnTo>
                    <a:lnTo>
                      <a:pt x="26" y="14"/>
                    </a:lnTo>
                    <a:lnTo>
                      <a:pt x="0" y="1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59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01" name="Freeform 224"/>
              <p:cNvSpPr>
                <a:spLocks/>
              </p:cNvSpPr>
              <p:nvPr/>
            </p:nvSpPr>
            <p:spPr bwMode="auto">
              <a:xfrm>
                <a:off x="5167" y="1175"/>
                <a:ext cx="34" cy="15"/>
              </a:xfrm>
              <a:custGeom>
                <a:avLst/>
                <a:gdLst>
                  <a:gd name="T0" fmla="*/ 11 w 34"/>
                  <a:gd name="T1" fmla="*/ 0 h 15"/>
                  <a:gd name="T2" fmla="*/ 34 w 34"/>
                  <a:gd name="T3" fmla="*/ 0 h 15"/>
                  <a:gd name="T4" fmla="*/ 34 w 34"/>
                  <a:gd name="T5" fmla="*/ 0 h 15"/>
                  <a:gd name="T6" fmla="*/ 34 w 34"/>
                  <a:gd name="T7" fmla="*/ 4 h 15"/>
                  <a:gd name="T8" fmla="*/ 34 w 34"/>
                  <a:gd name="T9" fmla="*/ 4 h 15"/>
                  <a:gd name="T10" fmla="*/ 30 w 34"/>
                  <a:gd name="T11" fmla="*/ 4 h 15"/>
                  <a:gd name="T12" fmla="*/ 30 w 34"/>
                  <a:gd name="T13" fmla="*/ 8 h 15"/>
                  <a:gd name="T14" fmla="*/ 26 w 34"/>
                  <a:gd name="T15" fmla="*/ 11 h 15"/>
                  <a:gd name="T16" fmla="*/ 22 w 34"/>
                  <a:gd name="T17" fmla="*/ 11 h 15"/>
                  <a:gd name="T18" fmla="*/ 19 w 34"/>
                  <a:gd name="T19" fmla="*/ 15 h 15"/>
                  <a:gd name="T20" fmla="*/ 0 w 34"/>
                  <a:gd name="T21" fmla="*/ 11 h 15"/>
                  <a:gd name="T22" fmla="*/ 11 w 34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"/>
                  <a:gd name="T37" fmla="*/ 0 h 15"/>
                  <a:gd name="T38" fmla="*/ 34 w 34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" h="15">
                    <a:moveTo>
                      <a:pt x="11" y="0"/>
                    </a:moveTo>
                    <a:lnTo>
                      <a:pt x="34" y="0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30" y="8"/>
                    </a:lnTo>
                    <a:lnTo>
                      <a:pt x="26" y="11"/>
                    </a:lnTo>
                    <a:lnTo>
                      <a:pt x="22" y="11"/>
                    </a:lnTo>
                    <a:lnTo>
                      <a:pt x="19" y="15"/>
                    </a:lnTo>
                    <a:lnTo>
                      <a:pt x="0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59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02" name="Freeform 225"/>
              <p:cNvSpPr>
                <a:spLocks/>
              </p:cNvSpPr>
              <p:nvPr/>
            </p:nvSpPr>
            <p:spPr bwMode="auto">
              <a:xfrm>
                <a:off x="5148" y="1194"/>
                <a:ext cx="26" cy="15"/>
              </a:xfrm>
              <a:custGeom>
                <a:avLst/>
                <a:gdLst>
                  <a:gd name="T0" fmla="*/ 12 w 26"/>
                  <a:gd name="T1" fmla="*/ 0 h 15"/>
                  <a:gd name="T2" fmla="*/ 26 w 26"/>
                  <a:gd name="T3" fmla="*/ 0 h 15"/>
                  <a:gd name="T4" fmla="*/ 26 w 26"/>
                  <a:gd name="T5" fmla="*/ 0 h 15"/>
                  <a:gd name="T6" fmla="*/ 26 w 26"/>
                  <a:gd name="T7" fmla="*/ 4 h 15"/>
                  <a:gd name="T8" fmla="*/ 23 w 26"/>
                  <a:gd name="T9" fmla="*/ 4 h 15"/>
                  <a:gd name="T10" fmla="*/ 23 w 26"/>
                  <a:gd name="T11" fmla="*/ 7 h 15"/>
                  <a:gd name="T12" fmla="*/ 19 w 26"/>
                  <a:gd name="T13" fmla="*/ 7 h 15"/>
                  <a:gd name="T14" fmla="*/ 12 w 26"/>
                  <a:gd name="T15" fmla="*/ 11 h 15"/>
                  <a:gd name="T16" fmla="*/ 8 w 26"/>
                  <a:gd name="T17" fmla="*/ 11 h 15"/>
                  <a:gd name="T18" fmla="*/ 0 w 26"/>
                  <a:gd name="T19" fmla="*/ 15 h 15"/>
                  <a:gd name="T20" fmla="*/ 12 w 26"/>
                  <a:gd name="T21" fmla="*/ 0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15"/>
                  <a:gd name="T35" fmla="*/ 26 w 26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15">
                    <a:moveTo>
                      <a:pt x="12" y="0"/>
                    </a:moveTo>
                    <a:lnTo>
                      <a:pt x="26" y="0"/>
                    </a:lnTo>
                    <a:lnTo>
                      <a:pt x="26" y="4"/>
                    </a:lnTo>
                    <a:lnTo>
                      <a:pt x="23" y="4"/>
                    </a:lnTo>
                    <a:lnTo>
                      <a:pt x="23" y="7"/>
                    </a:lnTo>
                    <a:lnTo>
                      <a:pt x="19" y="7"/>
                    </a:lnTo>
                    <a:lnTo>
                      <a:pt x="12" y="11"/>
                    </a:lnTo>
                    <a:lnTo>
                      <a:pt x="8" y="11"/>
                    </a:lnTo>
                    <a:lnTo>
                      <a:pt x="0" y="1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59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03" name="Freeform 226"/>
              <p:cNvSpPr>
                <a:spLocks/>
              </p:cNvSpPr>
              <p:nvPr/>
            </p:nvSpPr>
            <p:spPr bwMode="auto">
              <a:xfrm>
                <a:off x="5160" y="1212"/>
                <a:ext cx="48" cy="15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3 w 48"/>
                  <a:gd name="T5" fmla="*/ 0 h 15"/>
                  <a:gd name="T6" fmla="*/ 7 w 48"/>
                  <a:gd name="T7" fmla="*/ 0 h 15"/>
                  <a:gd name="T8" fmla="*/ 14 w 48"/>
                  <a:gd name="T9" fmla="*/ 4 h 15"/>
                  <a:gd name="T10" fmla="*/ 22 w 48"/>
                  <a:gd name="T11" fmla="*/ 4 h 15"/>
                  <a:gd name="T12" fmla="*/ 29 w 48"/>
                  <a:gd name="T13" fmla="*/ 4 h 15"/>
                  <a:gd name="T14" fmla="*/ 37 w 48"/>
                  <a:gd name="T15" fmla="*/ 8 h 15"/>
                  <a:gd name="T16" fmla="*/ 44 w 48"/>
                  <a:gd name="T17" fmla="*/ 12 h 15"/>
                  <a:gd name="T18" fmla="*/ 48 w 48"/>
                  <a:gd name="T19" fmla="*/ 12 h 15"/>
                  <a:gd name="T20" fmla="*/ 26 w 48"/>
                  <a:gd name="T21" fmla="*/ 15 h 15"/>
                  <a:gd name="T22" fmla="*/ 0 w 48"/>
                  <a:gd name="T23" fmla="*/ 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5"/>
                  <a:gd name="T38" fmla="*/ 48 w 48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5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4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7" y="8"/>
                    </a:lnTo>
                    <a:lnTo>
                      <a:pt x="44" y="12"/>
                    </a:lnTo>
                    <a:lnTo>
                      <a:pt x="48" y="12"/>
                    </a:lnTo>
                    <a:lnTo>
                      <a:pt x="26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04" name="Freeform 227"/>
              <p:cNvSpPr>
                <a:spLocks/>
              </p:cNvSpPr>
              <p:nvPr/>
            </p:nvSpPr>
            <p:spPr bwMode="auto">
              <a:xfrm>
                <a:off x="5160" y="1220"/>
                <a:ext cx="14" cy="22"/>
              </a:xfrm>
              <a:custGeom>
                <a:avLst/>
                <a:gdLst>
                  <a:gd name="T0" fmla="*/ 0 w 14"/>
                  <a:gd name="T1" fmla="*/ 0 h 22"/>
                  <a:gd name="T2" fmla="*/ 14 w 14"/>
                  <a:gd name="T3" fmla="*/ 11 h 22"/>
                  <a:gd name="T4" fmla="*/ 14 w 14"/>
                  <a:gd name="T5" fmla="*/ 22 h 22"/>
                  <a:gd name="T6" fmla="*/ 14 w 14"/>
                  <a:gd name="T7" fmla="*/ 22 h 22"/>
                  <a:gd name="T8" fmla="*/ 14 w 14"/>
                  <a:gd name="T9" fmla="*/ 22 h 22"/>
                  <a:gd name="T10" fmla="*/ 11 w 14"/>
                  <a:gd name="T11" fmla="*/ 18 h 22"/>
                  <a:gd name="T12" fmla="*/ 7 w 14"/>
                  <a:gd name="T13" fmla="*/ 18 h 22"/>
                  <a:gd name="T14" fmla="*/ 7 w 14"/>
                  <a:gd name="T15" fmla="*/ 15 h 22"/>
                  <a:gd name="T16" fmla="*/ 3 w 14"/>
                  <a:gd name="T17" fmla="*/ 11 h 22"/>
                  <a:gd name="T18" fmla="*/ 0 w 14"/>
                  <a:gd name="T19" fmla="*/ 4 h 22"/>
                  <a:gd name="T20" fmla="*/ 0 w 14"/>
                  <a:gd name="T21" fmla="*/ 0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22"/>
                  <a:gd name="T35" fmla="*/ 14 w 14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22">
                    <a:moveTo>
                      <a:pt x="0" y="0"/>
                    </a:moveTo>
                    <a:lnTo>
                      <a:pt x="14" y="11"/>
                    </a:lnTo>
                    <a:lnTo>
                      <a:pt x="14" y="22"/>
                    </a:lnTo>
                    <a:lnTo>
                      <a:pt x="11" y="18"/>
                    </a:lnTo>
                    <a:lnTo>
                      <a:pt x="7" y="18"/>
                    </a:lnTo>
                    <a:lnTo>
                      <a:pt x="7" y="15"/>
                    </a:lnTo>
                    <a:lnTo>
                      <a:pt x="3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05" name="Freeform 228"/>
              <p:cNvSpPr>
                <a:spLocks/>
              </p:cNvSpPr>
              <p:nvPr/>
            </p:nvSpPr>
            <p:spPr bwMode="auto">
              <a:xfrm>
                <a:off x="5182" y="1231"/>
                <a:ext cx="15" cy="26"/>
              </a:xfrm>
              <a:custGeom>
                <a:avLst/>
                <a:gdLst>
                  <a:gd name="T0" fmla="*/ 0 w 15"/>
                  <a:gd name="T1" fmla="*/ 19 h 26"/>
                  <a:gd name="T2" fmla="*/ 0 w 15"/>
                  <a:gd name="T3" fmla="*/ 0 h 26"/>
                  <a:gd name="T4" fmla="*/ 15 w 15"/>
                  <a:gd name="T5" fmla="*/ 4 h 26"/>
                  <a:gd name="T6" fmla="*/ 15 w 15"/>
                  <a:gd name="T7" fmla="*/ 26 h 26"/>
                  <a:gd name="T8" fmla="*/ 0 w 15"/>
                  <a:gd name="T9" fmla="*/ 19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26"/>
                  <a:gd name="T17" fmla="*/ 15 w 1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26">
                    <a:moveTo>
                      <a:pt x="0" y="19"/>
                    </a:moveTo>
                    <a:lnTo>
                      <a:pt x="0" y="0"/>
                    </a:lnTo>
                    <a:lnTo>
                      <a:pt x="15" y="4"/>
                    </a:lnTo>
                    <a:lnTo>
                      <a:pt x="15" y="2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06" name="Freeform 229"/>
              <p:cNvSpPr>
                <a:spLocks/>
              </p:cNvSpPr>
              <p:nvPr/>
            </p:nvSpPr>
            <p:spPr bwMode="auto">
              <a:xfrm>
                <a:off x="5201" y="1242"/>
                <a:ext cx="22" cy="19"/>
              </a:xfrm>
              <a:custGeom>
                <a:avLst/>
                <a:gdLst>
                  <a:gd name="T0" fmla="*/ 0 w 22"/>
                  <a:gd name="T1" fmla="*/ 0 h 19"/>
                  <a:gd name="T2" fmla="*/ 0 w 22"/>
                  <a:gd name="T3" fmla="*/ 15 h 19"/>
                  <a:gd name="T4" fmla="*/ 0 w 22"/>
                  <a:gd name="T5" fmla="*/ 15 h 19"/>
                  <a:gd name="T6" fmla="*/ 3 w 22"/>
                  <a:gd name="T7" fmla="*/ 19 h 19"/>
                  <a:gd name="T8" fmla="*/ 3 w 22"/>
                  <a:gd name="T9" fmla="*/ 19 h 19"/>
                  <a:gd name="T10" fmla="*/ 7 w 22"/>
                  <a:gd name="T11" fmla="*/ 19 h 19"/>
                  <a:gd name="T12" fmla="*/ 11 w 22"/>
                  <a:gd name="T13" fmla="*/ 19 h 19"/>
                  <a:gd name="T14" fmla="*/ 14 w 22"/>
                  <a:gd name="T15" fmla="*/ 19 h 19"/>
                  <a:gd name="T16" fmla="*/ 18 w 22"/>
                  <a:gd name="T17" fmla="*/ 19 h 19"/>
                  <a:gd name="T18" fmla="*/ 22 w 22"/>
                  <a:gd name="T19" fmla="*/ 19 h 19"/>
                  <a:gd name="T20" fmla="*/ 11 w 22"/>
                  <a:gd name="T21" fmla="*/ 4 h 19"/>
                  <a:gd name="T22" fmla="*/ 0 w 22"/>
                  <a:gd name="T23" fmla="*/ 0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19"/>
                  <a:gd name="T38" fmla="*/ 22 w 22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19">
                    <a:moveTo>
                      <a:pt x="0" y="0"/>
                    </a:moveTo>
                    <a:lnTo>
                      <a:pt x="0" y="15"/>
                    </a:lnTo>
                    <a:lnTo>
                      <a:pt x="3" y="19"/>
                    </a:lnTo>
                    <a:lnTo>
                      <a:pt x="7" y="19"/>
                    </a:lnTo>
                    <a:lnTo>
                      <a:pt x="11" y="19"/>
                    </a:lnTo>
                    <a:lnTo>
                      <a:pt x="14" y="19"/>
                    </a:lnTo>
                    <a:lnTo>
                      <a:pt x="18" y="19"/>
                    </a:lnTo>
                    <a:lnTo>
                      <a:pt x="22" y="19"/>
                    </a:lnTo>
                    <a:lnTo>
                      <a:pt x="1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07" name="Freeform 230"/>
              <p:cNvSpPr>
                <a:spLocks/>
              </p:cNvSpPr>
              <p:nvPr/>
            </p:nvSpPr>
            <p:spPr bwMode="auto">
              <a:xfrm>
                <a:off x="5223" y="1250"/>
                <a:ext cx="22" cy="14"/>
              </a:xfrm>
              <a:custGeom>
                <a:avLst/>
                <a:gdLst>
                  <a:gd name="T0" fmla="*/ 0 w 22"/>
                  <a:gd name="T1" fmla="*/ 0 h 14"/>
                  <a:gd name="T2" fmla="*/ 7 w 22"/>
                  <a:gd name="T3" fmla="*/ 11 h 14"/>
                  <a:gd name="T4" fmla="*/ 7 w 22"/>
                  <a:gd name="T5" fmla="*/ 11 h 14"/>
                  <a:gd name="T6" fmla="*/ 7 w 22"/>
                  <a:gd name="T7" fmla="*/ 11 h 14"/>
                  <a:gd name="T8" fmla="*/ 7 w 22"/>
                  <a:gd name="T9" fmla="*/ 14 h 14"/>
                  <a:gd name="T10" fmla="*/ 11 w 22"/>
                  <a:gd name="T11" fmla="*/ 14 h 14"/>
                  <a:gd name="T12" fmla="*/ 15 w 22"/>
                  <a:gd name="T13" fmla="*/ 14 h 14"/>
                  <a:gd name="T14" fmla="*/ 15 w 22"/>
                  <a:gd name="T15" fmla="*/ 11 h 14"/>
                  <a:gd name="T16" fmla="*/ 18 w 22"/>
                  <a:gd name="T17" fmla="*/ 11 h 14"/>
                  <a:gd name="T18" fmla="*/ 22 w 22"/>
                  <a:gd name="T19" fmla="*/ 11 h 14"/>
                  <a:gd name="T20" fmla="*/ 22 w 22"/>
                  <a:gd name="T21" fmla="*/ 11 h 14"/>
                  <a:gd name="T22" fmla="*/ 18 w 22"/>
                  <a:gd name="T23" fmla="*/ 11 h 14"/>
                  <a:gd name="T24" fmla="*/ 18 w 22"/>
                  <a:gd name="T25" fmla="*/ 11 h 14"/>
                  <a:gd name="T26" fmla="*/ 15 w 22"/>
                  <a:gd name="T27" fmla="*/ 7 h 14"/>
                  <a:gd name="T28" fmla="*/ 11 w 22"/>
                  <a:gd name="T29" fmla="*/ 7 h 14"/>
                  <a:gd name="T30" fmla="*/ 7 w 22"/>
                  <a:gd name="T31" fmla="*/ 3 h 14"/>
                  <a:gd name="T32" fmla="*/ 4 w 22"/>
                  <a:gd name="T33" fmla="*/ 3 h 14"/>
                  <a:gd name="T34" fmla="*/ 0 w 22"/>
                  <a:gd name="T35" fmla="*/ 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"/>
                  <a:gd name="T55" fmla="*/ 0 h 14"/>
                  <a:gd name="T56" fmla="*/ 22 w 22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" h="14">
                    <a:moveTo>
                      <a:pt x="0" y="0"/>
                    </a:moveTo>
                    <a:lnTo>
                      <a:pt x="7" y="11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15" y="14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18" y="11"/>
                    </a:lnTo>
                    <a:lnTo>
                      <a:pt x="15" y="7"/>
                    </a:lnTo>
                    <a:lnTo>
                      <a:pt x="11" y="7"/>
                    </a:lnTo>
                    <a:lnTo>
                      <a:pt x="7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08" name="Freeform 231"/>
              <p:cNvSpPr>
                <a:spLocks/>
              </p:cNvSpPr>
              <p:nvPr/>
            </p:nvSpPr>
            <p:spPr bwMode="auto">
              <a:xfrm>
                <a:off x="5201" y="1227"/>
                <a:ext cx="26" cy="11"/>
              </a:xfrm>
              <a:custGeom>
                <a:avLst/>
                <a:gdLst>
                  <a:gd name="T0" fmla="*/ 0 w 26"/>
                  <a:gd name="T1" fmla="*/ 4 h 11"/>
                  <a:gd name="T2" fmla="*/ 14 w 26"/>
                  <a:gd name="T3" fmla="*/ 0 h 11"/>
                  <a:gd name="T4" fmla="*/ 14 w 26"/>
                  <a:gd name="T5" fmla="*/ 0 h 11"/>
                  <a:gd name="T6" fmla="*/ 14 w 26"/>
                  <a:gd name="T7" fmla="*/ 0 h 11"/>
                  <a:gd name="T8" fmla="*/ 18 w 26"/>
                  <a:gd name="T9" fmla="*/ 0 h 11"/>
                  <a:gd name="T10" fmla="*/ 18 w 26"/>
                  <a:gd name="T11" fmla="*/ 4 h 11"/>
                  <a:gd name="T12" fmla="*/ 22 w 26"/>
                  <a:gd name="T13" fmla="*/ 4 h 11"/>
                  <a:gd name="T14" fmla="*/ 26 w 26"/>
                  <a:gd name="T15" fmla="*/ 4 h 11"/>
                  <a:gd name="T16" fmla="*/ 26 w 26"/>
                  <a:gd name="T17" fmla="*/ 4 h 11"/>
                  <a:gd name="T18" fmla="*/ 26 w 26"/>
                  <a:gd name="T19" fmla="*/ 8 h 11"/>
                  <a:gd name="T20" fmla="*/ 18 w 26"/>
                  <a:gd name="T21" fmla="*/ 11 h 11"/>
                  <a:gd name="T22" fmla="*/ 0 w 26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"/>
                  <a:gd name="T37" fmla="*/ 0 h 11"/>
                  <a:gd name="T38" fmla="*/ 26 w 26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" h="11">
                    <a:moveTo>
                      <a:pt x="0" y="4"/>
                    </a:moveTo>
                    <a:lnTo>
                      <a:pt x="14" y="0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6" y="4"/>
                    </a:lnTo>
                    <a:lnTo>
                      <a:pt x="26" y="8"/>
                    </a:lnTo>
                    <a:lnTo>
                      <a:pt x="18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09" name="Freeform 232"/>
              <p:cNvSpPr>
                <a:spLocks/>
              </p:cNvSpPr>
              <p:nvPr/>
            </p:nvSpPr>
            <p:spPr bwMode="auto">
              <a:xfrm>
                <a:off x="5227" y="1238"/>
                <a:ext cx="18" cy="15"/>
              </a:xfrm>
              <a:custGeom>
                <a:avLst/>
                <a:gdLst>
                  <a:gd name="T0" fmla="*/ 0 w 18"/>
                  <a:gd name="T1" fmla="*/ 4 h 15"/>
                  <a:gd name="T2" fmla="*/ 7 w 18"/>
                  <a:gd name="T3" fmla="*/ 0 h 15"/>
                  <a:gd name="T4" fmla="*/ 7 w 18"/>
                  <a:gd name="T5" fmla="*/ 4 h 15"/>
                  <a:gd name="T6" fmla="*/ 7 w 18"/>
                  <a:gd name="T7" fmla="*/ 4 h 15"/>
                  <a:gd name="T8" fmla="*/ 11 w 18"/>
                  <a:gd name="T9" fmla="*/ 4 h 15"/>
                  <a:gd name="T10" fmla="*/ 11 w 18"/>
                  <a:gd name="T11" fmla="*/ 4 h 15"/>
                  <a:gd name="T12" fmla="*/ 11 w 18"/>
                  <a:gd name="T13" fmla="*/ 8 h 15"/>
                  <a:gd name="T14" fmla="*/ 14 w 18"/>
                  <a:gd name="T15" fmla="*/ 8 h 15"/>
                  <a:gd name="T16" fmla="*/ 14 w 18"/>
                  <a:gd name="T17" fmla="*/ 12 h 15"/>
                  <a:gd name="T18" fmla="*/ 18 w 18"/>
                  <a:gd name="T19" fmla="*/ 15 h 15"/>
                  <a:gd name="T20" fmla="*/ 0 w 18"/>
                  <a:gd name="T21" fmla="*/ 4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0" y="4"/>
                    </a:moveTo>
                    <a:lnTo>
                      <a:pt x="7" y="0"/>
                    </a:lnTo>
                    <a:lnTo>
                      <a:pt x="7" y="4"/>
                    </a:lnTo>
                    <a:lnTo>
                      <a:pt x="11" y="4"/>
                    </a:lnTo>
                    <a:lnTo>
                      <a:pt x="11" y="8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8" y="1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10" name="Freeform 233"/>
              <p:cNvSpPr>
                <a:spLocks/>
              </p:cNvSpPr>
              <p:nvPr/>
            </p:nvSpPr>
            <p:spPr bwMode="auto">
              <a:xfrm>
                <a:off x="5208" y="1201"/>
                <a:ext cx="30" cy="11"/>
              </a:xfrm>
              <a:custGeom>
                <a:avLst/>
                <a:gdLst>
                  <a:gd name="T0" fmla="*/ 0 w 30"/>
                  <a:gd name="T1" fmla="*/ 0 h 11"/>
                  <a:gd name="T2" fmla="*/ 19 w 30"/>
                  <a:gd name="T3" fmla="*/ 0 h 11"/>
                  <a:gd name="T4" fmla="*/ 30 w 30"/>
                  <a:gd name="T5" fmla="*/ 11 h 11"/>
                  <a:gd name="T6" fmla="*/ 30 w 30"/>
                  <a:gd name="T7" fmla="*/ 11 h 11"/>
                  <a:gd name="T8" fmla="*/ 26 w 30"/>
                  <a:gd name="T9" fmla="*/ 11 h 11"/>
                  <a:gd name="T10" fmla="*/ 22 w 30"/>
                  <a:gd name="T11" fmla="*/ 11 h 11"/>
                  <a:gd name="T12" fmla="*/ 19 w 30"/>
                  <a:gd name="T13" fmla="*/ 11 h 11"/>
                  <a:gd name="T14" fmla="*/ 15 w 30"/>
                  <a:gd name="T15" fmla="*/ 8 h 11"/>
                  <a:gd name="T16" fmla="*/ 7 w 30"/>
                  <a:gd name="T17" fmla="*/ 4 h 11"/>
                  <a:gd name="T18" fmla="*/ 4 w 30"/>
                  <a:gd name="T19" fmla="*/ 4 h 11"/>
                  <a:gd name="T20" fmla="*/ 0 w 30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"/>
                  <a:gd name="T34" fmla="*/ 0 h 11"/>
                  <a:gd name="T35" fmla="*/ 30 w 30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" h="11">
                    <a:moveTo>
                      <a:pt x="0" y="0"/>
                    </a:moveTo>
                    <a:lnTo>
                      <a:pt x="19" y="0"/>
                    </a:lnTo>
                    <a:lnTo>
                      <a:pt x="30" y="11"/>
                    </a:lnTo>
                    <a:lnTo>
                      <a:pt x="26" y="11"/>
                    </a:lnTo>
                    <a:lnTo>
                      <a:pt x="22" y="11"/>
                    </a:lnTo>
                    <a:lnTo>
                      <a:pt x="19" y="11"/>
                    </a:lnTo>
                    <a:lnTo>
                      <a:pt x="15" y="8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11" name="Freeform 234"/>
              <p:cNvSpPr>
                <a:spLocks/>
              </p:cNvSpPr>
              <p:nvPr/>
            </p:nvSpPr>
            <p:spPr bwMode="auto">
              <a:xfrm>
                <a:off x="5238" y="1198"/>
                <a:ext cx="29" cy="14"/>
              </a:xfrm>
              <a:custGeom>
                <a:avLst/>
                <a:gdLst>
                  <a:gd name="T0" fmla="*/ 0 w 29"/>
                  <a:gd name="T1" fmla="*/ 0 h 14"/>
                  <a:gd name="T2" fmla="*/ 22 w 29"/>
                  <a:gd name="T3" fmla="*/ 0 h 14"/>
                  <a:gd name="T4" fmla="*/ 29 w 29"/>
                  <a:gd name="T5" fmla="*/ 7 h 14"/>
                  <a:gd name="T6" fmla="*/ 29 w 29"/>
                  <a:gd name="T7" fmla="*/ 11 h 14"/>
                  <a:gd name="T8" fmla="*/ 26 w 29"/>
                  <a:gd name="T9" fmla="*/ 11 h 14"/>
                  <a:gd name="T10" fmla="*/ 26 w 29"/>
                  <a:gd name="T11" fmla="*/ 11 h 14"/>
                  <a:gd name="T12" fmla="*/ 22 w 29"/>
                  <a:gd name="T13" fmla="*/ 11 h 14"/>
                  <a:gd name="T14" fmla="*/ 18 w 29"/>
                  <a:gd name="T15" fmla="*/ 11 h 14"/>
                  <a:gd name="T16" fmla="*/ 18 w 29"/>
                  <a:gd name="T17" fmla="*/ 11 h 14"/>
                  <a:gd name="T18" fmla="*/ 15 w 29"/>
                  <a:gd name="T19" fmla="*/ 11 h 14"/>
                  <a:gd name="T20" fmla="*/ 11 w 29"/>
                  <a:gd name="T21" fmla="*/ 14 h 14"/>
                  <a:gd name="T22" fmla="*/ 11 w 29"/>
                  <a:gd name="T23" fmla="*/ 11 h 14"/>
                  <a:gd name="T24" fmla="*/ 7 w 29"/>
                  <a:gd name="T25" fmla="*/ 11 h 14"/>
                  <a:gd name="T26" fmla="*/ 3 w 29"/>
                  <a:gd name="T27" fmla="*/ 7 h 14"/>
                  <a:gd name="T28" fmla="*/ 3 w 29"/>
                  <a:gd name="T29" fmla="*/ 7 h 14"/>
                  <a:gd name="T30" fmla="*/ 3 w 29"/>
                  <a:gd name="T31" fmla="*/ 3 h 14"/>
                  <a:gd name="T32" fmla="*/ 0 w 29"/>
                  <a:gd name="T33" fmla="*/ 3 h 14"/>
                  <a:gd name="T34" fmla="*/ 0 w 29"/>
                  <a:gd name="T35" fmla="*/ 0 h 14"/>
                  <a:gd name="T36" fmla="*/ 0 w 29"/>
                  <a:gd name="T37" fmla="*/ 0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9"/>
                  <a:gd name="T58" fmla="*/ 0 h 14"/>
                  <a:gd name="T59" fmla="*/ 29 w 29"/>
                  <a:gd name="T60" fmla="*/ 14 h 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9" h="14">
                    <a:moveTo>
                      <a:pt x="0" y="0"/>
                    </a:moveTo>
                    <a:lnTo>
                      <a:pt x="22" y="0"/>
                    </a:lnTo>
                    <a:lnTo>
                      <a:pt x="29" y="7"/>
                    </a:lnTo>
                    <a:lnTo>
                      <a:pt x="29" y="11"/>
                    </a:lnTo>
                    <a:lnTo>
                      <a:pt x="26" y="11"/>
                    </a:lnTo>
                    <a:lnTo>
                      <a:pt x="22" y="11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3" y="7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12" name="Freeform 235"/>
              <p:cNvSpPr>
                <a:spLocks/>
              </p:cNvSpPr>
              <p:nvPr/>
            </p:nvSpPr>
            <p:spPr bwMode="auto">
              <a:xfrm>
                <a:off x="5267" y="1198"/>
                <a:ext cx="19" cy="7"/>
              </a:xfrm>
              <a:custGeom>
                <a:avLst/>
                <a:gdLst>
                  <a:gd name="T0" fmla="*/ 0 w 19"/>
                  <a:gd name="T1" fmla="*/ 0 h 7"/>
                  <a:gd name="T2" fmla="*/ 4 w 19"/>
                  <a:gd name="T3" fmla="*/ 7 h 7"/>
                  <a:gd name="T4" fmla="*/ 19 w 19"/>
                  <a:gd name="T5" fmla="*/ 0 h 7"/>
                  <a:gd name="T6" fmla="*/ 0 w 19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7"/>
                  <a:gd name="T14" fmla="*/ 19 w 19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7">
                    <a:moveTo>
                      <a:pt x="0" y="0"/>
                    </a:moveTo>
                    <a:lnTo>
                      <a:pt x="4" y="7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13" name="Freeform 236"/>
              <p:cNvSpPr>
                <a:spLocks/>
              </p:cNvSpPr>
              <p:nvPr/>
            </p:nvSpPr>
            <p:spPr bwMode="auto">
              <a:xfrm>
                <a:off x="5260" y="1183"/>
                <a:ext cx="19" cy="7"/>
              </a:xfrm>
              <a:custGeom>
                <a:avLst/>
                <a:gdLst>
                  <a:gd name="T0" fmla="*/ 0 w 19"/>
                  <a:gd name="T1" fmla="*/ 7 h 7"/>
                  <a:gd name="T2" fmla="*/ 19 w 19"/>
                  <a:gd name="T3" fmla="*/ 7 h 7"/>
                  <a:gd name="T4" fmla="*/ 19 w 19"/>
                  <a:gd name="T5" fmla="*/ 7 h 7"/>
                  <a:gd name="T6" fmla="*/ 15 w 19"/>
                  <a:gd name="T7" fmla="*/ 3 h 7"/>
                  <a:gd name="T8" fmla="*/ 15 w 19"/>
                  <a:gd name="T9" fmla="*/ 3 h 7"/>
                  <a:gd name="T10" fmla="*/ 15 w 19"/>
                  <a:gd name="T11" fmla="*/ 3 h 7"/>
                  <a:gd name="T12" fmla="*/ 11 w 19"/>
                  <a:gd name="T13" fmla="*/ 0 h 7"/>
                  <a:gd name="T14" fmla="*/ 7 w 19"/>
                  <a:gd name="T15" fmla="*/ 0 h 7"/>
                  <a:gd name="T16" fmla="*/ 7 w 19"/>
                  <a:gd name="T17" fmla="*/ 0 h 7"/>
                  <a:gd name="T18" fmla="*/ 4 w 19"/>
                  <a:gd name="T19" fmla="*/ 0 h 7"/>
                  <a:gd name="T20" fmla="*/ 0 w 19"/>
                  <a:gd name="T21" fmla="*/ 0 h 7"/>
                  <a:gd name="T22" fmla="*/ 0 w 19"/>
                  <a:gd name="T23" fmla="*/ 3 h 7"/>
                  <a:gd name="T24" fmla="*/ 0 w 19"/>
                  <a:gd name="T25" fmla="*/ 7 h 7"/>
                  <a:gd name="T26" fmla="*/ 0 w 19"/>
                  <a:gd name="T27" fmla="*/ 7 h 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"/>
                  <a:gd name="T43" fmla="*/ 0 h 7"/>
                  <a:gd name="T44" fmla="*/ 19 w 19"/>
                  <a:gd name="T45" fmla="*/ 7 h 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" h="7">
                    <a:moveTo>
                      <a:pt x="0" y="7"/>
                    </a:moveTo>
                    <a:lnTo>
                      <a:pt x="19" y="7"/>
                    </a:lnTo>
                    <a:lnTo>
                      <a:pt x="15" y="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14" name="Freeform 237"/>
              <p:cNvSpPr>
                <a:spLocks/>
              </p:cNvSpPr>
              <p:nvPr/>
            </p:nvSpPr>
            <p:spPr bwMode="auto">
              <a:xfrm>
                <a:off x="5238" y="1179"/>
                <a:ext cx="18" cy="11"/>
              </a:xfrm>
              <a:custGeom>
                <a:avLst/>
                <a:gdLst>
                  <a:gd name="T0" fmla="*/ 15 w 18"/>
                  <a:gd name="T1" fmla="*/ 11 h 11"/>
                  <a:gd name="T2" fmla="*/ 18 w 18"/>
                  <a:gd name="T3" fmla="*/ 0 h 11"/>
                  <a:gd name="T4" fmla="*/ 18 w 18"/>
                  <a:gd name="T5" fmla="*/ 0 h 11"/>
                  <a:gd name="T6" fmla="*/ 18 w 18"/>
                  <a:gd name="T7" fmla="*/ 0 h 11"/>
                  <a:gd name="T8" fmla="*/ 15 w 18"/>
                  <a:gd name="T9" fmla="*/ 0 h 11"/>
                  <a:gd name="T10" fmla="*/ 15 w 18"/>
                  <a:gd name="T11" fmla="*/ 0 h 11"/>
                  <a:gd name="T12" fmla="*/ 11 w 18"/>
                  <a:gd name="T13" fmla="*/ 0 h 11"/>
                  <a:gd name="T14" fmla="*/ 11 w 18"/>
                  <a:gd name="T15" fmla="*/ 0 h 11"/>
                  <a:gd name="T16" fmla="*/ 7 w 18"/>
                  <a:gd name="T17" fmla="*/ 4 h 11"/>
                  <a:gd name="T18" fmla="*/ 3 w 18"/>
                  <a:gd name="T19" fmla="*/ 4 h 11"/>
                  <a:gd name="T20" fmla="*/ 3 w 18"/>
                  <a:gd name="T21" fmla="*/ 7 h 11"/>
                  <a:gd name="T22" fmla="*/ 0 w 18"/>
                  <a:gd name="T23" fmla="*/ 7 h 11"/>
                  <a:gd name="T24" fmla="*/ 0 w 18"/>
                  <a:gd name="T25" fmla="*/ 11 h 11"/>
                  <a:gd name="T26" fmla="*/ 0 w 18"/>
                  <a:gd name="T27" fmla="*/ 11 h 11"/>
                  <a:gd name="T28" fmla="*/ 15 w 18"/>
                  <a:gd name="T29" fmla="*/ 11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11"/>
                  <a:gd name="T47" fmla="*/ 18 w 1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11">
                    <a:moveTo>
                      <a:pt x="15" y="11"/>
                    </a:move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15" name="Freeform 238"/>
              <p:cNvSpPr>
                <a:spLocks/>
              </p:cNvSpPr>
              <p:nvPr/>
            </p:nvSpPr>
            <p:spPr bwMode="auto">
              <a:xfrm>
                <a:off x="5212" y="1183"/>
                <a:ext cx="22" cy="15"/>
              </a:xfrm>
              <a:custGeom>
                <a:avLst/>
                <a:gdLst>
                  <a:gd name="T0" fmla="*/ 11 w 22"/>
                  <a:gd name="T1" fmla="*/ 11 h 15"/>
                  <a:gd name="T2" fmla="*/ 22 w 22"/>
                  <a:gd name="T3" fmla="*/ 0 h 15"/>
                  <a:gd name="T4" fmla="*/ 22 w 22"/>
                  <a:gd name="T5" fmla="*/ 0 h 15"/>
                  <a:gd name="T6" fmla="*/ 18 w 22"/>
                  <a:gd name="T7" fmla="*/ 0 h 15"/>
                  <a:gd name="T8" fmla="*/ 18 w 22"/>
                  <a:gd name="T9" fmla="*/ 0 h 15"/>
                  <a:gd name="T10" fmla="*/ 15 w 22"/>
                  <a:gd name="T11" fmla="*/ 3 h 15"/>
                  <a:gd name="T12" fmla="*/ 11 w 22"/>
                  <a:gd name="T13" fmla="*/ 3 h 15"/>
                  <a:gd name="T14" fmla="*/ 7 w 22"/>
                  <a:gd name="T15" fmla="*/ 7 h 15"/>
                  <a:gd name="T16" fmla="*/ 3 w 22"/>
                  <a:gd name="T17" fmla="*/ 7 h 15"/>
                  <a:gd name="T18" fmla="*/ 0 w 22"/>
                  <a:gd name="T19" fmla="*/ 11 h 15"/>
                  <a:gd name="T20" fmla="*/ 0 w 22"/>
                  <a:gd name="T21" fmla="*/ 11 h 15"/>
                  <a:gd name="T22" fmla="*/ 0 w 22"/>
                  <a:gd name="T23" fmla="*/ 15 h 15"/>
                  <a:gd name="T24" fmla="*/ 0 w 22"/>
                  <a:gd name="T25" fmla="*/ 15 h 15"/>
                  <a:gd name="T26" fmla="*/ 3 w 22"/>
                  <a:gd name="T27" fmla="*/ 11 h 15"/>
                  <a:gd name="T28" fmla="*/ 7 w 22"/>
                  <a:gd name="T29" fmla="*/ 11 h 15"/>
                  <a:gd name="T30" fmla="*/ 11 w 22"/>
                  <a:gd name="T31" fmla="*/ 11 h 15"/>
                  <a:gd name="T32" fmla="*/ 11 w 22"/>
                  <a:gd name="T33" fmla="*/ 11 h 15"/>
                  <a:gd name="T34" fmla="*/ 11 w 22"/>
                  <a:gd name="T35" fmla="*/ 11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"/>
                  <a:gd name="T55" fmla="*/ 0 h 15"/>
                  <a:gd name="T56" fmla="*/ 22 w 22"/>
                  <a:gd name="T57" fmla="*/ 15 h 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" h="15">
                    <a:moveTo>
                      <a:pt x="11" y="11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21B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16" name="Freeform 239"/>
              <p:cNvSpPr>
                <a:spLocks/>
              </p:cNvSpPr>
              <p:nvPr/>
            </p:nvSpPr>
            <p:spPr bwMode="auto">
              <a:xfrm>
                <a:off x="4066" y="1577"/>
                <a:ext cx="22" cy="18"/>
              </a:xfrm>
              <a:custGeom>
                <a:avLst/>
                <a:gdLst>
                  <a:gd name="T0" fmla="*/ 0 w 22"/>
                  <a:gd name="T1" fmla="*/ 0 h 18"/>
                  <a:gd name="T2" fmla="*/ 22 w 22"/>
                  <a:gd name="T3" fmla="*/ 18 h 18"/>
                  <a:gd name="T4" fmla="*/ 8 w 22"/>
                  <a:gd name="T5" fmla="*/ 15 h 18"/>
                  <a:gd name="T6" fmla="*/ 0 w 22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8"/>
                  <a:gd name="T14" fmla="*/ 22 w 2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8">
                    <a:moveTo>
                      <a:pt x="0" y="0"/>
                    </a:moveTo>
                    <a:lnTo>
                      <a:pt x="22" y="18"/>
                    </a:lnTo>
                    <a:lnTo>
                      <a:pt x="8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C8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17" name="Freeform 240"/>
              <p:cNvSpPr>
                <a:spLocks/>
              </p:cNvSpPr>
              <p:nvPr/>
            </p:nvSpPr>
            <p:spPr bwMode="auto">
              <a:xfrm>
                <a:off x="4059" y="1569"/>
                <a:ext cx="33" cy="30"/>
              </a:xfrm>
              <a:custGeom>
                <a:avLst/>
                <a:gdLst>
                  <a:gd name="T0" fmla="*/ 0 w 33"/>
                  <a:gd name="T1" fmla="*/ 0 h 30"/>
                  <a:gd name="T2" fmla="*/ 33 w 33"/>
                  <a:gd name="T3" fmla="*/ 30 h 30"/>
                  <a:gd name="T4" fmla="*/ 26 w 33"/>
                  <a:gd name="T5" fmla="*/ 26 h 30"/>
                  <a:gd name="T6" fmla="*/ 15 w 33"/>
                  <a:gd name="T7" fmla="*/ 23 h 30"/>
                  <a:gd name="T8" fmla="*/ 7 w 33"/>
                  <a:gd name="T9" fmla="*/ 12 h 30"/>
                  <a:gd name="T10" fmla="*/ 0 w 33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0"/>
                  <a:gd name="T20" fmla="*/ 33 w 3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0">
                    <a:moveTo>
                      <a:pt x="0" y="0"/>
                    </a:moveTo>
                    <a:lnTo>
                      <a:pt x="33" y="30"/>
                    </a:lnTo>
                    <a:lnTo>
                      <a:pt x="26" y="26"/>
                    </a:lnTo>
                    <a:lnTo>
                      <a:pt x="15" y="23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C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18" name="Freeform 241"/>
              <p:cNvSpPr>
                <a:spLocks/>
              </p:cNvSpPr>
              <p:nvPr/>
            </p:nvSpPr>
            <p:spPr bwMode="auto">
              <a:xfrm>
                <a:off x="4059" y="1562"/>
                <a:ext cx="41" cy="37"/>
              </a:xfrm>
              <a:custGeom>
                <a:avLst/>
                <a:gdLst>
                  <a:gd name="T0" fmla="*/ 29 w 41"/>
                  <a:gd name="T1" fmla="*/ 33 h 37"/>
                  <a:gd name="T2" fmla="*/ 7 w 41"/>
                  <a:gd name="T3" fmla="*/ 15 h 37"/>
                  <a:gd name="T4" fmla="*/ 3 w 41"/>
                  <a:gd name="T5" fmla="*/ 7 h 37"/>
                  <a:gd name="T6" fmla="*/ 0 w 41"/>
                  <a:gd name="T7" fmla="*/ 0 h 37"/>
                  <a:gd name="T8" fmla="*/ 41 w 41"/>
                  <a:gd name="T9" fmla="*/ 33 h 37"/>
                  <a:gd name="T10" fmla="*/ 33 w 41"/>
                  <a:gd name="T11" fmla="*/ 37 h 37"/>
                  <a:gd name="T12" fmla="*/ 29 w 41"/>
                  <a:gd name="T13" fmla="*/ 33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"/>
                  <a:gd name="T23" fmla="*/ 41 w 4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">
                    <a:moveTo>
                      <a:pt x="29" y="33"/>
                    </a:moveTo>
                    <a:lnTo>
                      <a:pt x="7" y="15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41" y="33"/>
                    </a:lnTo>
                    <a:lnTo>
                      <a:pt x="33" y="37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90C8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19" name="Freeform 242"/>
              <p:cNvSpPr>
                <a:spLocks/>
              </p:cNvSpPr>
              <p:nvPr/>
            </p:nvSpPr>
            <p:spPr bwMode="auto">
              <a:xfrm>
                <a:off x="4055" y="1555"/>
                <a:ext cx="48" cy="44"/>
              </a:xfrm>
              <a:custGeom>
                <a:avLst/>
                <a:gdLst>
                  <a:gd name="T0" fmla="*/ 37 w 48"/>
                  <a:gd name="T1" fmla="*/ 44 h 44"/>
                  <a:gd name="T2" fmla="*/ 4 w 48"/>
                  <a:gd name="T3" fmla="*/ 14 h 44"/>
                  <a:gd name="T4" fmla="*/ 4 w 48"/>
                  <a:gd name="T5" fmla="*/ 7 h 44"/>
                  <a:gd name="T6" fmla="*/ 0 w 48"/>
                  <a:gd name="T7" fmla="*/ 0 h 44"/>
                  <a:gd name="T8" fmla="*/ 48 w 48"/>
                  <a:gd name="T9" fmla="*/ 40 h 44"/>
                  <a:gd name="T10" fmla="*/ 41 w 48"/>
                  <a:gd name="T11" fmla="*/ 40 h 44"/>
                  <a:gd name="T12" fmla="*/ 37 w 48"/>
                  <a:gd name="T13" fmla="*/ 44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44"/>
                  <a:gd name="T23" fmla="*/ 48 w 48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44">
                    <a:moveTo>
                      <a:pt x="37" y="44"/>
                    </a:moveTo>
                    <a:lnTo>
                      <a:pt x="4" y="14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48" y="40"/>
                    </a:lnTo>
                    <a:lnTo>
                      <a:pt x="41" y="40"/>
                    </a:lnTo>
                    <a:lnTo>
                      <a:pt x="37" y="44"/>
                    </a:lnTo>
                    <a:close/>
                  </a:path>
                </a:pathLst>
              </a:custGeom>
              <a:solidFill>
                <a:srgbClr val="90C9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20" name="Freeform 243"/>
              <p:cNvSpPr>
                <a:spLocks/>
              </p:cNvSpPr>
              <p:nvPr/>
            </p:nvSpPr>
            <p:spPr bwMode="auto">
              <a:xfrm>
                <a:off x="4055" y="1547"/>
                <a:ext cx="52" cy="48"/>
              </a:xfrm>
              <a:custGeom>
                <a:avLst/>
                <a:gdLst>
                  <a:gd name="T0" fmla="*/ 45 w 52"/>
                  <a:gd name="T1" fmla="*/ 48 h 48"/>
                  <a:gd name="T2" fmla="*/ 4 w 52"/>
                  <a:gd name="T3" fmla="*/ 15 h 48"/>
                  <a:gd name="T4" fmla="*/ 0 w 52"/>
                  <a:gd name="T5" fmla="*/ 8 h 48"/>
                  <a:gd name="T6" fmla="*/ 0 w 52"/>
                  <a:gd name="T7" fmla="*/ 0 h 48"/>
                  <a:gd name="T8" fmla="*/ 52 w 52"/>
                  <a:gd name="T9" fmla="*/ 48 h 48"/>
                  <a:gd name="T10" fmla="*/ 48 w 52"/>
                  <a:gd name="T11" fmla="*/ 48 h 48"/>
                  <a:gd name="T12" fmla="*/ 45 w 52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48"/>
                  <a:gd name="T23" fmla="*/ 52 w 52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48">
                    <a:moveTo>
                      <a:pt x="45" y="48"/>
                    </a:moveTo>
                    <a:lnTo>
                      <a:pt x="4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52" y="48"/>
                    </a:lnTo>
                    <a:lnTo>
                      <a:pt x="48" y="48"/>
                    </a:lnTo>
                    <a:lnTo>
                      <a:pt x="45" y="48"/>
                    </a:lnTo>
                    <a:close/>
                  </a:path>
                </a:pathLst>
              </a:custGeom>
              <a:solidFill>
                <a:srgbClr val="91C9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21" name="Freeform 244"/>
              <p:cNvSpPr>
                <a:spLocks/>
              </p:cNvSpPr>
              <p:nvPr/>
            </p:nvSpPr>
            <p:spPr bwMode="auto">
              <a:xfrm>
                <a:off x="4051" y="1540"/>
                <a:ext cx="60" cy="55"/>
              </a:xfrm>
              <a:custGeom>
                <a:avLst/>
                <a:gdLst>
                  <a:gd name="T0" fmla="*/ 52 w 60"/>
                  <a:gd name="T1" fmla="*/ 55 h 55"/>
                  <a:gd name="T2" fmla="*/ 4 w 60"/>
                  <a:gd name="T3" fmla="*/ 15 h 55"/>
                  <a:gd name="T4" fmla="*/ 4 w 60"/>
                  <a:gd name="T5" fmla="*/ 7 h 55"/>
                  <a:gd name="T6" fmla="*/ 0 w 60"/>
                  <a:gd name="T7" fmla="*/ 3 h 55"/>
                  <a:gd name="T8" fmla="*/ 0 w 60"/>
                  <a:gd name="T9" fmla="*/ 0 h 55"/>
                  <a:gd name="T10" fmla="*/ 60 w 60"/>
                  <a:gd name="T11" fmla="*/ 52 h 55"/>
                  <a:gd name="T12" fmla="*/ 56 w 60"/>
                  <a:gd name="T13" fmla="*/ 55 h 55"/>
                  <a:gd name="T14" fmla="*/ 52 w 60"/>
                  <a:gd name="T15" fmla="*/ 55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0"/>
                  <a:gd name="T25" fmla="*/ 0 h 55"/>
                  <a:gd name="T26" fmla="*/ 60 w 60"/>
                  <a:gd name="T27" fmla="*/ 55 h 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0" h="55">
                    <a:moveTo>
                      <a:pt x="52" y="55"/>
                    </a:moveTo>
                    <a:lnTo>
                      <a:pt x="4" y="15"/>
                    </a:lnTo>
                    <a:lnTo>
                      <a:pt x="4" y="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60" y="52"/>
                    </a:lnTo>
                    <a:lnTo>
                      <a:pt x="56" y="55"/>
                    </a:ln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91C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22" name="Freeform 245"/>
              <p:cNvSpPr>
                <a:spLocks/>
              </p:cNvSpPr>
              <p:nvPr/>
            </p:nvSpPr>
            <p:spPr bwMode="auto">
              <a:xfrm>
                <a:off x="4044" y="1529"/>
                <a:ext cx="71" cy="66"/>
              </a:xfrm>
              <a:custGeom>
                <a:avLst/>
                <a:gdLst>
                  <a:gd name="T0" fmla="*/ 63 w 71"/>
                  <a:gd name="T1" fmla="*/ 66 h 66"/>
                  <a:gd name="T2" fmla="*/ 11 w 71"/>
                  <a:gd name="T3" fmla="*/ 18 h 66"/>
                  <a:gd name="T4" fmla="*/ 11 w 71"/>
                  <a:gd name="T5" fmla="*/ 14 h 66"/>
                  <a:gd name="T6" fmla="*/ 7 w 71"/>
                  <a:gd name="T7" fmla="*/ 14 h 66"/>
                  <a:gd name="T8" fmla="*/ 4 w 71"/>
                  <a:gd name="T9" fmla="*/ 7 h 66"/>
                  <a:gd name="T10" fmla="*/ 0 w 71"/>
                  <a:gd name="T11" fmla="*/ 0 h 66"/>
                  <a:gd name="T12" fmla="*/ 71 w 71"/>
                  <a:gd name="T13" fmla="*/ 63 h 66"/>
                  <a:gd name="T14" fmla="*/ 67 w 71"/>
                  <a:gd name="T15" fmla="*/ 63 h 66"/>
                  <a:gd name="T16" fmla="*/ 63 w 71"/>
                  <a:gd name="T17" fmla="*/ 66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"/>
                  <a:gd name="T28" fmla="*/ 0 h 66"/>
                  <a:gd name="T29" fmla="*/ 71 w 71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" h="66">
                    <a:moveTo>
                      <a:pt x="63" y="66"/>
                    </a:moveTo>
                    <a:lnTo>
                      <a:pt x="11" y="18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71" y="63"/>
                    </a:lnTo>
                    <a:lnTo>
                      <a:pt x="67" y="63"/>
                    </a:lnTo>
                    <a:lnTo>
                      <a:pt x="63" y="66"/>
                    </a:lnTo>
                    <a:close/>
                  </a:path>
                </a:pathLst>
              </a:custGeom>
              <a:solidFill>
                <a:srgbClr val="92C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23" name="Freeform 246"/>
              <p:cNvSpPr>
                <a:spLocks/>
              </p:cNvSpPr>
              <p:nvPr/>
            </p:nvSpPr>
            <p:spPr bwMode="auto">
              <a:xfrm>
                <a:off x="4040" y="1517"/>
                <a:ext cx="78" cy="75"/>
              </a:xfrm>
              <a:custGeom>
                <a:avLst/>
                <a:gdLst>
                  <a:gd name="T0" fmla="*/ 71 w 78"/>
                  <a:gd name="T1" fmla="*/ 75 h 75"/>
                  <a:gd name="T2" fmla="*/ 11 w 78"/>
                  <a:gd name="T3" fmla="*/ 23 h 75"/>
                  <a:gd name="T4" fmla="*/ 4 w 78"/>
                  <a:gd name="T5" fmla="*/ 12 h 75"/>
                  <a:gd name="T6" fmla="*/ 0 w 78"/>
                  <a:gd name="T7" fmla="*/ 0 h 75"/>
                  <a:gd name="T8" fmla="*/ 78 w 78"/>
                  <a:gd name="T9" fmla="*/ 71 h 75"/>
                  <a:gd name="T10" fmla="*/ 75 w 78"/>
                  <a:gd name="T11" fmla="*/ 75 h 75"/>
                  <a:gd name="T12" fmla="*/ 71 w 78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75"/>
                  <a:gd name="T23" fmla="*/ 78 w 78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75">
                    <a:moveTo>
                      <a:pt x="71" y="75"/>
                    </a:moveTo>
                    <a:lnTo>
                      <a:pt x="11" y="23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78" y="71"/>
                    </a:lnTo>
                    <a:lnTo>
                      <a:pt x="75" y="75"/>
                    </a:lnTo>
                    <a:lnTo>
                      <a:pt x="71" y="75"/>
                    </a:lnTo>
                    <a:close/>
                  </a:path>
                </a:pathLst>
              </a:custGeom>
              <a:solidFill>
                <a:srgbClr val="93CA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24" name="Freeform 247"/>
              <p:cNvSpPr>
                <a:spLocks/>
              </p:cNvSpPr>
              <p:nvPr/>
            </p:nvSpPr>
            <p:spPr bwMode="auto">
              <a:xfrm>
                <a:off x="4036" y="1510"/>
                <a:ext cx="82" cy="82"/>
              </a:xfrm>
              <a:custGeom>
                <a:avLst/>
                <a:gdLst>
                  <a:gd name="T0" fmla="*/ 79 w 82"/>
                  <a:gd name="T1" fmla="*/ 82 h 82"/>
                  <a:gd name="T2" fmla="*/ 8 w 82"/>
                  <a:gd name="T3" fmla="*/ 19 h 82"/>
                  <a:gd name="T4" fmla="*/ 4 w 82"/>
                  <a:gd name="T5" fmla="*/ 7 h 82"/>
                  <a:gd name="T6" fmla="*/ 0 w 82"/>
                  <a:gd name="T7" fmla="*/ 0 h 82"/>
                  <a:gd name="T8" fmla="*/ 82 w 82"/>
                  <a:gd name="T9" fmla="*/ 78 h 82"/>
                  <a:gd name="T10" fmla="*/ 82 w 82"/>
                  <a:gd name="T11" fmla="*/ 78 h 82"/>
                  <a:gd name="T12" fmla="*/ 79 w 82"/>
                  <a:gd name="T13" fmla="*/ 78 h 82"/>
                  <a:gd name="T14" fmla="*/ 79 w 82"/>
                  <a:gd name="T15" fmla="*/ 82 h 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2"/>
                  <a:gd name="T25" fmla="*/ 0 h 82"/>
                  <a:gd name="T26" fmla="*/ 82 w 82"/>
                  <a:gd name="T27" fmla="*/ 82 h 8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2" h="82">
                    <a:moveTo>
                      <a:pt x="79" y="82"/>
                    </a:moveTo>
                    <a:lnTo>
                      <a:pt x="8" y="19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82" y="78"/>
                    </a:lnTo>
                    <a:lnTo>
                      <a:pt x="79" y="78"/>
                    </a:lnTo>
                    <a:lnTo>
                      <a:pt x="79" y="82"/>
                    </a:lnTo>
                    <a:close/>
                  </a:path>
                </a:pathLst>
              </a:custGeom>
              <a:solidFill>
                <a:srgbClr val="93CA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25" name="Freeform 248"/>
              <p:cNvSpPr>
                <a:spLocks/>
              </p:cNvSpPr>
              <p:nvPr/>
            </p:nvSpPr>
            <p:spPr bwMode="auto">
              <a:xfrm>
                <a:off x="4033" y="1503"/>
                <a:ext cx="93" cy="85"/>
              </a:xfrm>
              <a:custGeom>
                <a:avLst/>
                <a:gdLst>
                  <a:gd name="T0" fmla="*/ 85 w 93"/>
                  <a:gd name="T1" fmla="*/ 85 h 85"/>
                  <a:gd name="T2" fmla="*/ 7 w 93"/>
                  <a:gd name="T3" fmla="*/ 14 h 85"/>
                  <a:gd name="T4" fmla="*/ 3 w 93"/>
                  <a:gd name="T5" fmla="*/ 7 h 85"/>
                  <a:gd name="T6" fmla="*/ 0 w 93"/>
                  <a:gd name="T7" fmla="*/ 0 h 85"/>
                  <a:gd name="T8" fmla="*/ 93 w 93"/>
                  <a:gd name="T9" fmla="*/ 85 h 85"/>
                  <a:gd name="T10" fmla="*/ 85 w 93"/>
                  <a:gd name="T11" fmla="*/ 85 h 85"/>
                  <a:gd name="T12" fmla="*/ 85 w 93"/>
                  <a:gd name="T13" fmla="*/ 85 h 85"/>
                  <a:gd name="T14" fmla="*/ 85 w 93"/>
                  <a:gd name="T15" fmla="*/ 85 h 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3"/>
                  <a:gd name="T25" fmla="*/ 0 h 85"/>
                  <a:gd name="T26" fmla="*/ 93 w 93"/>
                  <a:gd name="T27" fmla="*/ 85 h 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3" h="85">
                    <a:moveTo>
                      <a:pt x="85" y="85"/>
                    </a:moveTo>
                    <a:lnTo>
                      <a:pt x="7" y="14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93" y="85"/>
                    </a:lnTo>
                    <a:lnTo>
                      <a:pt x="85" y="85"/>
                    </a:lnTo>
                    <a:close/>
                  </a:path>
                </a:pathLst>
              </a:custGeom>
              <a:solidFill>
                <a:srgbClr val="94C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26" name="Freeform 249"/>
              <p:cNvSpPr>
                <a:spLocks/>
              </p:cNvSpPr>
              <p:nvPr/>
            </p:nvSpPr>
            <p:spPr bwMode="auto">
              <a:xfrm>
                <a:off x="4029" y="1495"/>
                <a:ext cx="100" cy="93"/>
              </a:xfrm>
              <a:custGeom>
                <a:avLst/>
                <a:gdLst>
                  <a:gd name="T0" fmla="*/ 89 w 100"/>
                  <a:gd name="T1" fmla="*/ 93 h 93"/>
                  <a:gd name="T2" fmla="*/ 7 w 100"/>
                  <a:gd name="T3" fmla="*/ 15 h 93"/>
                  <a:gd name="T4" fmla="*/ 4 w 100"/>
                  <a:gd name="T5" fmla="*/ 8 h 93"/>
                  <a:gd name="T6" fmla="*/ 0 w 100"/>
                  <a:gd name="T7" fmla="*/ 0 h 93"/>
                  <a:gd name="T8" fmla="*/ 100 w 100"/>
                  <a:gd name="T9" fmla="*/ 89 h 93"/>
                  <a:gd name="T10" fmla="*/ 89 w 100"/>
                  <a:gd name="T11" fmla="*/ 93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93"/>
                  <a:gd name="T20" fmla="*/ 100 w 100"/>
                  <a:gd name="T21" fmla="*/ 93 h 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93">
                    <a:moveTo>
                      <a:pt x="89" y="93"/>
                    </a:moveTo>
                    <a:lnTo>
                      <a:pt x="7" y="15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100" y="89"/>
                    </a:lnTo>
                    <a:lnTo>
                      <a:pt x="89" y="93"/>
                    </a:lnTo>
                    <a:close/>
                  </a:path>
                </a:pathLst>
              </a:custGeom>
              <a:solidFill>
                <a:srgbClr val="95CB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27" name="Freeform 250"/>
              <p:cNvSpPr>
                <a:spLocks/>
              </p:cNvSpPr>
              <p:nvPr/>
            </p:nvSpPr>
            <p:spPr bwMode="auto">
              <a:xfrm>
                <a:off x="4029" y="1488"/>
                <a:ext cx="104" cy="100"/>
              </a:xfrm>
              <a:custGeom>
                <a:avLst/>
                <a:gdLst>
                  <a:gd name="T0" fmla="*/ 97 w 104"/>
                  <a:gd name="T1" fmla="*/ 100 h 100"/>
                  <a:gd name="T2" fmla="*/ 4 w 104"/>
                  <a:gd name="T3" fmla="*/ 15 h 100"/>
                  <a:gd name="T4" fmla="*/ 0 w 104"/>
                  <a:gd name="T5" fmla="*/ 7 h 100"/>
                  <a:gd name="T6" fmla="*/ 0 w 104"/>
                  <a:gd name="T7" fmla="*/ 0 h 100"/>
                  <a:gd name="T8" fmla="*/ 104 w 104"/>
                  <a:gd name="T9" fmla="*/ 96 h 100"/>
                  <a:gd name="T10" fmla="*/ 97 w 104"/>
                  <a:gd name="T11" fmla="*/ 100 h 1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100"/>
                  <a:gd name="T20" fmla="*/ 104 w 104"/>
                  <a:gd name="T21" fmla="*/ 100 h 1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100">
                    <a:moveTo>
                      <a:pt x="97" y="100"/>
                    </a:moveTo>
                    <a:lnTo>
                      <a:pt x="4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04" y="96"/>
                    </a:lnTo>
                    <a:lnTo>
                      <a:pt x="97" y="100"/>
                    </a:lnTo>
                    <a:close/>
                  </a:path>
                </a:pathLst>
              </a:custGeom>
              <a:solidFill>
                <a:srgbClr val="95C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28" name="Freeform 251"/>
              <p:cNvSpPr>
                <a:spLocks/>
              </p:cNvSpPr>
              <p:nvPr/>
            </p:nvSpPr>
            <p:spPr bwMode="auto">
              <a:xfrm>
                <a:off x="4025" y="1480"/>
                <a:ext cx="116" cy="104"/>
              </a:xfrm>
              <a:custGeom>
                <a:avLst/>
                <a:gdLst>
                  <a:gd name="T0" fmla="*/ 104 w 116"/>
                  <a:gd name="T1" fmla="*/ 104 h 104"/>
                  <a:gd name="T2" fmla="*/ 4 w 116"/>
                  <a:gd name="T3" fmla="*/ 15 h 104"/>
                  <a:gd name="T4" fmla="*/ 4 w 116"/>
                  <a:gd name="T5" fmla="*/ 8 h 104"/>
                  <a:gd name="T6" fmla="*/ 0 w 116"/>
                  <a:gd name="T7" fmla="*/ 0 h 104"/>
                  <a:gd name="T8" fmla="*/ 116 w 116"/>
                  <a:gd name="T9" fmla="*/ 104 h 104"/>
                  <a:gd name="T10" fmla="*/ 104 w 116"/>
                  <a:gd name="T11" fmla="*/ 104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6"/>
                  <a:gd name="T19" fmla="*/ 0 h 104"/>
                  <a:gd name="T20" fmla="*/ 116 w 116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6" h="104">
                    <a:moveTo>
                      <a:pt x="104" y="104"/>
                    </a:moveTo>
                    <a:lnTo>
                      <a:pt x="4" y="15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116" y="104"/>
                    </a:lnTo>
                    <a:lnTo>
                      <a:pt x="104" y="104"/>
                    </a:lnTo>
                    <a:close/>
                  </a:path>
                </a:pathLst>
              </a:custGeom>
              <a:solidFill>
                <a:srgbClr val="96CB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29" name="Freeform 252"/>
              <p:cNvSpPr>
                <a:spLocks/>
              </p:cNvSpPr>
              <p:nvPr/>
            </p:nvSpPr>
            <p:spPr bwMode="auto">
              <a:xfrm>
                <a:off x="4025" y="1476"/>
                <a:ext cx="119" cy="108"/>
              </a:xfrm>
              <a:custGeom>
                <a:avLst/>
                <a:gdLst>
                  <a:gd name="T0" fmla="*/ 108 w 119"/>
                  <a:gd name="T1" fmla="*/ 108 h 108"/>
                  <a:gd name="T2" fmla="*/ 4 w 119"/>
                  <a:gd name="T3" fmla="*/ 12 h 108"/>
                  <a:gd name="T4" fmla="*/ 0 w 119"/>
                  <a:gd name="T5" fmla="*/ 4 h 108"/>
                  <a:gd name="T6" fmla="*/ 0 w 119"/>
                  <a:gd name="T7" fmla="*/ 0 h 108"/>
                  <a:gd name="T8" fmla="*/ 119 w 119"/>
                  <a:gd name="T9" fmla="*/ 108 h 108"/>
                  <a:gd name="T10" fmla="*/ 108 w 119"/>
                  <a:gd name="T11" fmla="*/ 108 h 1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9"/>
                  <a:gd name="T19" fmla="*/ 0 h 108"/>
                  <a:gd name="T20" fmla="*/ 119 w 119"/>
                  <a:gd name="T21" fmla="*/ 108 h 1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9" h="108">
                    <a:moveTo>
                      <a:pt x="108" y="108"/>
                    </a:moveTo>
                    <a:lnTo>
                      <a:pt x="4" y="1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9" y="108"/>
                    </a:lnTo>
                    <a:lnTo>
                      <a:pt x="108" y="108"/>
                    </a:lnTo>
                    <a:close/>
                  </a:path>
                </a:pathLst>
              </a:custGeom>
              <a:solidFill>
                <a:srgbClr val="97C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30" name="Freeform 253"/>
              <p:cNvSpPr>
                <a:spLocks/>
              </p:cNvSpPr>
              <p:nvPr/>
            </p:nvSpPr>
            <p:spPr bwMode="auto">
              <a:xfrm>
                <a:off x="4025" y="1473"/>
                <a:ext cx="123" cy="111"/>
              </a:xfrm>
              <a:custGeom>
                <a:avLst/>
                <a:gdLst>
                  <a:gd name="T0" fmla="*/ 116 w 123"/>
                  <a:gd name="T1" fmla="*/ 111 h 111"/>
                  <a:gd name="T2" fmla="*/ 0 w 123"/>
                  <a:gd name="T3" fmla="*/ 7 h 111"/>
                  <a:gd name="T4" fmla="*/ 0 w 123"/>
                  <a:gd name="T5" fmla="*/ 3 h 111"/>
                  <a:gd name="T6" fmla="*/ 4 w 123"/>
                  <a:gd name="T7" fmla="*/ 0 h 111"/>
                  <a:gd name="T8" fmla="*/ 123 w 123"/>
                  <a:gd name="T9" fmla="*/ 111 h 111"/>
                  <a:gd name="T10" fmla="*/ 116 w 123"/>
                  <a:gd name="T11" fmla="*/ 111 h 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3"/>
                  <a:gd name="T19" fmla="*/ 0 h 111"/>
                  <a:gd name="T20" fmla="*/ 123 w 123"/>
                  <a:gd name="T21" fmla="*/ 111 h 1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3" h="111">
                    <a:moveTo>
                      <a:pt x="116" y="111"/>
                    </a:move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3" y="111"/>
                    </a:lnTo>
                    <a:lnTo>
                      <a:pt x="116" y="111"/>
                    </a:lnTo>
                    <a:close/>
                  </a:path>
                </a:pathLst>
              </a:custGeom>
              <a:solidFill>
                <a:srgbClr val="97CC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31" name="Freeform 254"/>
              <p:cNvSpPr>
                <a:spLocks/>
              </p:cNvSpPr>
              <p:nvPr/>
            </p:nvSpPr>
            <p:spPr bwMode="auto">
              <a:xfrm>
                <a:off x="4025" y="1469"/>
                <a:ext cx="127" cy="115"/>
              </a:xfrm>
              <a:custGeom>
                <a:avLst/>
                <a:gdLst>
                  <a:gd name="T0" fmla="*/ 119 w 127"/>
                  <a:gd name="T1" fmla="*/ 115 h 115"/>
                  <a:gd name="T2" fmla="*/ 0 w 127"/>
                  <a:gd name="T3" fmla="*/ 7 h 115"/>
                  <a:gd name="T4" fmla="*/ 4 w 127"/>
                  <a:gd name="T5" fmla="*/ 4 h 115"/>
                  <a:gd name="T6" fmla="*/ 4 w 127"/>
                  <a:gd name="T7" fmla="*/ 0 h 115"/>
                  <a:gd name="T8" fmla="*/ 127 w 127"/>
                  <a:gd name="T9" fmla="*/ 115 h 115"/>
                  <a:gd name="T10" fmla="*/ 119 w 127"/>
                  <a:gd name="T11" fmla="*/ 115 h 1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115"/>
                  <a:gd name="T20" fmla="*/ 127 w 127"/>
                  <a:gd name="T21" fmla="*/ 115 h 1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115">
                    <a:moveTo>
                      <a:pt x="119" y="115"/>
                    </a:moveTo>
                    <a:lnTo>
                      <a:pt x="0" y="7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127" y="115"/>
                    </a:lnTo>
                    <a:lnTo>
                      <a:pt x="119" y="115"/>
                    </a:lnTo>
                    <a:close/>
                  </a:path>
                </a:pathLst>
              </a:custGeom>
              <a:solidFill>
                <a:srgbClr val="98CC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32" name="Freeform 255"/>
              <p:cNvSpPr>
                <a:spLocks/>
              </p:cNvSpPr>
              <p:nvPr/>
            </p:nvSpPr>
            <p:spPr bwMode="auto">
              <a:xfrm>
                <a:off x="4029" y="1465"/>
                <a:ext cx="130" cy="119"/>
              </a:xfrm>
              <a:custGeom>
                <a:avLst/>
                <a:gdLst>
                  <a:gd name="T0" fmla="*/ 119 w 130"/>
                  <a:gd name="T1" fmla="*/ 119 h 119"/>
                  <a:gd name="T2" fmla="*/ 0 w 130"/>
                  <a:gd name="T3" fmla="*/ 8 h 119"/>
                  <a:gd name="T4" fmla="*/ 0 w 130"/>
                  <a:gd name="T5" fmla="*/ 4 h 119"/>
                  <a:gd name="T6" fmla="*/ 0 w 130"/>
                  <a:gd name="T7" fmla="*/ 0 h 119"/>
                  <a:gd name="T8" fmla="*/ 130 w 130"/>
                  <a:gd name="T9" fmla="*/ 116 h 119"/>
                  <a:gd name="T10" fmla="*/ 119 w 130"/>
                  <a:gd name="T11" fmla="*/ 119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119"/>
                  <a:gd name="T20" fmla="*/ 130 w 130"/>
                  <a:gd name="T21" fmla="*/ 119 h 1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119">
                    <a:moveTo>
                      <a:pt x="119" y="119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0" y="116"/>
                    </a:lnTo>
                    <a:lnTo>
                      <a:pt x="119" y="119"/>
                    </a:lnTo>
                    <a:close/>
                  </a:path>
                </a:pathLst>
              </a:custGeom>
              <a:solidFill>
                <a:srgbClr val="99CD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33" name="Freeform 256"/>
              <p:cNvSpPr>
                <a:spLocks/>
              </p:cNvSpPr>
              <p:nvPr/>
            </p:nvSpPr>
            <p:spPr bwMode="auto">
              <a:xfrm>
                <a:off x="4029" y="1462"/>
                <a:ext cx="134" cy="122"/>
              </a:xfrm>
              <a:custGeom>
                <a:avLst/>
                <a:gdLst>
                  <a:gd name="T0" fmla="*/ 123 w 134"/>
                  <a:gd name="T1" fmla="*/ 122 h 122"/>
                  <a:gd name="T2" fmla="*/ 0 w 134"/>
                  <a:gd name="T3" fmla="*/ 7 h 122"/>
                  <a:gd name="T4" fmla="*/ 0 w 134"/>
                  <a:gd name="T5" fmla="*/ 3 h 122"/>
                  <a:gd name="T6" fmla="*/ 4 w 134"/>
                  <a:gd name="T7" fmla="*/ 0 h 122"/>
                  <a:gd name="T8" fmla="*/ 134 w 134"/>
                  <a:gd name="T9" fmla="*/ 119 h 122"/>
                  <a:gd name="T10" fmla="*/ 123 w 134"/>
                  <a:gd name="T11" fmla="*/ 12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"/>
                  <a:gd name="T19" fmla="*/ 0 h 122"/>
                  <a:gd name="T20" fmla="*/ 134 w 134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" h="122">
                    <a:moveTo>
                      <a:pt x="123" y="122"/>
                    </a:move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34" y="119"/>
                    </a:lnTo>
                    <a:lnTo>
                      <a:pt x="123" y="122"/>
                    </a:lnTo>
                    <a:close/>
                  </a:path>
                </a:pathLst>
              </a:custGeom>
              <a:solidFill>
                <a:srgbClr val="99C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34" name="Freeform 257"/>
              <p:cNvSpPr>
                <a:spLocks/>
              </p:cNvSpPr>
              <p:nvPr/>
            </p:nvSpPr>
            <p:spPr bwMode="auto">
              <a:xfrm>
                <a:off x="4029" y="1462"/>
                <a:ext cx="138" cy="119"/>
              </a:xfrm>
              <a:custGeom>
                <a:avLst/>
                <a:gdLst>
                  <a:gd name="T0" fmla="*/ 130 w 138"/>
                  <a:gd name="T1" fmla="*/ 119 h 119"/>
                  <a:gd name="T2" fmla="*/ 0 w 138"/>
                  <a:gd name="T3" fmla="*/ 3 h 119"/>
                  <a:gd name="T4" fmla="*/ 4 w 138"/>
                  <a:gd name="T5" fmla="*/ 0 h 119"/>
                  <a:gd name="T6" fmla="*/ 7 w 138"/>
                  <a:gd name="T7" fmla="*/ 0 h 119"/>
                  <a:gd name="T8" fmla="*/ 138 w 138"/>
                  <a:gd name="T9" fmla="*/ 119 h 119"/>
                  <a:gd name="T10" fmla="*/ 130 w 138"/>
                  <a:gd name="T11" fmla="*/ 119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19"/>
                  <a:gd name="T20" fmla="*/ 138 w 138"/>
                  <a:gd name="T21" fmla="*/ 119 h 1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19">
                    <a:moveTo>
                      <a:pt x="130" y="119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38" y="119"/>
                    </a:lnTo>
                    <a:lnTo>
                      <a:pt x="130" y="119"/>
                    </a:lnTo>
                    <a:close/>
                  </a:path>
                </a:pathLst>
              </a:custGeom>
              <a:solidFill>
                <a:srgbClr val="9AC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35" name="Freeform 258"/>
              <p:cNvSpPr>
                <a:spLocks/>
              </p:cNvSpPr>
              <p:nvPr/>
            </p:nvSpPr>
            <p:spPr bwMode="auto">
              <a:xfrm>
                <a:off x="4033" y="1462"/>
                <a:ext cx="141" cy="119"/>
              </a:xfrm>
              <a:custGeom>
                <a:avLst/>
                <a:gdLst>
                  <a:gd name="T0" fmla="*/ 130 w 141"/>
                  <a:gd name="T1" fmla="*/ 119 h 119"/>
                  <a:gd name="T2" fmla="*/ 0 w 141"/>
                  <a:gd name="T3" fmla="*/ 0 h 119"/>
                  <a:gd name="T4" fmla="*/ 3 w 141"/>
                  <a:gd name="T5" fmla="*/ 0 h 119"/>
                  <a:gd name="T6" fmla="*/ 11 w 141"/>
                  <a:gd name="T7" fmla="*/ 0 h 119"/>
                  <a:gd name="T8" fmla="*/ 141 w 141"/>
                  <a:gd name="T9" fmla="*/ 119 h 119"/>
                  <a:gd name="T10" fmla="*/ 130 w 141"/>
                  <a:gd name="T11" fmla="*/ 119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1"/>
                  <a:gd name="T19" fmla="*/ 0 h 119"/>
                  <a:gd name="T20" fmla="*/ 141 w 141"/>
                  <a:gd name="T21" fmla="*/ 119 h 1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1" h="119">
                    <a:moveTo>
                      <a:pt x="130" y="11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1" y="0"/>
                    </a:lnTo>
                    <a:lnTo>
                      <a:pt x="141" y="119"/>
                    </a:lnTo>
                    <a:lnTo>
                      <a:pt x="130" y="119"/>
                    </a:lnTo>
                    <a:close/>
                  </a:path>
                </a:pathLst>
              </a:custGeom>
              <a:solidFill>
                <a:srgbClr val="9BC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36" name="Freeform 259"/>
              <p:cNvSpPr>
                <a:spLocks/>
              </p:cNvSpPr>
              <p:nvPr/>
            </p:nvSpPr>
            <p:spPr bwMode="auto">
              <a:xfrm>
                <a:off x="4033" y="1447"/>
                <a:ext cx="145" cy="134"/>
              </a:xfrm>
              <a:custGeom>
                <a:avLst/>
                <a:gdLst>
                  <a:gd name="T0" fmla="*/ 134 w 145"/>
                  <a:gd name="T1" fmla="*/ 134 h 134"/>
                  <a:gd name="T2" fmla="*/ 3 w 145"/>
                  <a:gd name="T3" fmla="*/ 15 h 134"/>
                  <a:gd name="T4" fmla="*/ 11 w 145"/>
                  <a:gd name="T5" fmla="*/ 15 h 134"/>
                  <a:gd name="T6" fmla="*/ 15 w 145"/>
                  <a:gd name="T7" fmla="*/ 15 h 134"/>
                  <a:gd name="T8" fmla="*/ 0 w 145"/>
                  <a:gd name="T9" fmla="*/ 0 h 134"/>
                  <a:gd name="T10" fmla="*/ 11 w 145"/>
                  <a:gd name="T11" fmla="*/ 11 h 134"/>
                  <a:gd name="T12" fmla="*/ 26 w 145"/>
                  <a:gd name="T13" fmla="*/ 22 h 134"/>
                  <a:gd name="T14" fmla="*/ 145 w 145"/>
                  <a:gd name="T15" fmla="*/ 134 h 134"/>
                  <a:gd name="T16" fmla="*/ 134 w 145"/>
                  <a:gd name="T17" fmla="*/ 134 h 1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5"/>
                  <a:gd name="T28" fmla="*/ 0 h 134"/>
                  <a:gd name="T29" fmla="*/ 145 w 145"/>
                  <a:gd name="T30" fmla="*/ 134 h 1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5" h="134">
                    <a:moveTo>
                      <a:pt x="134" y="134"/>
                    </a:moveTo>
                    <a:lnTo>
                      <a:pt x="3" y="15"/>
                    </a:lnTo>
                    <a:lnTo>
                      <a:pt x="11" y="15"/>
                    </a:lnTo>
                    <a:lnTo>
                      <a:pt x="15" y="15"/>
                    </a:lnTo>
                    <a:lnTo>
                      <a:pt x="0" y="0"/>
                    </a:lnTo>
                    <a:lnTo>
                      <a:pt x="11" y="11"/>
                    </a:lnTo>
                    <a:lnTo>
                      <a:pt x="26" y="22"/>
                    </a:lnTo>
                    <a:lnTo>
                      <a:pt x="145" y="134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9BC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37" name="Freeform 260"/>
              <p:cNvSpPr>
                <a:spLocks/>
              </p:cNvSpPr>
              <p:nvPr/>
            </p:nvSpPr>
            <p:spPr bwMode="auto">
              <a:xfrm>
                <a:off x="4025" y="1436"/>
                <a:ext cx="156" cy="145"/>
              </a:xfrm>
              <a:custGeom>
                <a:avLst/>
                <a:gdLst>
                  <a:gd name="T0" fmla="*/ 149 w 156"/>
                  <a:gd name="T1" fmla="*/ 145 h 145"/>
                  <a:gd name="T2" fmla="*/ 19 w 156"/>
                  <a:gd name="T3" fmla="*/ 26 h 145"/>
                  <a:gd name="T4" fmla="*/ 23 w 156"/>
                  <a:gd name="T5" fmla="*/ 26 h 145"/>
                  <a:gd name="T6" fmla="*/ 30 w 156"/>
                  <a:gd name="T7" fmla="*/ 26 h 145"/>
                  <a:gd name="T8" fmla="*/ 0 w 156"/>
                  <a:gd name="T9" fmla="*/ 0 h 145"/>
                  <a:gd name="T10" fmla="*/ 8 w 156"/>
                  <a:gd name="T11" fmla="*/ 11 h 145"/>
                  <a:gd name="T12" fmla="*/ 19 w 156"/>
                  <a:gd name="T13" fmla="*/ 22 h 145"/>
                  <a:gd name="T14" fmla="*/ 30 w 156"/>
                  <a:gd name="T15" fmla="*/ 33 h 145"/>
                  <a:gd name="T16" fmla="*/ 45 w 156"/>
                  <a:gd name="T17" fmla="*/ 40 h 145"/>
                  <a:gd name="T18" fmla="*/ 156 w 156"/>
                  <a:gd name="T19" fmla="*/ 141 h 145"/>
                  <a:gd name="T20" fmla="*/ 149 w 156"/>
                  <a:gd name="T21" fmla="*/ 145 h 1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145"/>
                  <a:gd name="T35" fmla="*/ 156 w 156"/>
                  <a:gd name="T36" fmla="*/ 145 h 1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145">
                    <a:moveTo>
                      <a:pt x="149" y="145"/>
                    </a:moveTo>
                    <a:lnTo>
                      <a:pt x="19" y="26"/>
                    </a:lnTo>
                    <a:lnTo>
                      <a:pt x="23" y="26"/>
                    </a:lnTo>
                    <a:lnTo>
                      <a:pt x="30" y="26"/>
                    </a:lnTo>
                    <a:lnTo>
                      <a:pt x="0" y="0"/>
                    </a:lnTo>
                    <a:lnTo>
                      <a:pt x="8" y="11"/>
                    </a:lnTo>
                    <a:lnTo>
                      <a:pt x="19" y="22"/>
                    </a:lnTo>
                    <a:lnTo>
                      <a:pt x="30" y="33"/>
                    </a:lnTo>
                    <a:lnTo>
                      <a:pt x="45" y="40"/>
                    </a:lnTo>
                    <a:lnTo>
                      <a:pt x="156" y="141"/>
                    </a:lnTo>
                    <a:lnTo>
                      <a:pt x="149" y="145"/>
                    </a:lnTo>
                    <a:close/>
                  </a:path>
                </a:pathLst>
              </a:custGeom>
              <a:solidFill>
                <a:srgbClr val="9CC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38" name="Freeform 261"/>
              <p:cNvSpPr>
                <a:spLocks noEditPoints="1"/>
              </p:cNvSpPr>
              <p:nvPr/>
            </p:nvSpPr>
            <p:spPr bwMode="auto">
              <a:xfrm>
                <a:off x="4022" y="1424"/>
                <a:ext cx="167" cy="157"/>
              </a:xfrm>
              <a:custGeom>
                <a:avLst/>
                <a:gdLst>
                  <a:gd name="T0" fmla="*/ 156 w 167"/>
                  <a:gd name="T1" fmla="*/ 157 h 157"/>
                  <a:gd name="T2" fmla="*/ 37 w 167"/>
                  <a:gd name="T3" fmla="*/ 45 h 157"/>
                  <a:gd name="T4" fmla="*/ 44 w 167"/>
                  <a:gd name="T5" fmla="*/ 52 h 157"/>
                  <a:gd name="T6" fmla="*/ 55 w 167"/>
                  <a:gd name="T7" fmla="*/ 56 h 157"/>
                  <a:gd name="T8" fmla="*/ 55 w 167"/>
                  <a:gd name="T9" fmla="*/ 56 h 157"/>
                  <a:gd name="T10" fmla="*/ 167 w 167"/>
                  <a:gd name="T11" fmla="*/ 153 h 157"/>
                  <a:gd name="T12" fmla="*/ 156 w 167"/>
                  <a:gd name="T13" fmla="*/ 157 h 157"/>
                  <a:gd name="T14" fmla="*/ 26 w 167"/>
                  <a:gd name="T15" fmla="*/ 38 h 157"/>
                  <a:gd name="T16" fmla="*/ 11 w 167"/>
                  <a:gd name="T17" fmla="*/ 23 h 157"/>
                  <a:gd name="T18" fmla="*/ 3 w 167"/>
                  <a:gd name="T19" fmla="*/ 12 h 157"/>
                  <a:gd name="T20" fmla="*/ 0 w 167"/>
                  <a:gd name="T21" fmla="*/ 0 h 157"/>
                  <a:gd name="T22" fmla="*/ 44 w 167"/>
                  <a:gd name="T23" fmla="*/ 41 h 157"/>
                  <a:gd name="T24" fmla="*/ 33 w 167"/>
                  <a:gd name="T25" fmla="*/ 38 h 157"/>
                  <a:gd name="T26" fmla="*/ 26 w 167"/>
                  <a:gd name="T27" fmla="*/ 38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7"/>
                  <a:gd name="T43" fmla="*/ 0 h 157"/>
                  <a:gd name="T44" fmla="*/ 167 w 167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7" h="157">
                    <a:moveTo>
                      <a:pt x="156" y="157"/>
                    </a:moveTo>
                    <a:lnTo>
                      <a:pt x="37" y="45"/>
                    </a:lnTo>
                    <a:lnTo>
                      <a:pt x="44" y="52"/>
                    </a:lnTo>
                    <a:lnTo>
                      <a:pt x="55" y="56"/>
                    </a:lnTo>
                    <a:lnTo>
                      <a:pt x="167" y="153"/>
                    </a:lnTo>
                    <a:lnTo>
                      <a:pt x="156" y="157"/>
                    </a:lnTo>
                    <a:close/>
                    <a:moveTo>
                      <a:pt x="26" y="38"/>
                    </a:moveTo>
                    <a:lnTo>
                      <a:pt x="11" y="23"/>
                    </a:lnTo>
                    <a:lnTo>
                      <a:pt x="3" y="12"/>
                    </a:lnTo>
                    <a:lnTo>
                      <a:pt x="0" y="0"/>
                    </a:lnTo>
                    <a:lnTo>
                      <a:pt x="44" y="41"/>
                    </a:lnTo>
                    <a:lnTo>
                      <a:pt x="33" y="38"/>
                    </a:lnTo>
                    <a:lnTo>
                      <a:pt x="26" y="38"/>
                    </a:lnTo>
                    <a:close/>
                  </a:path>
                </a:pathLst>
              </a:custGeom>
              <a:solidFill>
                <a:srgbClr val="9CC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39" name="Freeform 262"/>
              <p:cNvSpPr>
                <a:spLocks noEditPoints="1"/>
              </p:cNvSpPr>
              <p:nvPr/>
            </p:nvSpPr>
            <p:spPr bwMode="auto">
              <a:xfrm>
                <a:off x="4018" y="1417"/>
                <a:ext cx="175" cy="160"/>
              </a:xfrm>
              <a:custGeom>
                <a:avLst/>
                <a:gdLst>
                  <a:gd name="T0" fmla="*/ 163 w 175"/>
                  <a:gd name="T1" fmla="*/ 160 h 160"/>
                  <a:gd name="T2" fmla="*/ 52 w 175"/>
                  <a:gd name="T3" fmla="*/ 59 h 160"/>
                  <a:gd name="T4" fmla="*/ 56 w 175"/>
                  <a:gd name="T5" fmla="*/ 59 h 160"/>
                  <a:gd name="T6" fmla="*/ 59 w 175"/>
                  <a:gd name="T7" fmla="*/ 63 h 160"/>
                  <a:gd name="T8" fmla="*/ 67 w 175"/>
                  <a:gd name="T9" fmla="*/ 63 h 160"/>
                  <a:gd name="T10" fmla="*/ 175 w 175"/>
                  <a:gd name="T11" fmla="*/ 160 h 160"/>
                  <a:gd name="T12" fmla="*/ 163 w 175"/>
                  <a:gd name="T13" fmla="*/ 160 h 160"/>
                  <a:gd name="T14" fmla="*/ 37 w 175"/>
                  <a:gd name="T15" fmla="*/ 45 h 160"/>
                  <a:gd name="T16" fmla="*/ 7 w 175"/>
                  <a:gd name="T17" fmla="*/ 19 h 160"/>
                  <a:gd name="T18" fmla="*/ 4 w 175"/>
                  <a:gd name="T19" fmla="*/ 11 h 160"/>
                  <a:gd name="T20" fmla="*/ 0 w 175"/>
                  <a:gd name="T21" fmla="*/ 0 h 160"/>
                  <a:gd name="T22" fmla="*/ 56 w 175"/>
                  <a:gd name="T23" fmla="*/ 52 h 160"/>
                  <a:gd name="T24" fmla="*/ 48 w 175"/>
                  <a:gd name="T25" fmla="*/ 48 h 160"/>
                  <a:gd name="T26" fmla="*/ 37 w 175"/>
                  <a:gd name="T27" fmla="*/ 45 h 1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5"/>
                  <a:gd name="T43" fmla="*/ 0 h 160"/>
                  <a:gd name="T44" fmla="*/ 175 w 175"/>
                  <a:gd name="T45" fmla="*/ 160 h 1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5" h="160">
                    <a:moveTo>
                      <a:pt x="163" y="160"/>
                    </a:moveTo>
                    <a:lnTo>
                      <a:pt x="52" y="59"/>
                    </a:lnTo>
                    <a:lnTo>
                      <a:pt x="56" y="59"/>
                    </a:lnTo>
                    <a:lnTo>
                      <a:pt x="59" y="63"/>
                    </a:lnTo>
                    <a:lnTo>
                      <a:pt x="67" y="63"/>
                    </a:lnTo>
                    <a:lnTo>
                      <a:pt x="175" y="160"/>
                    </a:lnTo>
                    <a:lnTo>
                      <a:pt x="163" y="160"/>
                    </a:lnTo>
                    <a:close/>
                    <a:moveTo>
                      <a:pt x="37" y="45"/>
                    </a:moveTo>
                    <a:lnTo>
                      <a:pt x="7" y="19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56" y="52"/>
                    </a:lnTo>
                    <a:lnTo>
                      <a:pt x="48" y="48"/>
                    </a:lnTo>
                    <a:lnTo>
                      <a:pt x="37" y="45"/>
                    </a:lnTo>
                    <a:close/>
                  </a:path>
                </a:pathLst>
              </a:custGeom>
              <a:solidFill>
                <a:srgbClr val="9DC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40" name="Freeform 263"/>
              <p:cNvSpPr>
                <a:spLocks noEditPoints="1"/>
              </p:cNvSpPr>
              <p:nvPr/>
            </p:nvSpPr>
            <p:spPr bwMode="auto">
              <a:xfrm>
                <a:off x="4018" y="1413"/>
                <a:ext cx="178" cy="164"/>
              </a:xfrm>
              <a:custGeom>
                <a:avLst/>
                <a:gdLst>
                  <a:gd name="T0" fmla="*/ 171 w 178"/>
                  <a:gd name="T1" fmla="*/ 164 h 164"/>
                  <a:gd name="T2" fmla="*/ 59 w 178"/>
                  <a:gd name="T3" fmla="*/ 67 h 164"/>
                  <a:gd name="T4" fmla="*/ 70 w 178"/>
                  <a:gd name="T5" fmla="*/ 67 h 164"/>
                  <a:gd name="T6" fmla="*/ 178 w 178"/>
                  <a:gd name="T7" fmla="*/ 164 h 164"/>
                  <a:gd name="T8" fmla="*/ 171 w 178"/>
                  <a:gd name="T9" fmla="*/ 164 h 164"/>
                  <a:gd name="T10" fmla="*/ 48 w 178"/>
                  <a:gd name="T11" fmla="*/ 52 h 164"/>
                  <a:gd name="T12" fmla="*/ 4 w 178"/>
                  <a:gd name="T13" fmla="*/ 11 h 164"/>
                  <a:gd name="T14" fmla="*/ 0 w 178"/>
                  <a:gd name="T15" fmla="*/ 8 h 164"/>
                  <a:gd name="T16" fmla="*/ 0 w 178"/>
                  <a:gd name="T17" fmla="*/ 0 h 164"/>
                  <a:gd name="T18" fmla="*/ 67 w 178"/>
                  <a:gd name="T19" fmla="*/ 63 h 164"/>
                  <a:gd name="T20" fmla="*/ 56 w 178"/>
                  <a:gd name="T21" fmla="*/ 56 h 164"/>
                  <a:gd name="T22" fmla="*/ 48 w 178"/>
                  <a:gd name="T23" fmla="*/ 52 h 1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8"/>
                  <a:gd name="T37" fmla="*/ 0 h 164"/>
                  <a:gd name="T38" fmla="*/ 178 w 178"/>
                  <a:gd name="T39" fmla="*/ 164 h 1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8" h="164">
                    <a:moveTo>
                      <a:pt x="171" y="164"/>
                    </a:moveTo>
                    <a:lnTo>
                      <a:pt x="59" y="67"/>
                    </a:lnTo>
                    <a:lnTo>
                      <a:pt x="70" y="67"/>
                    </a:lnTo>
                    <a:lnTo>
                      <a:pt x="178" y="164"/>
                    </a:lnTo>
                    <a:lnTo>
                      <a:pt x="171" y="164"/>
                    </a:lnTo>
                    <a:close/>
                    <a:moveTo>
                      <a:pt x="48" y="52"/>
                    </a:moveTo>
                    <a:lnTo>
                      <a:pt x="4" y="11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7" y="63"/>
                    </a:lnTo>
                    <a:lnTo>
                      <a:pt x="56" y="56"/>
                    </a:lnTo>
                    <a:lnTo>
                      <a:pt x="48" y="52"/>
                    </a:lnTo>
                    <a:close/>
                  </a:path>
                </a:pathLst>
              </a:custGeom>
              <a:solidFill>
                <a:srgbClr val="9EC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41" name="Freeform 264"/>
              <p:cNvSpPr>
                <a:spLocks/>
              </p:cNvSpPr>
              <p:nvPr/>
            </p:nvSpPr>
            <p:spPr bwMode="auto">
              <a:xfrm>
                <a:off x="4018" y="1406"/>
                <a:ext cx="182" cy="171"/>
              </a:xfrm>
              <a:custGeom>
                <a:avLst/>
                <a:gdLst>
                  <a:gd name="T0" fmla="*/ 175 w 182"/>
                  <a:gd name="T1" fmla="*/ 171 h 171"/>
                  <a:gd name="T2" fmla="*/ 67 w 182"/>
                  <a:gd name="T3" fmla="*/ 74 h 171"/>
                  <a:gd name="T4" fmla="*/ 78 w 182"/>
                  <a:gd name="T5" fmla="*/ 74 h 171"/>
                  <a:gd name="T6" fmla="*/ 0 w 182"/>
                  <a:gd name="T7" fmla="*/ 0 h 171"/>
                  <a:gd name="T8" fmla="*/ 0 w 182"/>
                  <a:gd name="T9" fmla="*/ 7 h 171"/>
                  <a:gd name="T10" fmla="*/ 0 w 182"/>
                  <a:gd name="T11" fmla="*/ 11 h 171"/>
                  <a:gd name="T12" fmla="*/ 56 w 182"/>
                  <a:gd name="T13" fmla="*/ 63 h 171"/>
                  <a:gd name="T14" fmla="*/ 67 w 182"/>
                  <a:gd name="T15" fmla="*/ 67 h 171"/>
                  <a:gd name="T16" fmla="*/ 74 w 182"/>
                  <a:gd name="T17" fmla="*/ 74 h 171"/>
                  <a:gd name="T18" fmla="*/ 78 w 182"/>
                  <a:gd name="T19" fmla="*/ 74 h 171"/>
                  <a:gd name="T20" fmla="*/ 182 w 182"/>
                  <a:gd name="T21" fmla="*/ 171 h 171"/>
                  <a:gd name="T22" fmla="*/ 175 w 182"/>
                  <a:gd name="T23" fmla="*/ 171 h 1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2"/>
                  <a:gd name="T37" fmla="*/ 0 h 171"/>
                  <a:gd name="T38" fmla="*/ 182 w 182"/>
                  <a:gd name="T39" fmla="*/ 171 h 1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2" h="171">
                    <a:moveTo>
                      <a:pt x="175" y="171"/>
                    </a:moveTo>
                    <a:lnTo>
                      <a:pt x="67" y="74"/>
                    </a:lnTo>
                    <a:lnTo>
                      <a:pt x="78" y="74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56" y="63"/>
                    </a:lnTo>
                    <a:lnTo>
                      <a:pt x="67" y="67"/>
                    </a:lnTo>
                    <a:lnTo>
                      <a:pt x="74" y="74"/>
                    </a:lnTo>
                    <a:lnTo>
                      <a:pt x="78" y="74"/>
                    </a:lnTo>
                    <a:lnTo>
                      <a:pt x="182" y="171"/>
                    </a:lnTo>
                    <a:lnTo>
                      <a:pt x="175" y="171"/>
                    </a:lnTo>
                    <a:close/>
                  </a:path>
                </a:pathLst>
              </a:custGeom>
              <a:solidFill>
                <a:srgbClr val="9ECF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42" name="Freeform 265"/>
              <p:cNvSpPr>
                <a:spLocks/>
              </p:cNvSpPr>
              <p:nvPr/>
            </p:nvSpPr>
            <p:spPr bwMode="auto">
              <a:xfrm>
                <a:off x="4014" y="1402"/>
                <a:ext cx="193" cy="175"/>
              </a:xfrm>
              <a:custGeom>
                <a:avLst/>
                <a:gdLst>
                  <a:gd name="T0" fmla="*/ 182 w 193"/>
                  <a:gd name="T1" fmla="*/ 175 h 175"/>
                  <a:gd name="T2" fmla="*/ 74 w 193"/>
                  <a:gd name="T3" fmla="*/ 78 h 175"/>
                  <a:gd name="T4" fmla="*/ 86 w 193"/>
                  <a:gd name="T5" fmla="*/ 78 h 175"/>
                  <a:gd name="T6" fmla="*/ 0 w 193"/>
                  <a:gd name="T7" fmla="*/ 0 h 175"/>
                  <a:gd name="T8" fmla="*/ 4 w 193"/>
                  <a:gd name="T9" fmla="*/ 4 h 175"/>
                  <a:gd name="T10" fmla="*/ 4 w 193"/>
                  <a:gd name="T11" fmla="*/ 11 h 175"/>
                  <a:gd name="T12" fmla="*/ 71 w 193"/>
                  <a:gd name="T13" fmla="*/ 74 h 175"/>
                  <a:gd name="T14" fmla="*/ 74 w 193"/>
                  <a:gd name="T15" fmla="*/ 74 h 175"/>
                  <a:gd name="T16" fmla="*/ 78 w 193"/>
                  <a:gd name="T17" fmla="*/ 78 h 175"/>
                  <a:gd name="T18" fmla="*/ 86 w 193"/>
                  <a:gd name="T19" fmla="*/ 78 h 175"/>
                  <a:gd name="T20" fmla="*/ 193 w 193"/>
                  <a:gd name="T21" fmla="*/ 175 h 175"/>
                  <a:gd name="T22" fmla="*/ 182 w 193"/>
                  <a:gd name="T23" fmla="*/ 175 h 1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3"/>
                  <a:gd name="T37" fmla="*/ 0 h 175"/>
                  <a:gd name="T38" fmla="*/ 193 w 193"/>
                  <a:gd name="T39" fmla="*/ 175 h 1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3" h="175">
                    <a:moveTo>
                      <a:pt x="182" y="175"/>
                    </a:moveTo>
                    <a:lnTo>
                      <a:pt x="74" y="78"/>
                    </a:lnTo>
                    <a:lnTo>
                      <a:pt x="86" y="78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11"/>
                    </a:lnTo>
                    <a:lnTo>
                      <a:pt x="71" y="74"/>
                    </a:lnTo>
                    <a:lnTo>
                      <a:pt x="74" y="74"/>
                    </a:lnTo>
                    <a:lnTo>
                      <a:pt x="78" y="78"/>
                    </a:lnTo>
                    <a:lnTo>
                      <a:pt x="86" y="78"/>
                    </a:lnTo>
                    <a:lnTo>
                      <a:pt x="193" y="175"/>
                    </a:lnTo>
                    <a:lnTo>
                      <a:pt x="182" y="175"/>
                    </a:lnTo>
                    <a:close/>
                  </a:path>
                </a:pathLst>
              </a:custGeom>
              <a:solidFill>
                <a:srgbClr val="9FD0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43" name="Freeform 266"/>
              <p:cNvSpPr>
                <a:spLocks noEditPoints="1"/>
              </p:cNvSpPr>
              <p:nvPr/>
            </p:nvSpPr>
            <p:spPr bwMode="auto">
              <a:xfrm>
                <a:off x="4014" y="1395"/>
                <a:ext cx="197" cy="182"/>
              </a:xfrm>
              <a:custGeom>
                <a:avLst/>
                <a:gdLst>
                  <a:gd name="T0" fmla="*/ 186 w 197"/>
                  <a:gd name="T1" fmla="*/ 182 h 182"/>
                  <a:gd name="T2" fmla="*/ 82 w 197"/>
                  <a:gd name="T3" fmla="*/ 85 h 182"/>
                  <a:gd name="T4" fmla="*/ 93 w 197"/>
                  <a:gd name="T5" fmla="*/ 81 h 182"/>
                  <a:gd name="T6" fmla="*/ 197 w 197"/>
                  <a:gd name="T7" fmla="*/ 178 h 182"/>
                  <a:gd name="T8" fmla="*/ 186 w 197"/>
                  <a:gd name="T9" fmla="*/ 182 h 182"/>
                  <a:gd name="T10" fmla="*/ 82 w 197"/>
                  <a:gd name="T11" fmla="*/ 85 h 182"/>
                  <a:gd name="T12" fmla="*/ 4 w 197"/>
                  <a:gd name="T13" fmla="*/ 11 h 182"/>
                  <a:gd name="T14" fmla="*/ 0 w 197"/>
                  <a:gd name="T15" fmla="*/ 7 h 182"/>
                  <a:gd name="T16" fmla="*/ 0 w 197"/>
                  <a:gd name="T17" fmla="*/ 0 h 182"/>
                  <a:gd name="T18" fmla="*/ 93 w 197"/>
                  <a:gd name="T19" fmla="*/ 81 h 182"/>
                  <a:gd name="T20" fmla="*/ 82 w 197"/>
                  <a:gd name="T21" fmla="*/ 85 h 1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7"/>
                  <a:gd name="T34" fmla="*/ 0 h 182"/>
                  <a:gd name="T35" fmla="*/ 197 w 197"/>
                  <a:gd name="T36" fmla="*/ 182 h 18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7" h="182">
                    <a:moveTo>
                      <a:pt x="186" y="182"/>
                    </a:moveTo>
                    <a:lnTo>
                      <a:pt x="82" y="85"/>
                    </a:lnTo>
                    <a:lnTo>
                      <a:pt x="93" y="81"/>
                    </a:lnTo>
                    <a:lnTo>
                      <a:pt x="197" y="178"/>
                    </a:lnTo>
                    <a:lnTo>
                      <a:pt x="186" y="182"/>
                    </a:lnTo>
                    <a:close/>
                    <a:moveTo>
                      <a:pt x="82" y="85"/>
                    </a:moveTo>
                    <a:lnTo>
                      <a:pt x="4" y="11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93" y="81"/>
                    </a:lnTo>
                    <a:lnTo>
                      <a:pt x="82" y="85"/>
                    </a:lnTo>
                    <a:close/>
                  </a:path>
                </a:pathLst>
              </a:custGeom>
              <a:solidFill>
                <a:srgbClr val="A0D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44" name="Freeform 267"/>
              <p:cNvSpPr>
                <a:spLocks noEditPoints="1"/>
              </p:cNvSpPr>
              <p:nvPr/>
            </p:nvSpPr>
            <p:spPr bwMode="auto">
              <a:xfrm>
                <a:off x="4014" y="1391"/>
                <a:ext cx="201" cy="186"/>
              </a:xfrm>
              <a:custGeom>
                <a:avLst/>
                <a:gdLst>
                  <a:gd name="T0" fmla="*/ 193 w 201"/>
                  <a:gd name="T1" fmla="*/ 186 h 186"/>
                  <a:gd name="T2" fmla="*/ 86 w 201"/>
                  <a:gd name="T3" fmla="*/ 89 h 186"/>
                  <a:gd name="T4" fmla="*/ 97 w 201"/>
                  <a:gd name="T5" fmla="*/ 85 h 186"/>
                  <a:gd name="T6" fmla="*/ 201 w 201"/>
                  <a:gd name="T7" fmla="*/ 182 h 186"/>
                  <a:gd name="T8" fmla="*/ 193 w 201"/>
                  <a:gd name="T9" fmla="*/ 186 h 186"/>
                  <a:gd name="T10" fmla="*/ 86 w 201"/>
                  <a:gd name="T11" fmla="*/ 89 h 186"/>
                  <a:gd name="T12" fmla="*/ 0 w 201"/>
                  <a:gd name="T13" fmla="*/ 11 h 186"/>
                  <a:gd name="T14" fmla="*/ 0 w 201"/>
                  <a:gd name="T15" fmla="*/ 4 h 186"/>
                  <a:gd name="T16" fmla="*/ 0 w 201"/>
                  <a:gd name="T17" fmla="*/ 0 h 186"/>
                  <a:gd name="T18" fmla="*/ 97 w 201"/>
                  <a:gd name="T19" fmla="*/ 85 h 186"/>
                  <a:gd name="T20" fmla="*/ 86 w 201"/>
                  <a:gd name="T21" fmla="*/ 89 h 1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1"/>
                  <a:gd name="T34" fmla="*/ 0 h 186"/>
                  <a:gd name="T35" fmla="*/ 201 w 201"/>
                  <a:gd name="T36" fmla="*/ 186 h 1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1" h="186">
                    <a:moveTo>
                      <a:pt x="193" y="186"/>
                    </a:moveTo>
                    <a:lnTo>
                      <a:pt x="86" y="89"/>
                    </a:lnTo>
                    <a:lnTo>
                      <a:pt x="97" y="85"/>
                    </a:lnTo>
                    <a:lnTo>
                      <a:pt x="201" y="182"/>
                    </a:lnTo>
                    <a:lnTo>
                      <a:pt x="193" y="186"/>
                    </a:lnTo>
                    <a:close/>
                    <a:moveTo>
                      <a:pt x="86" y="89"/>
                    </a:moveTo>
                    <a:lnTo>
                      <a:pt x="0" y="11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97" y="85"/>
                    </a:lnTo>
                    <a:lnTo>
                      <a:pt x="86" y="89"/>
                    </a:lnTo>
                    <a:close/>
                  </a:path>
                </a:pathLst>
              </a:custGeom>
              <a:solidFill>
                <a:srgbClr val="A0D0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45" name="Freeform 268"/>
              <p:cNvSpPr>
                <a:spLocks noEditPoints="1"/>
              </p:cNvSpPr>
              <p:nvPr/>
            </p:nvSpPr>
            <p:spPr bwMode="auto">
              <a:xfrm>
                <a:off x="4014" y="1387"/>
                <a:ext cx="208" cy="186"/>
              </a:xfrm>
              <a:custGeom>
                <a:avLst/>
                <a:gdLst>
                  <a:gd name="T0" fmla="*/ 197 w 208"/>
                  <a:gd name="T1" fmla="*/ 186 h 186"/>
                  <a:gd name="T2" fmla="*/ 93 w 208"/>
                  <a:gd name="T3" fmla="*/ 89 h 186"/>
                  <a:gd name="T4" fmla="*/ 104 w 208"/>
                  <a:gd name="T5" fmla="*/ 89 h 186"/>
                  <a:gd name="T6" fmla="*/ 208 w 208"/>
                  <a:gd name="T7" fmla="*/ 186 h 186"/>
                  <a:gd name="T8" fmla="*/ 197 w 208"/>
                  <a:gd name="T9" fmla="*/ 186 h 186"/>
                  <a:gd name="T10" fmla="*/ 93 w 208"/>
                  <a:gd name="T11" fmla="*/ 89 h 186"/>
                  <a:gd name="T12" fmla="*/ 0 w 208"/>
                  <a:gd name="T13" fmla="*/ 8 h 186"/>
                  <a:gd name="T14" fmla="*/ 0 w 208"/>
                  <a:gd name="T15" fmla="*/ 4 h 186"/>
                  <a:gd name="T16" fmla="*/ 4 w 208"/>
                  <a:gd name="T17" fmla="*/ 0 h 186"/>
                  <a:gd name="T18" fmla="*/ 101 w 208"/>
                  <a:gd name="T19" fmla="*/ 89 h 186"/>
                  <a:gd name="T20" fmla="*/ 93 w 208"/>
                  <a:gd name="T21" fmla="*/ 89 h 1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86"/>
                  <a:gd name="T35" fmla="*/ 208 w 208"/>
                  <a:gd name="T36" fmla="*/ 186 h 1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86">
                    <a:moveTo>
                      <a:pt x="197" y="186"/>
                    </a:moveTo>
                    <a:lnTo>
                      <a:pt x="93" y="89"/>
                    </a:lnTo>
                    <a:lnTo>
                      <a:pt x="104" y="89"/>
                    </a:lnTo>
                    <a:lnTo>
                      <a:pt x="208" y="186"/>
                    </a:lnTo>
                    <a:lnTo>
                      <a:pt x="197" y="186"/>
                    </a:lnTo>
                    <a:close/>
                    <a:moveTo>
                      <a:pt x="93" y="89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01" y="89"/>
                    </a:lnTo>
                    <a:lnTo>
                      <a:pt x="93" y="89"/>
                    </a:lnTo>
                    <a:close/>
                  </a:path>
                </a:pathLst>
              </a:custGeom>
              <a:solidFill>
                <a:srgbClr val="A1D1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46" name="Freeform 269"/>
              <p:cNvSpPr>
                <a:spLocks noEditPoints="1"/>
              </p:cNvSpPr>
              <p:nvPr/>
            </p:nvSpPr>
            <p:spPr bwMode="auto">
              <a:xfrm>
                <a:off x="4014" y="1383"/>
                <a:ext cx="212" cy="190"/>
              </a:xfrm>
              <a:custGeom>
                <a:avLst/>
                <a:gdLst>
                  <a:gd name="T0" fmla="*/ 201 w 212"/>
                  <a:gd name="T1" fmla="*/ 190 h 190"/>
                  <a:gd name="T2" fmla="*/ 97 w 212"/>
                  <a:gd name="T3" fmla="*/ 93 h 190"/>
                  <a:gd name="T4" fmla="*/ 108 w 212"/>
                  <a:gd name="T5" fmla="*/ 93 h 190"/>
                  <a:gd name="T6" fmla="*/ 212 w 212"/>
                  <a:gd name="T7" fmla="*/ 190 h 190"/>
                  <a:gd name="T8" fmla="*/ 201 w 212"/>
                  <a:gd name="T9" fmla="*/ 190 h 190"/>
                  <a:gd name="T10" fmla="*/ 97 w 212"/>
                  <a:gd name="T11" fmla="*/ 93 h 190"/>
                  <a:gd name="T12" fmla="*/ 0 w 212"/>
                  <a:gd name="T13" fmla="*/ 8 h 190"/>
                  <a:gd name="T14" fmla="*/ 4 w 212"/>
                  <a:gd name="T15" fmla="*/ 4 h 190"/>
                  <a:gd name="T16" fmla="*/ 4 w 212"/>
                  <a:gd name="T17" fmla="*/ 0 h 190"/>
                  <a:gd name="T18" fmla="*/ 108 w 212"/>
                  <a:gd name="T19" fmla="*/ 93 h 190"/>
                  <a:gd name="T20" fmla="*/ 97 w 212"/>
                  <a:gd name="T21" fmla="*/ 93 h 1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2"/>
                  <a:gd name="T34" fmla="*/ 0 h 190"/>
                  <a:gd name="T35" fmla="*/ 212 w 212"/>
                  <a:gd name="T36" fmla="*/ 190 h 19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2" h="190">
                    <a:moveTo>
                      <a:pt x="201" y="190"/>
                    </a:moveTo>
                    <a:lnTo>
                      <a:pt x="97" y="93"/>
                    </a:lnTo>
                    <a:lnTo>
                      <a:pt x="108" y="93"/>
                    </a:lnTo>
                    <a:lnTo>
                      <a:pt x="212" y="190"/>
                    </a:lnTo>
                    <a:lnTo>
                      <a:pt x="201" y="190"/>
                    </a:lnTo>
                    <a:close/>
                    <a:moveTo>
                      <a:pt x="97" y="93"/>
                    </a:move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108" y="93"/>
                    </a:lnTo>
                    <a:lnTo>
                      <a:pt x="97" y="93"/>
                    </a:lnTo>
                    <a:close/>
                  </a:path>
                </a:pathLst>
              </a:custGeom>
              <a:solidFill>
                <a:srgbClr val="A2D1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47" name="Freeform 270"/>
              <p:cNvSpPr>
                <a:spLocks noEditPoints="1"/>
              </p:cNvSpPr>
              <p:nvPr/>
            </p:nvSpPr>
            <p:spPr bwMode="auto">
              <a:xfrm>
                <a:off x="4018" y="1376"/>
                <a:ext cx="212" cy="197"/>
              </a:xfrm>
              <a:custGeom>
                <a:avLst/>
                <a:gdLst>
                  <a:gd name="T0" fmla="*/ 204 w 212"/>
                  <a:gd name="T1" fmla="*/ 197 h 197"/>
                  <a:gd name="T2" fmla="*/ 100 w 212"/>
                  <a:gd name="T3" fmla="*/ 100 h 197"/>
                  <a:gd name="T4" fmla="*/ 108 w 212"/>
                  <a:gd name="T5" fmla="*/ 100 h 197"/>
                  <a:gd name="T6" fmla="*/ 212 w 212"/>
                  <a:gd name="T7" fmla="*/ 197 h 197"/>
                  <a:gd name="T8" fmla="*/ 204 w 212"/>
                  <a:gd name="T9" fmla="*/ 197 h 197"/>
                  <a:gd name="T10" fmla="*/ 97 w 212"/>
                  <a:gd name="T11" fmla="*/ 100 h 197"/>
                  <a:gd name="T12" fmla="*/ 0 w 212"/>
                  <a:gd name="T13" fmla="*/ 11 h 197"/>
                  <a:gd name="T14" fmla="*/ 0 w 212"/>
                  <a:gd name="T15" fmla="*/ 7 h 197"/>
                  <a:gd name="T16" fmla="*/ 0 w 212"/>
                  <a:gd name="T17" fmla="*/ 0 h 197"/>
                  <a:gd name="T18" fmla="*/ 108 w 212"/>
                  <a:gd name="T19" fmla="*/ 100 h 197"/>
                  <a:gd name="T20" fmla="*/ 97 w 212"/>
                  <a:gd name="T21" fmla="*/ 100 h 19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2"/>
                  <a:gd name="T34" fmla="*/ 0 h 197"/>
                  <a:gd name="T35" fmla="*/ 212 w 212"/>
                  <a:gd name="T36" fmla="*/ 197 h 19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2" h="197">
                    <a:moveTo>
                      <a:pt x="204" y="197"/>
                    </a:moveTo>
                    <a:lnTo>
                      <a:pt x="100" y="100"/>
                    </a:lnTo>
                    <a:lnTo>
                      <a:pt x="108" y="100"/>
                    </a:lnTo>
                    <a:lnTo>
                      <a:pt x="212" y="197"/>
                    </a:lnTo>
                    <a:lnTo>
                      <a:pt x="204" y="197"/>
                    </a:lnTo>
                    <a:close/>
                    <a:moveTo>
                      <a:pt x="97" y="100"/>
                    </a:moveTo>
                    <a:lnTo>
                      <a:pt x="0" y="11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08" y="100"/>
                    </a:lnTo>
                    <a:lnTo>
                      <a:pt x="97" y="100"/>
                    </a:lnTo>
                    <a:close/>
                  </a:path>
                </a:pathLst>
              </a:custGeom>
              <a:solidFill>
                <a:srgbClr val="A2D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48" name="Freeform 271"/>
              <p:cNvSpPr>
                <a:spLocks noEditPoints="1"/>
              </p:cNvSpPr>
              <p:nvPr/>
            </p:nvSpPr>
            <p:spPr bwMode="auto">
              <a:xfrm>
                <a:off x="4018" y="1372"/>
                <a:ext cx="216" cy="201"/>
              </a:xfrm>
              <a:custGeom>
                <a:avLst/>
                <a:gdLst>
                  <a:gd name="T0" fmla="*/ 208 w 216"/>
                  <a:gd name="T1" fmla="*/ 201 h 201"/>
                  <a:gd name="T2" fmla="*/ 104 w 216"/>
                  <a:gd name="T3" fmla="*/ 104 h 201"/>
                  <a:gd name="T4" fmla="*/ 115 w 216"/>
                  <a:gd name="T5" fmla="*/ 104 h 201"/>
                  <a:gd name="T6" fmla="*/ 216 w 216"/>
                  <a:gd name="T7" fmla="*/ 201 h 201"/>
                  <a:gd name="T8" fmla="*/ 208 w 216"/>
                  <a:gd name="T9" fmla="*/ 201 h 201"/>
                  <a:gd name="T10" fmla="*/ 104 w 216"/>
                  <a:gd name="T11" fmla="*/ 104 h 201"/>
                  <a:gd name="T12" fmla="*/ 0 w 216"/>
                  <a:gd name="T13" fmla="*/ 11 h 201"/>
                  <a:gd name="T14" fmla="*/ 0 w 216"/>
                  <a:gd name="T15" fmla="*/ 4 h 201"/>
                  <a:gd name="T16" fmla="*/ 0 w 216"/>
                  <a:gd name="T17" fmla="*/ 0 h 201"/>
                  <a:gd name="T18" fmla="*/ 115 w 216"/>
                  <a:gd name="T19" fmla="*/ 104 h 201"/>
                  <a:gd name="T20" fmla="*/ 104 w 216"/>
                  <a:gd name="T21" fmla="*/ 104 h 2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6"/>
                  <a:gd name="T34" fmla="*/ 0 h 201"/>
                  <a:gd name="T35" fmla="*/ 216 w 216"/>
                  <a:gd name="T36" fmla="*/ 201 h 2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6" h="201">
                    <a:moveTo>
                      <a:pt x="208" y="201"/>
                    </a:moveTo>
                    <a:lnTo>
                      <a:pt x="104" y="104"/>
                    </a:lnTo>
                    <a:lnTo>
                      <a:pt x="115" y="104"/>
                    </a:lnTo>
                    <a:lnTo>
                      <a:pt x="216" y="201"/>
                    </a:lnTo>
                    <a:lnTo>
                      <a:pt x="208" y="201"/>
                    </a:lnTo>
                    <a:close/>
                    <a:moveTo>
                      <a:pt x="104" y="104"/>
                    </a:moveTo>
                    <a:lnTo>
                      <a:pt x="0" y="11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5" y="104"/>
                    </a:lnTo>
                    <a:lnTo>
                      <a:pt x="104" y="104"/>
                    </a:lnTo>
                    <a:close/>
                  </a:path>
                </a:pathLst>
              </a:custGeom>
              <a:solidFill>
                <a:srgbClr val="A3D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49" name="Freeform 272"/>
              <p:cNvSpPr>
                <a:spLocks noEditPoints="1"/>
              </p:cNvSpPr>
              <p:nvPr/>
            </p:nvSpPr>
            <p:spPr bwMode="auto">
              <a:xfrm>
                <a:off x="4018" y="1369"/>
                <a:ext cx="223" cy="204"/>
              </a:xfrm>
              <a:custGeom>
                <a:avLst/>
                <a:gdLst>
                  <a:gd name="T0" fmla="*/ 212 w 223"/>
                  <a:gd name="T1" fmla="*/ 204 h 204"/>
                  <a:gd name="T2" fmla="*/ 108 w 223"/>
                  <a:gd name="T3" fmla="*/ 107 h 204"/>
                  <a:gd name="T4" fmla="*/ 119 w 223"/>
                  <a:gd name="T5" fmla="*/ 107 h 204"/>
                  <a:gd name="T6" fmla="*/ 223 w 223"/>
                  <a:gd name="T7" fmla="*/ 200 h 204"/>
                  <a:gd name="T8" fmla="*/ 212 w 223"/>
                  <a:gd name="T9" fmla="*/ 204 h 204"/>
                  <a:gd name="T10" fmla="*/ 108 w 223"/>
                  <a:gd name="T11" fmla="*/ 107 h 204"/>
                  <a:gd name="T12" fmla="*/ 0 w 223"/>
                  <a:gd name="T13" fmla="*/ 7 h 204"/>
                  <a:gd name="T14" fmla="*/ 0 w 223"/>
                  <a:gd name="T15" fmla="*/ 3 h 204"/>
                  <a:gd name="T16" fmla="*/ 4 w 223"/>
                  <a:gd name="T17" fmla="*/ 0 h 204"/>
                  <a:gd name="T18" fmla="*/ 119 w 223"/>
                  <a:gd name="T19" fmla="*/ 107 h 204"/>
                  <a:gd name="T20" fmla="*/ 108 w 223"/>
                  <a:gd name="T21" fmla="*/ 107 h 2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3"/>
                  <a:gd name="T34" fmla="*/ 0 h 204"/>
                  <a:gd name="T35" fmla="*/ 223 w 223"/>
                  <a:gd name="T36" fmla="*/ 204 h 20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3" h="204">
                    <a:moveTo>
                      <a:pt x="212" y="204"/>
                    </a:moveTo>
                    <a:lnTo>
                      <a:pt x="108" y="107"/>
                    </a:lnTo>
                    <a:lnTo>
                      <a:pt x="119" y="107"/>
                    </a:lnTo>
                    <a:lnTo>
                      <a:pt x="223" y="200"/>
                    </a:lnTo>
                    <a:lnTo>
                      <a:pt x="212" y="204"/>
                    </a:lnTo>
                    <a:close/>
                    <a:moveTo>
                      <a:pt x="108" y="107"/>
                    </a:move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19" y="107"/>
                    </a:lnTo>
                    <a:lnTo>
                      <a:pt x="108" y="107"/>
                    </a:lnTo>
                    <a:close/>
                  </a:path>
                </a:pathLst>
              </a:custGeom>
              <a:solidFill>
                <a:srgbClr val="A4D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50" name="Freeform 273"/>
              <p:cNvSpPr>
                <a:spLocks noEditPoints="1"/>
              </p:cNvSpPr>
              <p:nvPr/>
            </p:nvSpPr>
            <p:spPr bwMode="auto">
              <a:xfrm>
                <a:off x="4018" y="1365"/>
                <a:ext cx="227" cy="208"/>
              </a:xfrm>
              <a:custGeom>
                <a:avLst/>
                <a:gdLst>
                  <a:gd name="T0" fmla="*/ 216 w 227"/>
                  <a:gd name="T1" fmla="*/ 208 h 208"/>
                  <a:gd name="T2" fmla="*/ 115 w 227"/>
                  <a:gd name="T3" fmla="*/ 111 h 208"/>
                  <a:gd name="T4" fmla="*/ 126 w 227"/>
                  <a:gd name="T5" fmla="*/ 111 h 208"/>
                  <a:gd name="T6" fmla="*/ 227 w 227"/>
                  <a:gd name="T7" fmla="*/ 204 h 208"/>
                  <a:gd name="T8" fmla="*/ 216 w 227"/>
                  <a:gd name="T9" fmla="*/ 208 h 208"/>
                  <a:gd name="T10" fmla="*/ 115 w 227"/>
                  <a:gd name="T11" fmla="*/ 111 h 208"/>
                  <a:gd name="T12" fmla="*/ 0 w 227"/>
                  <a:gd name="T13" fmla="*/ 7 h 208"/>
                  <a:gd name="T14" fmla="*/ 4 w 227"/>
                  <a:gd name="T15" fmla="*/ 4 h 208"/>
                  <a:gd name="T16" fmla="*/ 4 w 227"/>
                  <a:gd name="T17" fmla="*/ 0 h 208"/>
                  <a:gd name="T18" fmla="*/ 126 w 227"/>
                  <a:gd name="T19" fmla="*/ 111 h 208"/>
                  <a:gd name="T20" fmla="*/ 115 w 227"/>
                  <a:gd name="T21" fmla="*/ 111 h 2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7"/>
                  <a:gd name="T34" fmla="*/ 0 h 208"/>
                  <a:gd name="T35" fmla="*/ 227 w 227"/>
                  <a:gd name="T36" fmla="*/ 208 h 2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7" h="208">
                    <a:moveTo>
                      <a:pt x="216" y="208"/>
                    </a:moveTo>
                    <a:lnTo>
                      <a:pt x="115" y="111"/>
                    </a:lnTo>
                    <a:lnTo>
                      <a:pt x="126" y="111"/>
                    </a:lnTo>
                    <a:lnTo>
                      <a:pt x="227" y="204"/>
                    </a:lnTo>
                    <a:lnTo>
                      <a:pt x="216" y="208"/>
                    </a:lnTo>
                    <a:close/>
                    <a:moveTo>
                      <a:pt x="115" y="111"/>
                    </a:moveTo>
                    <a:lnTo>
                      <a:pt x="0" y="7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126" y="111"/>
                    </a:lnTo>
                    <a:lnTo>
                      <a:pt x="115" y="111"/>
                    </a:lnTo>
                    <a:close/>
                  </a:path>
                </a:pathLst>
              </a:custGeom>
              <a:solidFill>
                <a:srgbClr val="A4D2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51" name="Freeform 274"/>
              <p:cNvSpPr>
                <a:spLocks noEditPoints="1"/>
              </p:cNvSpPr>
              <p:nvPr/>
            </p:nvSpPr>
            <p:spPr bwMode="auto">
              <a:xfrm>
                <a:off x="4022" y="1361"/>
                <a:ext cx="226" cy="208"/>
              </a:xfrm>
              <a:custGeom>
                <a:avLst/>
                <a:gdLst>
                  <a:gd name="T0" fmla="*/ 219 w 226"/>
                  <a:gd name="T1" fmla="*/ 208 h 208"/>
                  <a:gd name="T2" fmla="*/ 115 w 226"/>
                  <a:gd name="T3" fmla="*/ 115 h 208"/>
                  <a:gd name="T4" fmla="*/ 126 w 226"/>
                  <a:gd name="T5" fmla="*/ 115 h 208"/>
                  <a:gd name="T6" fmla="*/ 226 w 226"/>
                  <a:gd name="T7" fmla="*/ 208 h 208"/>
                  <a:gd name="T8" fmla="*/ 219 w 226"/>
                  <a:gd name="T9" fmla="*/ 208 h 208"/>
                  <a:gd name="T10" fmla="*/ 115 w 226"/>
                  <a:gd name="T11" fmla="*/ 115 h 208"/>
                  <a:gd name="T12" fmla="*/ 0 w 226"/>
                  <a:gd name="T13" fmla="*/ 8 h 208"/>
                  <a:gd name="T14" fmla="*/ 0 w 226"/>
                  <a:gd name="T15" fmla="*/ 4 h 208"/>
                  <a:gd name="T16" fmla="*/ 0 w 226"/>
                  <a:gd name="T17" fmla="*/ 0 h 208"/>
                  <a:gd name="T18" fmla="*/ 126 w 226"/>
                  <a:gd name="T19" fmla="*/ 115 h 208"/>
                  <a:gd name="T20" fmla="*/ 115 w 226"/>
                  <a:gd name="T21" fmla="*/ 115 h 2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6"/>
                  <a:gd name="T34" fmla="*/ 0 h 208"/>
                  <a:gd name="T35" fmla="*/ 226 w 226"/>
                  <a:gd name="T36" fmla="*/ 208 h 20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6" h="208">
                    <a:moveTo>
                      <a:pt x="219" y="208"/>
                    </a:moveTo>
                    <a:lnTo>
                      <a:pt x="115" y="115"/>
                    </a:lnTo>
                    <a:lnTo>
                      <a:pt x="126" y="115"/>
                    </a:lnTo>
                    <a:lnTo>
                      <a:pt x="226" y="208"/>
                    </a:lnTo>
                    <a:lnTo>
                      <a:pt x="219" y="208"/>
                    </a:lnTo>
                    <a:close/>
                    <a:moveTo>
                      <a:pt x="115" y="115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26" y="115"/>
                    </a:lnTo>
                    <a:lnTo>
                      <a:pt x="115" y="115"/>
                    </a:lnTo>
                    <a:close/>
                  </a:path>
                </a:pathLst>
              </a:custGeom>
              <a:solidFill>
                <a:srgbClr val="A5D3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52" name="Freeform 275"/>
              <p:cNvSpPr>
                <a:spLocks noEditPoints="1"/>
              </p:cNvSpPr>
              <p:nvPr/>
            </p:nvSpPr>
            <p:spPr bwMode="auto">
              <a:xfrm>
                <a:off x="4022" y="1357"/>
                <a:ext cx="234" cy="212"/>
              </a:xfrm>
              <a:custGeom>
                <a:avLst/>
                <a:gdLst>
                  <a:gd name="T0" fmla="*/ 223 w 234"/>
                  <a:gd name="T1" fmla="*/ 212 h 212"/>
                  <a:gd name="T2" fmla="*/ 122 w 234"/>
                  <a:gd name="T3" fmla="*/ 119 h 212"/>
                  <a:gd name="T4" fmla="*/ 133 w 234"/>
                  <a:gd name="T5" fmla="*/ 119 h 212"/>
                  <a:gd name="T6" fmla="*/ 234 w 234"/>
                  <a:gd name="T7" fmla="*/ 212 h 212"/>
                  <a:gd name="T8" fmla="*/ 223 w 234"/>
                  <a:gd name="T9" fmla="*/ 212 h 212"/>
                  <a:gd name="T10" fmla="*/ 122 w 234"/>
                  <a:gd name="T11" fmla="*/ 119 h 212"/>
                  <a:gd name="T12" fmla="*/ 0 w 234"/>
                  <a:gd name="T13" fmla="*/ 8 h 212"/>
                  <a:gd name="T14" fmla="*/ 0 w 234"/>
                  <a:gd name="T15" fmla="*/ 4 h 212"/>
                  <a:gd name="T16" fmla="*/ 3 w 234"/>
                  <a:gd name="T17" fmla="*/ 0 h 212"/>
                  <a:gd name="T18" fmla="*/ 130 w 234"/>
                  <a:gd name="T19" fmla="*/ 119 h 212"/>
                  <a:gd name="T20" fmla="*/ 122 w 234"/>
                  <a:gd name="T21" fmla="*/ 119 h 2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4"/>
                  <a:gd name="T34" fmla="*/ 0 h 212"/>
                  <a:gd name="T35" fmla="*/ 234 w 234"/>
                  <a:gd name="T36" fmla="*/ 212 h 2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4" h="212">
                    <a:moveTo>
                      <a:pt x="223" y="212"/>
                    </a:moveTo>
                    <a:lnTo>
                      <a:pt x="122" y="119"/>
                    </a:lnTo>
                    <a:lnTo>
                      <a:pt x="133" y="119"/>
                    </a:lnTo>
                    <a:lnTo>
                      <a:pt x="234" y="212"/>
                    </a:lnTo>
                    <a:lnTo>
                      <a:pt x="223" y="212"/>
                    </a:lnTo>
                    <a:close/>
                    <a:moveTo>
                      <a:pt x="122" y="119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130" y="119"/>
                    </a:lnTo>
                    <a:lnTo>
                      <a:pt x="122" y="119"/>
                    </a:lnTo>
                    <a:close/>
                  </a:path>
                </a:pathLst>
              </a:custGeom>
              <a:solidFill>
                <a:srgbClr val="A6D3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53" name="Freeform 276"/>
              <p:cNvSpPr>
                <a:spLocks noEditPoints="1"/>
              </p:cNvSpPr>
              <p:nvPr/>
            </p:nvSpPr>
            <p:spPr bwMode="auto">
              <a:xfrm>
                <a:off x="4022" y="1354"/>
                <a:ext cx="238" cy="215"/>
              </a:xfrm>
              <a:custGeom>
                <a:avLst/>
                <a:gdLst>
                  <a:gd name="T0" fmla="*/ 226 w 238"/>
                  <a:gd name="T1" fmla="*/ 215 h 215"/>
                  <a:gd name="T2" fmla="*/ 126 w 238"/>
                  <a:gd name="T3" fmla="*/ 122 h 215"/>
                  <a:gd name="T4" fmla="*/ 137 w 238"/>
                  <a:gd name="T5" fmla="*/ 122 h 215"/>
                  <a:gd name="T6" fmla="*/ 238 w 238"/>
                  <a:gd name="T7" fmla="*/ 215 h 215"/>
                  <a:gd name="T8" fmla="*/ 226 w 238"/>
                  <a:gd name="T9" fmla="*/ 215 h 215"/>
                  <a:gd name="T10" fmla="*/ 126 w 238"/>
                  <a:gd name="T11" fmla="*/ 122 h 215"/>
                  <a:gd name="T12" fmla="*/ 0 w 238"/>
                  <a:gd name="T13" fmla="*/ 7 h 215"/>
                  <a:gd name="T14" fmla="*/ 3 w 238"/>
                  <a:gd name="T15" fmla="*/ 3 h 215"/>
                  <a:gd name="T16" fmla="*/ 3 w 238"/>
                  <a:gd name="T17" fmla="*/ 0 h 215"/>
                  <a:gd name="T18" fmla="*/ 137 w 238"/>
                  <a:gd name="T19" fmla="*/ 122 h 215"/>
                  <a:gd name="T20" fmla="*/ 126 w 238"/>
                  <a:gd name="T21" fmla="*/ 122 h 2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8"/>
                  <a:gd name="T34" fmla="*/ 0 h 215"/>
                  <a:gd name="T35" fmla="*/ 238 w 238"/>
                  <a:gd name="T36" fmla="*/ 215 h 2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8" h="215">
                    <a:moveTo>
                      <a:pt x="226" y="215"/>
                    </a:moveTo>
                    <a:lnTo>
                      <a:pt x="126" y="122"/>
                    </a:lnTo>
                    <a:lnTo>
                      <a:pt x="137" y="122"/>
                    </a:lnTo>
                    <a:lnTo>
                      <a:pt x="238" y="215"/>
                    </a:lnTo>
                    <a:lnTo>
                      <a:pt x="226" y="215"/>
                    </a:lnTo>
                    <a:close/>
                    <a:moveTo>
                      <a:pt x="126" y="122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137" y="122"/>
                    </a:lnTo>
                    <a:lnTo>
                      <a:pt x="126" y="122"/>
                    </a:lnTo>
                    <a:close/>
                  </a:path>
                </a:pathLst>
              </a:custGeom>
              <a:solidFill>
                <a:srgbClr val="A6D3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54" name="Freeform 277"/>
              <p:cNvSpPr>
                <a:spLocks noEditPoints="1"/>
              </p:cNvSpPr>
              <p:nvPr/>
            </p:nvSpPr>
            <p:spPr bwMode="auto">
              <a:xfrm>
                <a:off x="4025" y="1354"/>
                <a:ext cx="238" cy="215"/>
              </a:xfrm>
              <a:custGeom>
                <a:avLst/>
                <a:gdLst>
                  <a:gd name="T0" fmla="*/ 231 w 238"/>
                  <a:gd name="T1" fmla="*/ 215 h 215"/>
                  <a:gd name="T2" fmla="*/ 130 w 238"/>
                  <a:gd name="T3" fmla="*/ 122 h 215"/>
                  <a:gd name="T4" fmla="*/ 138 w 238"/>
                  <a:gd name="T5" fmla="*/ 122 h 215"/>
                  <a:gd name="T6" fmla="*/ 238 w 238"/>
                  <a:gd name="T7" fmla="*/ 215 h 215"/>
                  <a:gd name="T8" fmla="*/ 231 w 238"/>
                  <a:gd name="T9" fmla="*/ 215 h 215"/>
                  <a:gd name="T10" fmla="*/ 127 w 238"/>
                  <a:gd name="T11" fmla="*/ 122 h 215"/>
                  <a:gd name="T12" fmla="*/ 0 w 238"/>
                  <a:gd name="T13" fmla="*/ 3 h 215"/>
                  <a:gd name="T14" fmla="*/ 0 w 238"/>
                  <a:gd name="T15" fmla="*/ 0 h 215"/>
                  <a:gd name="T16" fmla="*/ 4 w 238"/>
                  <a:gd name="T17" fmla="*/ 0 h 215"/>
                  <a:gd name="T18" fmla="*/ 138 w 238"/>
                  <a:gd name="T19" fmla="*/ 122 h 215"/>
                  <a:gd name="T20" fmla="*/ 127 w 238"/>
                  <a:gd name="T21" fmla="*/ 122 h 2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8"/>
                  <a:gd name="T34" fmla="*/ 0 h 215"/>
                  <a:gd name="T35" fmla="*/ 238 w 238"/>
                  <a:gd name="T36" fmla="*/ 215 h 2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8" h="215">
                    <a:moveTo>
                      <a:pt x="231" y="215"/>
                    </a:moveTo>
                    <a:lnTo>
                      <a:pt x="130" y="122"/>
                    </a:lnTo>
                    <a:lnTo>
                      <a:pt x="138" y="122"/>
                    </a:lnTo>
                    <a:lnTo>
                      <a:pt x="238" y="215"/>
                    </a:lnTo>
                    <a:lnTo>
                      <a:pt x="231" y="215"/>
                    </a:lnTo>
                    <a:close/>
                    <a:moveTo>
                      <a:pt x="127" y="12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38" y="122"/>
                    </a:lnTo>
                    <a:lnTo>
                      <a:pt x="127" y="122"/>
                    </a:lnTo>
                    <a:close/>
                  </a:path>
                </a:pathLst>
              </a:custGeom>
              <a:solidFill>
                <a:srgbClr val="A8D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55" name="Freeform 278"/>
              <p:cNvSpPr>
                <a:spLocks noEditPoints="1"/>
              </p:cNvSpPr>
              <p:nvPr/>
            </p:nvSpPr>
            <p:spPr bwMode="auto">
              <a:xfrm>
                <a:off x="4025" y="1350"/>
                <a:ext cx="246" cy="219"/>
              </a:xfrm>
              <a:custGeom>
                <a:avLst/>
                <a:gdLst>
                  <a:gd name="T0" fmla="*/ 235 w 246"/>
                  <a:gd name="T1" fmla="*/ 219 h 219"/>
                  <a:gd name="T2" fmla="*/ 134 w 246"/>
                  <a:gd name="T3" fmla="*/ 126 h 219"/>
                  <a:gd name="T4" fmla="*/ 145 w 246"/>
                  <a:gd name="T5" fmla="*/ 126 h 219"/>
                  <a:gd name="T6" fmla="*/ 246 w 246"/>
                  <a:gd name="T7" fmla="*/ 216 h 219"/>
                  <a:gd name="T8" fmla="*/ 235 w 246"/>
                  <a:gd name="T9" fmla="*/ 219 h 219"/>
                  <a:gd name="T10" fmla="*/ 134 w 246"/>
                  <a:gd name="T11" fmla="*/ 126 h 219"/>
                  <a:gd name="T12" fmla="*/ 0 w 246"/>
                  <a:gd name="T13" fmla="*/ 4 h 219"/>
                  <a:gd name="T14" fmla="*/ 4 w 246"/>
                  <a:gd name="T15" fmla="*/ 4 h 219"/>
                  <a:gd name="T16" fmla="*/ 4 w 246"/>
                  <a:gd name="T17" fmla="*/ 0 h 219"/>
                  <a:gd name="T18" fmla="*/ 145 w 246"/>
                  <a:gd name="T19" fmla="*/ 126 h 219"/>
                  <a:gd name="T20" fmla="*/ 134 w 246"/>
                  <a:gd name="T21" fmla="*/ 126 h 2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6"/>
                  <a:gd name="T34" fmla="*/ 0 h 219"/>
                  <a:gd name="T35" fmla="*/ 246 w 246"/>
                  <a:gd name="T36" fmla="*/ 219 h 2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6" h="219">
                    <a:moveTo>
                      <a:pt x="235" y="219"/>
                    </a:moveTo>
                    <a:lnTo>
                      <a:pt x="134" y="126"/>
                    </a:lnTo>
                    <a:lnTo>
                      <a:pt x="145" y="126"/>
                    </a:lnTo>
                    <a:lnTo>
                      <a:pt x="246" y="216"/>
                    </a:lnTo>
                    <a:lnTo>
                      <a:pt x="235" y="219"/>
                    </a:lnTo>
                    <a:close/>
                    <a:moveTo>
                      <a:pt x="134" y="126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145" y="126"/>
                    </a:lnTo>
                    <a:lnTo>
                      <a:pt x="134" y="126"/>
                    </a:lnTo>
                    <a:close/>
                  </a:path>
                </a:pathLst>
              </a:custGeom>
              <a:solidFill>
                <a:srgbClr val="A9D4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56" name="Freeform 279"/>
              <p:cNvSpPr>
                <a:spLocks noEditPoints="1"/>
              </p:cNvSpPr>
              <p:nvPr/>
            </p:nvSpPr>
            <p:spPr bwMode="auto">
              <a:xfrm>
                <a:off x="4029" y="1346"/>
                <a:ext cx="245" cy="223"/>
              </a:xfrm>
              <a:custGeom>
                <a:avLst/>
                <a:gdLst>
                  <a:gd name="T0" fmla="*/ 234 w 245"/>
                  <a:gd name="T1" fmla="*/ 223 h 223"/>
                  <a:gd name="T2" fmla="*/ 134 w 245"/>
                  <a:gd name="T3" fmla="*/ 130 h 223"/>
                  <a:gd name="T4" fmla="*/ 145 w 245"/>
                  <a:gd name="T5" fmla="*/ 130 h 223"/>
                  <a:gd name="T6" fmla="*/ 245 w 245"/>
                  <a:gd name="T7" fmla="*/ 220 h 223"/>
                  <a:gd name="T8" fmla="*/ 234 w 245"/>
                  <a:gd name="T9" fmla="*/ 223 h 223"/>
                  <a:gd name="T10" fmla="*/ 134 w 245"/>
                  <a:gd name="T11" fmla="*/ 130 h 223"/>
                  <a:gd name="T12" fmla="*/ 0 w 245"/>
                  <a:gd name="T13" fmla="*/ 8 h 223"/>
                  <a:gd name="T14" fmla="*/ 0 w 245"/>
                  <a:gd name="T15" fmla="*/ 4 h 223"/>
                  <a:gd name="T16" fmla="*/ 4 w 245"/>
                  <a:gd name="T17" fmla="*/ 0 h 223"/>
                  <a:gd name="T18" fmla="*/ 145 w 245"/>
                  <a:gd name="T19" fmla="*/ 130 h 223"/>
                  <a:gd name="T20" fmla="*/ 134 w 245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5"/>
                  <a:gd name="T34" fmla="*/ 0 h 223"/>
                  <a:gd name="T35" fmla="*/ 245 w 245"/>
                  <a:gd name="T36" fmla="*/ 223 h 2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5" h="223">
                    <a:moveTo>
                      <a:pt x="234" y="223"/>
                    </a:moveTo>
                    <a:lnTo>
                      <a:pt x="134" y="130"/>
                    </a:lnTo>
                    <a:lnTo>
                      <a:pt x="145" y="130"/>
                    </a:lnTo>
                    <a:lnTo>
                      <a:pt x="245" y="220"/>
                    </a:lnTo>
                    <a:lnTo>
                      <a:pt x="234" y="223"/>
                    </a:lnTo>
                    <a:close/>
                    <a:moveTo>
                      <a:pt x="134" y="130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45" y="130"/>
                    </a:lnTo>
                    <a:lnTo>
                      <a:pt x="134" y="130"/>
                    </a:lnTo>
                    <a:close/>
                  </a:path>
                </a:pathLst>
              </a:custGeom>
              <a:solidFill>
                <a:srgbClr val="A9D4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57" name="Freeform 280"/>
              <p:cNvSpPr>
                <a:spLocks noEditPoints="1"/>
              </p:cNvSpPr>
              <p:nvPr/>
            </p:nvSpPr>
            <p:spPr bwMode="auto">
              <a:xfrm>
                <a:off x="4029" y="1343"/>
                <a:ext cx="249" cy="223"/>
              </a:xfrm>
              <a:custGeom>
                <a:avLst/>
                <a:gdLst>
                  <a:gd name="T0" fmla="*/ 242 w 249"/>
                  <a:gd name="T1" fmla="*/ 223 h 223"/>
                  <a:gd name="T2" fmla="*/ 141 w 249"/>
                  <a:gd name="T3" fmla="*/ 133 h 223"/>
                  <a:gd name="T4" fmla="*/ 152 w 249"/>
                  <a:gd name="T5" fmla="*/ 133 h 223"/>
                  <a:gd name="T6" fmla="*/ 249 w 249"/>
                  <a:gd name="T7" fmla="*/ 223 h 223"/>
                  <a:gd name="T8" fmla="*/ 242 w 249"/>
                  <a:gd name="T9" fmla="*/ 223 h 223"/>
                  <a:gd name="T10" fmla="*/ 141 w 249"/>
                  <a:gd name="T11" fmla="*/ 133 h 223"/>
                  <a:gd name="T12" fmla="*/ 0 w 249"/>
                  <a:gd name="T13" fmla="*/ 7 h 223"/>
                  <a:gd name="T14" fmla="*/ 4 w 249"/>
                  <a:gd name="T15" fmla="*/ 3 h 223"/>
                  <a:gd name="T16" fmla="*/ 7 w 249"/>
                  <a:gd name="T17" fmla="*/ 0 h 223"/>
                  <a:gd name="T18" fmla="*/ 152 w 249"/>
                  <a:gd name="T19" fmla="*/ 133 h 223"/>
                  <a:gd name="T20" fmla="*/ 141 w 249"/>
                  <a:gd name="T21" fmla="*/ 133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9"/>
                  <a:gd name="T34" fmla="*/ 0 h 223"/>
                  <a:gd name="T35" fmla="*/ 249 w 249"/>
                  <a:gd name="T36" fmla="*/ 223 h 2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9" h="223">
                    <a:moveTo>
                      <a:pt x="242" y="223"/>
                    </a:moveTo>
                    <a:lnTo>
                      <a:pt x="141" y="133"/>
                    </a:lnTo>
                    <a:lnTo>
                      <a:pt x="152" y="133"/>
                    </a:lnTo>
                    <a:lnTo>
                      <a:pt x="249" y="223"/>
                    </a:lnTo>
                    <a:lnTo>
                      <a:pt x="242" y="223"/>
                    </a:lnTo>
                    <a:close/>
                    <a:moveTo>
                      <a:pt x="141" y="133"/>
                    </a:moveTo>
                    <a:lnTo>
                      <a:pt x="0" y="7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52" y="133"/>
                    </a:lnTo>
                    <a:lnTo>
                      <a:pt x="141" y="133"/>
                    </a:lnTo>
                    <a:close/>
                  </a:path>
                </a:pathLst>
              </a:custGeom>
              <a:solidFill>
                <a:srgbClr val="AAD5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58" name="Freeform 281"/>
              <p:cNvSpPr>
                <a:spLocks noEditPoints="1"/>
              </p:cNvSpPr>
              <p:nvPr/>
            </p:nvSpPr>
            <p:spPr bwMode="auto">
              <a:xfrm>
                <a:off x="4033" y="1339"/>
                <a:ext cx="249" cy="227"/>
              </a:xfrm>
              <a:custGeom>
                <a:avLst/>
                <a:gdLst>
                  <a:gd name="T0" fmla="*/ 241 w 249"/>
                  <a:gd name="T1" fmla="*/ 227 h 227"/>
                  <a:gd name="T2" fmla="*/ 141 w 249"/>
                  <a:gd name="T3" fmla="*/ 137 h 227"/>
                  <a:gd name="T4" fmla="*/ 152 w 249"/>
                  <a:gd name="T5" fmla="*/ 137 h 227"/>
                  <a:gd name="T6" fmla="*/ 249 w 249"/>
                  <a:gd name="T7" fmla="*/ 227 h 227"/>
                  <a:gd name="T8" fmla="*/ 241 w 249"/>
                  <a:gd name="T9" fmla="*/ 227 h 227"/>
                  <a:gd name="T10" fmla="*/ 141 w 249"/>
                  <a:gd name="T11" fmla="*/ 137 h 227"/>
                  <a:gd name="T12" fmla="*/ 0 w 249"/>
                  <a:gd name="T13" fmla="*/ 7 h 227"/>
                  <a:gd name="T14" fmla="*/ 3 w 249"/>
                  <a:gd name="T15" fmla="*/ 4 h 227"/>
                  <a:gd name="T16" fmla="*/ 3 w 249"/>
                  <a:gd name="T17" fmla="*/ 0 h 227"/>
                  <a:gd name="T18" fmla="*/ 152 w 249"/>
                  <a:gd name="T19" fmla="*/ 137 h 227"/>
                  <a:gd name="T20" fmla="*/ 141 w 249"/>
                  <a:gd name="T21" fmla="*/ 137 h 2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9"/>
                  <a:gd name="T34" fmla="*/ 0 h 227"/>
                  <a:gd name="T35" fmla="*/ 249 w 249"/>
                  <a:gd name="T36" fmla="*/ 227 h 2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9" h="227">
                    <a:moveTo>
                      <a:pt x="241" y="227"/>
                    </a:moveTo>
                    <a:lnTo>
                      <a:pt x="141" y="137"/>
                    </a:lnTo>
                    <a:lnTo>
                      <a:pt x="152" y="137"/>
                    </a:lnTo>
                    <a:lnTo>
                      <a:pt x="249" y="227"/>
                    </a:lnTo>
                    <a:lnTo>
                      <a:pt x="241" y="227"/>
                    </a:lnTo>
                    <a:close/>
                    <a:moveTo>
                      <a:pt x="141" y="137"/>
                    </a:moveTo>
                    <a:lnTo>
                      <a:pt x="0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152" y="137"/>
                    </a:lnTo>
                    <a:lnTo>
                      <a:pt x="141" y="137"/>
                    </a:lnTo>
                    <a:close/>
                  </a:path>
                </a:pathLst>
              </a:custGeom>
              <a:solidFill>
                <a:srgbClr val="ABD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59" name="Freeform 282"/>
              <p:cNvSpPr>
                <a:spLocks noEditPoints="1"/>
              </p:cNvSpPr>
              <p:nvPr/>
            </p:nvSpPr>
            <p:spPr bwMode="auto">
              <a:xfrm>
                <a:off x="4036" y="1339"/>
                <a:ext cx="253" cy="227"/>
              </a:xfrm>
              <a:custGeom>
                <a:avLst/>
                <a:gdLst>
                  <a:gd name="T0" fmla="*/ 242 w 253"/>
                  <a:gd name="T1" fmla="*/ 227 h 227"/>
                  <a:gd name="T2" fmla="*/ 145 w 253"/>
                  <a:gd name="T3" fmla="*/ 137 h 227"/>
                  <a:gd name="T4" fmla="*/ 153 w 253"/>
                  <a:gd name="T5" fmla="*/ 137 h 227"/>
                  <a:gd name="T6" fmla="*/ 253 w 253"/>
                  <a:gd name="T7" fmla="*/ 227 h 227"/>
                  <a:gd name="T8" fmla="*/ 242 w 253"/>
                  <a:gd name="T9" fmla="*/ 227 h 227"/>
                  <a:gd name="T10" fmla="*/ 145 w 253"/>
                  <a:gd name="T11" fmla="*/ 137 h 227"/>
                  <a:gd name="T12" fmla="*/ 0 w 253"/>
                  <a:gd name="T13" fmla="*/ 4 h 227"/>
                  <a:gd name="T14" fmla="*/ 0 w 253"/>
                  <a:gd name="T15" fmla="*/ 0 h 227"/>
                  <a:gd name="T16" fmla="*/ 4 w 253"/>
                  <a:gd name="T17" fmla="*/ 0 h 227"/>
                  <a:gd name="T18" fmla="*/ 153 w 253"/>
                  <a:gd name="T19" fmla="*/ 137 h 227"/>
                  <a:gd name="T20" fmla="*/ 145 w 253"/>
                  <a:gd name="T21" fmla="*/ 137 h 2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3"/>
                  <a:gd name="T34" fmla="*/ 0 h 227"/>
                  <a:gd name="T35" fmla="*/ 253 w 253"/>
                  <a:gd name="T36" fmla="*/ 227 h 2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3" h="227">
                    <a:moveTo>
                      <a:pt x="242" y="227"/>
                    </a:moveTo>
                    <a:lnTo>
                      <a:pt x="145" y="137"/>
                    </a:lnTo>
                    <a:lnTo>
                      <a:pt x="153" y="137"/>
                    </a:lnTo>
                    <a:lnTo>
                      <a:pt x="253" y="227"/>
                    </a:lnTo>
                    <a:lnTo>
                      <a:pt x="242" y="227"/>
                    </a:lnTo>
                    <a:close/>
                    <a:moveTo>
                      <a:pt x="145" y="137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53" y="137"/>
                    </a:lnTo>
                    <a:lnTo>
                      <a:pt x="145" y="137"/>
                    </a:lnTo>
                    <a:close/>
                  </a:path>
                </a:pathLst>
              </a:custGeom>
              <a:solidFill>
                <a:srgbClr val="ABD5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60" name="Freeform 283"/>
              <p:cNvSpPr>
                <a:spLocks noEditPoints="1"/>
              </p:cNvSpPr>
              <p:nvPr/>
            </p:nvSpPr>
            <p:spPr bwMode="auto">
              <a:xfrm>
                <a:off x="4036" y="1335"/>
                <a:ext cx="257" cy="231"/>
              </a:xfrm>
              <a:custGeom>
                <a:avLst/>
                <a:gdLst>
                  <a:gd name="T0" fmla="*/ 246 w 257"/>
                  <a:gd name="T1" fmla="*/ 231 h 231"/>
                  <a:gd name="T2" fmla="*/ 149 w 257"/>
                  <a:gd name="T3" fmla="*/ 141 h 231"/>
                  <a:gd name="T4" fmla="*/ 160 w 257"/>
                  <a:gd name="T5" fmla="*/ 141 h 231"/>
                  <a:gd name="T6" fmla="*/ 257 w 257"/>
                  <a:gd name="T7" fmla="*/ 231 h 231"/>
                  <a:gd name="T8" fmla="*/ 246 w 257"/>
                  <a:gd name="T9" fmla="*/ 231 h 231"/>
                  <a:gd name="T10" fmla="*/ 149 w 257"/>
                  <a:gd name="T11" fmla="*/ 141 h 231"/>
                  <a:gd name="T12" fmla="*/ 0 w 257"/>
                  <a:gd name="T13" fmla="*/ 4 h 231"/>
                  <a:gd name="T14" fmla="*/ 4 w 257"/>
                  <a:gd name="T15" fmla="*/ 4 h 231"/>
                  <a:gd name="T16" fmla="*/ 8 w 257"/>
                  <a:gd name="T17" fmla="*/ 0 h 231"/>
                  <a:gd name="T18" fmla="*/ 160 w 257"/>
                  <a:gd name="T19" fmla="*/ 141 h 231"/>
                  <a:gd name="T20" fmla="*/ 149 w 257"/>
                  <a:gd name="T21" fmla="*/ 141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7"/>
                  <a:gd name="T34" fmla="*/ 0 h 231"/>
                  <a:gd name="T35" fmla="*/ 257 w 257"/>
                  <a:gd name="T36" fmla="*/ 231 h 2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7" h="231">
                    <a:moveTo>
                      <a:pt x="246" y="231"/>
                    </a:moveTo>
                    <a:lnTo>
                      <a:pt x="149" y="141"/>
                    </a:lnTo>
                    <a:lnTo>
                      <a:pt x="160" y="141"/>
                    </a:lnTo>
                    <a:lnTo>
                      <a:pt x="257" y="231"/>
                    </a:lnTo>
                    <a:lnTo>
                      <a:pt x="246" y="231"/>
                    </a:lnTo>
                    <a:close/>
                    <a:moveTo>
                      <a:pt x="149" y="141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60" y="141"/>
                    </a:lnTo>
                    <a:lnTo>
                      <a:pt x="149" y="141"/>
                    </a:lnTo>
                    <a:close/>
                  </a:path>
                </a:pathLst>
              </a:custGeom>
              <a:solidFill>
                <a:srgbClr val="ACD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61" name="Freeform 284"/>
              <p:cNvSpPr>
                <a:spLocks noEditPoints="1"/>
              </p:cNvSpPr>
              <p:nvPr/>
            </p:nvSpPr>
            <p:spPr bwMode="auto">
              <a:xfrm>
                <a:off x="4040" y="1331"/>
                <a:ext cx="257" cy="235"/>
              </a:xfrm>
              <a:custGeom>
                <a:avLst/>
                <a:gdLst>
                  <a:gd name="T0" fmla="*/ 249 w 257"/>
                  <a:gd name="T1" fmla="*/ 235 h 235"/>
                  <a:gd name="T2" fmla="*/ 149 w 257"/>
                  <a:gd name="T3" fmla="*/ 145 h 235"/>
                  <a:gd name="T4" fmla="*/ 160 w 257"/>
                  <a:gd name="T5" fmla="*/ 145 h 235"/>
                  <a:gd name="T6" fmla="*/ 257 w 257"/>
                  <a:gd name="T7" fmla="*/ 231 h 235"/>
                  <a:gd name="T8" fmla="*/ 249 w 257"/>
                  <a:gd name="T9" fmla="*/ 235 h 235"/>
                  <a:gd name="T10" fmla="*/ 149 w 257"/>
                  <a:gd name="T11" fmla="*/ 145 h 235"/>
                  <a:gd name="T12" fmla="*/ 0 w 257"/>
                  <a:gd name="T13" fmla="*/ 8 h 235"/>
                  <a:gd name="T14" fmla="*/ 4 w 257"/>
                  <a:gd name="T15" fmla="*/ 4 h 235"/>
                  <a:gd name="T16" fmla="*/ 4 w 257"/>
                  <a:gd name="T17" fmla="*/ 0 h 235"/>
                  <a:gd name="T18" fmla="*/ 160 w 257"/>
                  <a:gd name="T19" fmla="*/ 145 h 235"/>
                  <a:gd name="T20" fmla="*/ 149 w 257"/>
                  <a:gd name="T21" fmla="*/ 145 h 2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7"/>
                  <a:gd name="T34" fmla="*/ 0 h 235"/>
                  <a:gd name="T35" fmla="*/ 257 w 257"/>
                  <a:gd name="T36" fmla="*/ 235 h 2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7" h="235">
                    <a:moveTo>
                      <a:pt x="249" y="235"/>
                    </a:moveTo>
                    <a:lnTo>
                      <a:pt x="149" y="145"/>
                    </a:lnTo>
                    <a:lnTo>
                      <a:pt x="160" y="145"/>
                    </a:lnTo>
                    <a:lnTo>
                      <a:pt x="257" y="231"/>
                    </a:lnTo>
                    <a:lnTo>
                      <a:pt x="249" y="235"/>
                    </a:lnTo>
                    <a:close/>
                    <a:moveTo>
                      <a:pt x="149" y="145"/>
                    </a:move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160" y="145"/>
                    </a:lnTo>
                    <a:lnTo>
                      <a:pt x="149" y="145"/>
                    </a:lnTo>
                    <a:close/>
                  </a:path>
                </a:pathLst>
              </a:custGeom>
              <a:solidFill>
                <a:srgbClr val="ADD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62" name="Freeform 285"/>
              <p:cNvSpPr>
                <a:spLocks noEditPoints="1"/>
              </p:cNvSpPr>
              <p:nvPr/>
            </p:nvSpPr>
            <p:spPr bwMode="auto">
              <a:xfrm>
                <a:off x="4044" y="1328"/>
                <a:ext cx="260" cy="238"/>
              </a:xfrm>
              <a:custGeom>
                <a:avLst/>
                <a:gdLst>
                  <a:gd name="T0" fmla="*/ 249 w 260"/>
                  <a:gd name="T1" fmla="*/ 238 h 238"/>
                  <a:gd name="T2" fmla="*/ 152 w 260"/>
                  <a:gd name="T3" fmla="*/ 148 h 238"/>
                  <a:gd name="T4" fmla="*/ 163 w 260"/>
                  <a:gd name="T5" fmla="*/ 148 h 238"/>
                  <a:gd name="T6" fmla="*/ 260 w 260"/>
                  <a:gd name="T7" fmla="*/ 234 h 238"/>
                  <a:gd name="T8" fmla="*/ 249 w 260"/>
                  <a:gd name="T9" fmla="*/ 238 h 238"/>
                  <a:gd name="T10" fmla="*/ 152 w 260"/>
                  <a:gd name="T11" fmla="*/ 148 h 238"/>
                  <a:gd name="T12" fmla="*/ 0 w 260"/>
                  <a:gd name="T13" fmla="*/ 7 h 238"/>
                  <a:gd name="T14" fmla="*/ 0 w 260"/>
                  <a:gd name="T15" fmla="*/ 3 h 238"/>
                  <a:gd name="T16" fmla="*/ 4 w 260"/>
                  <a:gd name="T17" fmla="*/ 0 h 238"/>
                  <a:gd name="T18" fmla="*/ 163 w 260"/>
                  <a:gd name="T19" fmla="*/ 148 h 238"/>
                  <a:gd name="T20" fmla="*/ 152 w 260"/>
                  <a:gd name="T21" fmla="*/ 148 h 2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0"/>
                  <a:gd name="T34" fmla="*/ 0 h 238"/>
                  <a:gd name="T35" fmla="*/ 260 w 260"/>
                  <a:gd name="T36" fmla="*/ 238 h 2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0" h="238">
                    <a:moveTo>
                      <a:pt x="249" y="238"/>
                    </a:moveTo>
                    <a:lnTo>
                      <a:pt x="152" y="148"/>
                    </a:lnTo>
                    <a:lnTo>
                      <a:pt x="163" y="148"/>
                    </a:lnTo>
                    <a:lnTo>
                      <a:pt x="260" y="234"/>
                    </a:lnTo>
                    <a:lnTo>
                      <a:pt x="249" y="238"/>
                    </a:lnTo>
                    <a:close/>
                    <a:moveTo>
                      <a:pt x="152" y="148"/>
                    </a:moveTo>
                    <a:lnTo>
                      <a:pt x="0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63" y="148"/>
                    </a:lnTo>
                    <a:lnTo>
                      <a:pt x="152" y="148"/>
                    </a:lnTo>
                    <a:close/>
                  </a:path>
                </a:pathLst>
              </a:custGeom>
              <a:solidFill>
                <a:srgbClr val="ADD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63" name="Freeform 286"/>
              <p:cNvSpPr>
                <a:spLocks noEditPoints="1"/>
              </p:cNvSpPr>
              <p:nvPr/>
            </p:nvSpPr>
            <p:spPr bwMode="auto">
              <a:xfrm>
                <a:off x="4044" y="1328"/>
                <a:ext cx="264" cy="234"/>
              </a:xfrm>
              <a:custGeom>
                <a:avLst/>
                <a:gdLst>
                  <a:gd name="T0" fmla="*/ 253 w 264"/>
                  <a:gd name="T1" fmla="*/ 234 h 234"/>
                  <a:gd name="T2" fmla="*/ 156 w 264"/>
                  <a:gd name="T3" fmla="*/ 148 h 234"/>
                  <a:gd name="T4" fmla="*/ 167 w 264"/>
                  <a:gd name="T5" fmla="*/ 145 h 234"/>
                  <a:gd name="T6" fmla="*/ 264 w 264"/>
                  <a:gd name="T7" fmla="*/ 234 h 234"/>
                  <a:gd name="T8" fmla="*/ 253 w 264"/>
                  <a:gd name="T9" fmla="*/ 234 h 234"/>
                  <a:gd name="T10" fmla="*/ 156 w 264"/>
                  <a:gd name="T11" fmla="*/ 148 h 234"/>
                  <a:gd name="T12" fmla="*/ 0 w 264"/>
                  <a:gd name="T13" fmla="*/ 3 h 234"/>
                  <a:gd name="T14" fmla="*/ 4 w 264"/>
                  <a:gd name="T15" fmla="*/ 0 h 234"/>
                  <a:gd name="T16" fmla="*/ 7 w 264"/>
                  <a:gd name="T17" fmla="*/ 0 h 234"/>
                  <a:gd name="T18" fmla="*/ 167 w 264"/>
                  <a:gd name="T19" fmla="*/ 145 h 234"/>
                  <a:gd name="T20" fmla="*/ 156 w 264"/>
                  <a:gd name="T21" fmla="*/ 148 h 2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4"/>
                  <a:gd name="T34" fmla="*/ 0 h 234"/>
                  <a:gd name="T35" fmla="*/ 264 w 264"/>
                  <a:gd name="T36" fmla="*/ 234 h 2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4" h="234">
                    <a:moveTo>
                      <a:pt x="253" y="234"/>
                    </a:moveTo>
                    <a:lnTo>
                      <a:pt x="156" y="148"/>
                    </a:lnTo>
                    <a:lnTo>
                      <a:pt x="167" y="145"/>
                    </a:lnTo>
                    <a:lnTo>
                      <a:pt x="264" y="234"/>
                    </a:lnTo>
                    <a:lnTo>
                      <a:pt x="253" y="234"/>
                    </a:lnTo>
                    <a:close/>
                    <a:moveTo>
                      <a:pt x="156" y="148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67" y="145"/>
                    </a:lnTo>
                    <a:lnTo>
                      <a:pt x="156" y="148"/>
                    </a:lnTo>
                    <a:close/>
                  </a:path>
                </a:pathLst>
              </a:custGeom>
              <a:solidFill>
                <a:srgbClr val="AED7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64" name="Freeform 287"/>
              <p:cNvSpPr>
                <a:spLocks noEditPoints="1"/>
              </p:cNvSpPr>
              <p:nvPr/>
            </p:nvSpPr>
            <p:spPr bwMode="auto">
              <a:xfrm>
                <a:off x="4048" y="1324"/>
                <a:ext cx="264" cy="238"/>
              </a:xfrm>
              <a:custGeom>
                <a:avLst/>
                <a:gdLst>
                  <a:gd name="T0" fmla="*/ 256 w 264"/>
                  <a:gd name="T1" fmla="*/ 238 h 238"/>
                  <a:gd name="T2" fmla="*/ 159 w 264"/>
                  <a:gd name="T3" fmla="*/ 152 h 238"/>
                  <a:gd name="T4" fmla="*/ 171 w 264"/>
                  <a:gd name="T5" fmla="*/ 149 h 238"/>
                  <a:gd name="T6" fmla="*/ 264 w 264"/>
                  <a:gd name="T7" fmla="*/ 238 h 238"/>
                  <a:gd name="T8" fmla="*/ 256 w 264"/>
                  <a:gd name="T9" fmla="*/ 238 h 238"/>
                  <a:gd name="T10" fmla="*/ 159 w 264"/>
                  <a:gd name="T11" fmla="*/ 152 h 238"/>
                  <a:gd name="T12" fmla="*/ 0 w 264"/>
                  <a:gd name="T13" fmla="*/ 4 h 238"/>
                  <a:gd name="T14" fmla="*/ 3 w 264"/>
                  <a:gd name="T15" fmla="*/ 4 h 238"/>
                  <a:gd name="T16" fmla="*/ 7 w 264"/>
                  <a:gd name="T17" fmla="*/ 0 h 238"/>
                  <a:gd name="T18" fmla="*/ 171 w 264"/>
                  <a:gd name="T19" fmla="*/ 149 h 238"/>
                  <a:gd name="T20" fmla="*/ 159 w 264"/>
                  <a:gd name="T21" fmla="*/ 152 h 2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4"/>
                  <a:gd name="T34" fmla="*/ 0 h 238"/>
                  <a:gd name="T35" fmla="*/ 264 w 264"/>
                  <a:gd name="T36" fmla="*/ 238 h 2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4" h="238">
                    <a:moveTo>
                      <a:pt x="256" y="238"/>
                    </a:moveTo>
                    <a:lnTo>
                      <a:pt x="159" y="152"/>
                    </a:lnTo>
                    <a:lnTo>
                      <a:pt x="171" y="149"/>
                    </a:lnTo>
                    <a:lnTo>
                      <a:pt x="264" y="238"/>
                    </a:lnTo>
                    <a:lnTo>
                      <a:pt x="256" y="238"/>
                    </a:lnTo>
                    <a:close/>
                    <a:moveTo>
                      <a:pt x="159" y="152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71" y="149"/>
                    </a:lnTo>
                    <a:lnTo>
                      <a:pt x="159" y="152"/>
                    </a:lnTo>
                    <a:close/>
                  </a:path>
                </a:pathLst>
              </a:custGeom>
              <a:solidFill>
                <a:srgbClr val="AFD7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65" name="Freeform 288"/>
              <p:cNvSpPr>
                <a:spLocks noEditPoints="1"/>
              </p:cNvSpPr>
              <p:nvPr/>
            </p:nvSpPr>
            <p:spPr bwMode="auto">
              <a:xfrm>
                <a:off x="4051" y="1324"/>
                <a:ext cx="264" cy="238"/>
              </a:xfrm>
              <a:custGeom>
                <a:avLst/>
                <a:gdLst>
                  <a:gd name="T0" fmla="*/ 257 w 264"/>
                  <a:gd name="T1" fmla="*/ 238 h 238"/>
                  <a:gd name="T2" fmla="*/ 160 w 264"/>
                  <a:gd name="T3" fmla="*/ 149 h 238"/>
                  <a:gd name="T4" fmla="*/ 171 w 264"/>
                  <a:gd name="T5" fmla="*/ 149 h 238"/>
                  <a:gd name="T6" fmla="*/ 264 w 264"/>
                  <a:gd name="T7" fmla="*/ 238 h 238"/>
                  <a:gd name="T8" fmla="*/ 257 w 264"/>
                  <a:gd name="T9" fmla="*/ 238 h 238"/>
                  <a:gd name="T10" fmla="*/ 160 w 264"/>
                  <a:gd name="T11" fmla="*/ 149 h 238"/>
                  <a:gd name="T12" fmla="*/ 0 w 264"/>
                  <a:gd name="T13" fmla="*/ 4 h 238"/>
                  <a:gd name="T14" fmla="*/ 4 w 264"/>
                  <a:gd name="T15" fmla="*/ 0 h 238"/>
                  <a:gd name="T16" fmla="*/ 4 w 264"/>
                  <a:gd name="T17" fmla="*/ 0 h 238"/>
                  <a:gd name="T18" fmla="*/ 171 w 264"/>
                  <a:gd name="T19" fmla="*/ 149 h 238"/>
                  <a:gd name="T20" fmla="*/ 160 w 264"/>
                  <a:gd name="T21" fmla="*/ 149 h 2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4"/>
                  <a:gd name="T34" fmla="*/ 0 h 238"/>
                  <a:gd name="T35" fmla="*/ 264 w 264"/>
                  <a:gd name="T36" fmla="*/ 238 h 2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4" h="238">
                    <a:moveTo>
                      <a:pt x="257" y="238"/>
                    </a:moveTo>
                    <a:lnTo>
                      <a:pt x="160" y="149"/>
                    </a:lnTo>
                    <a:lnTo>
                      <a:pt x="171" y="149"/>
                    </a:lnTo>
                    <a:lnTo>
                      <a:pt x="264" y="238"/>
                    </a:lnTo>
                    <a:lnTo>
                      <a:pt x="257" y="238"/>
                    </a:lnTo>
                    <a:close/>
                    <a:moveTo>
                      <a:pt x="160" y="14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171" y="149"/>
                    </a:lnTo>
                    <a:lnTo>
                      <a:pt x="160" y="149"/>
                    </a:lnTo>
                    <a:close/>
                  </a:path>
                </a:pathLst>
              </a:custGeom>
              <a:solidFill>
                <a:srgbClr val="AFD7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66" name="Freeform 289"/>
              <p:cNvSpPr>
                <a:spLocks noEditPoints="1"/>
              </p:cNvSpPr>
              <p:nvPr/>
            </p:nvSpPr>
            <p:spPr bwMode="auto">
              <a:xfrm>
                <a:off x="4055" y="1320"/>
                <a:ext cx="268" cy="242"/>
              </a:xfrm>
              <a:custGeom>
                <a:avLst/>
                <a:gdLst>
                  <a:gd name="T0" fmla="*/ 257 w 268"/>
                  <a:gd name="T1" fmla="*/ 242 h 242"/>
                  <a:gd name="T2" fmla="*/ 164 w 268"/>
                  <a:gd name="T3" fmla="*/ 153 h 242"/>
                  <a:gd name="T4" fmla="*/ 171 w 268"/>
                  <a:gd name="T5" fmla="*/ 153 h 242"/>
                  <a:gd name="T6" fmla="*/ 268 w 268"/>
                  <a:gd name="T7" fmla="*/ 238 h 242"/>
                  <a:gd name="T8" fmla="*/ 257 w 268"/>
                  <a:gd name="T9" fmla="*/ 242 h 242"/>
                  <a:gd name="T10" fmla="*/ 164 w 268"/>
                  <a:gd name="T11" fmla="*/ 153 h 242"/>
                  <a:gd name="T12" fmla="*/ 0 w 268"/>
                  <a:gd name="T13" fmla="*/ 4 h 242"/>
                  <a:gd name="T14" fmla="*/ 0 w 268"/>
                  <a:gd name="T15" fmla="*/ 4 h 242"/>
                  <a:gd name="T16" fmla="*/ 4 w 268"/>
                  <a:gd name="T17" fmla="*/ 0 h 242"/>
                  <a:gd name="T18" fmla="*/ 171 w 268"/>
                  <a:gd name="T19" fmla="*/ 153 h 242"/>
                  <a:gd name="T20" fmla="*/ 164 w 268"/>
                  <a:gd name="T21" fmla="*/ 153 h 2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8"/>
                  <a:gd name="T34" fmla="*/ 0 h 242"/>
                  <a:gd name="T35" fmla="*/ 268 w 268"/>
                  <a:gd name="T36" fmla="*/ 242 h 2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8" h="242">
                    <a:moveTo>
                      <a:pt x="257" y="242"/>
                    </a:moveTo>
                    <a:lnTo>
                      <a:pt x="164" y="153"/>
                    </a:lnTo>
                    <a:lnTo>
                      <a:pt x="171" y="153"/>
                    </a:lnTo>
                    <a:lnTo>
                      <a:pt x="268" y="238"/>
                    </a:lnTo>
                    <a:lnTo>
                      <a:pt x="257" y="242"/>
                    </a:lnTo>
                    <a:close/>
                    <a:moveTo>
                      <a:pt x="164" y="153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171" y="153"/>
                    </a:lnTo>
                    <a:lnTo>
                      <a:pt x="164" y="153"/>
                    </a:lnTo>
                    <a:close/>
                  </a:path>
                </a:pathLst>
              </a:custGeom>
              <a:solidFill>
                <a:srgbClr val="B1D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67" name="Freeform 290"/>
              <p:cNvSpPr>
                <a:spLocks noEditPoints="1"/>
              </p:cNvSpPr>
              <p:nvPr/>
            </p:nvSpPr>
            <p:spPr bwMode="auto">
              <a:xfrm>
                <a:off x="4055" y="1317"/>
                <a:ext cx="272" cy="245"/>
              </a:xfrm>
              <a:custGeom>
                <a:avLst/>
                <a:gdLst>
                  <a:gd name="T0" fmla="*/ 260 w 272"/>
                  <a:gd name="T1" fmla="*/ 245 h 245"/>
                  <a:gd name="T2" fmla="*/ 167 w 272"/>
                  <a:gd name="T3" fmla="*/ 156 h 245"/>
                  <a:gd name="T4" fmla="*/ 179 w 272"/>
                  <a:gd name="T5" fmla="*/ 156 h 245"/>
                  <a:gd name="T6" fmla="*/ 272 w 272"/>
                  <a:gd name="T7" fmla="*/ 241 h 245"/>
                  <a:gd name="T8" fmla="*/ 260 w 272"/>
                  <a:gd name="T9" fmla="*/ 245 h 245"/>
                  <a:gd name="T10" fmla="*/ 167 w 272"/>
                  <a:gd name="T11" fmla="*/ 156 h 245"/>
                  <a:gd name="T12" fmla="*/ 0 w 272"/>
                  <a:gd name="T13" fmla="*/ 7 h 245"/>
                  <a:gd name="T14" fmla="*/ 4 w 272"/>
                  <a:gd name="T15" fmla="*/ 3 h 245"/>
                  <a:gd name="T16" fmla="*/ 7 w 272"/>
                  <a:gd name="T17" fmla="*/ 0 h 245"/>
                  <a:gd name="T18" fmla="*/ 179 w 272"/>
                  <a:gd name="T19" fmla="*/ 156 h 245"/>
                  <a:gd name="T20" fmla="*/ 167 w 272"/>
                  <a:gd name="T21" fmla="*/ 156 h 2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2"/>
                  <a:gd name="T34" fmla="*/ 0 h 245"/>
                  <a:gd name="T35" fmla="*/ 272 w 272"/>
                  <a:gd name="T36" fmla="*/ 245 h 2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2" h="245">
                    <a:moveTo>
                      <a:pt x="260" y="245"/>
                    </a:moveTo>
                    <a:lnTo>
                      <a:pt x="167" y="156"/>
                    </a:lnTo>
                    <a:lnTo>
                      <a:pt x="179" y="156"/>
                    </a:lnTo>
                    <a:lnTo>
                      <a:pt x="272" y="241"/>
                    </a:lnTo>
                    <a:lnTo>
                      <a:pt x="260" y="245"/>
                    </a:lnTo>
                    <a:close/>
                    <a:moveTo>
                      <a:pt x="167" y="156"/>
                    </a:moveTo>
                    <a:lnTo>
                      <a:pt x="0" y="7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79" y="156"/>
                    </a:lnTo>
                    <a:lnTo>
                      <a:pt x="167" y="156"/>
                    </a:lnTo>
                    <a:close/>
                  </a:path>
                </a:pathLst>
              </a:custGeom>
              <a:solidFill>
                <a:srgbClr val="B2D9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68" name="Freeform 291"/>
              <p:cNvSpPr>
                <a:spLocks noEditPoints="1"/>
              </p:cNvSpPr>
              <p:nvPr/>
            </p:nvSpPr>
            <p:spPr bwMode="auto">
              <a:xfrm>
                <a:off x="4059" y="1317"/>
                <a:ext cx="271" cy="241"/>
              </a:xfrm>
              <a:custGeom>
                <a:avLst/>
                <a:gdLst>
                  <a:gd name="T0" fmla="*/ 264 w 271"/>
                  <a:gd name="T1" fmla="*/ 241 h 241"/>
                  <a:gd name="T2" fmla="*/ 167 w 271"/>
                  <a:gd name="T3" fmla="*/ 156 h 241"/>
                  <a:gd name="T4" fmla="*/ 178 w 271"/>
                  <a:gd name="T5" fmla="*/ 156 h 241"/>
                  <a:gd name="T6" fmla="*/ 271 w 271"/>
                  <a:gd name="T7" fmla="*/ 241 h 241"/>
                  <a:gd name="T8" fmla="*/ 264 w 271"/>
                  <a:gd name="T9" fmla="*/ 241 h 241"/>
                  <a:gd name="T10" fmla="*/ 167 w 271"/>
                  <a:gd name="T11" fmla="*/ 156 h 241"/>
                  <a:gd name="T12" fmla="*/ 0 w 271"/>
                  <a:gd name="T13" fmla="*/ 3 h 241"/>
                  <a:gd name="T14" fmla="*/ 3 w 271"/>
                  <a:gd name="T15" fmla="*/ 0 h 241"/>
                  <a:gd name="T16" fmla="*/ 7 w 271"/>
                  <a:gd name="T17" fmla="*/ 0 h 241"/>
                  <a:gd name="T18" fmla="*/ 7 w 271"/>
                  <a:gd name="T19" fmla="*/ 0 h 241"/>
                  <a:gd name="T20" fmla="*/ 178 w 271"/>
                  <a:gd name="T21" fmla="*/ 156 h 241"/>
                  <a:gd name="T22" fmla="*/ 167 w 271"/>
                  <a:gd name="T23" fmla="*/ 156 h 2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1"/>
                  <a:gd name="T37" fmla="*/ 0 h 241"/>
                  <a:gd name="T38" fmla="*/ 271 w 271"/>
                  <a:gd name="T39" fmla="*/ 241 h 2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1" h="241">
                    <a:moveTo>
                      <a:pt x="264" y="241"/>
                    </a:moveTo>
                    <a:lnTo>
                      <a:pt x="167" y="156"/>
                    </a:lnTo>
                    <a:lnTo>
                      <a:pt x="178" y="156"/>
                    </a:lnTo>
                    <a:lnTo>
                      <a:pt x="271" y="241"/>
                    </a:lnTo>
                    <a:lnTo>
                      <a:pt x="264" y="241"/>
                    </a:lnTo>
                    <a:close/>
                    <a:moveTo>
                      <a:pt x="167" y="156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78" y="156"/>
                    </a:lnTo>
                    <a:lnTo>
                      <a:pt x="167" y="156"/>
                    </a:lnTo>
                    <a:close/>
                  </a:path>
                </a:pathLst>
              </a:custGeom>
              <a:solidFill>
                <a:srgbClr val="B2D9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69" name="Freeform 292"/>
              <p:cNvSpPr>
                <a:spLocks noEditPoints="1"/>
              </p:cNvSpPr>
              <p:nvPr/>
            </p:nvSpPr>
            <p:spPr bwMode="auto">
              <a:xfrm>
                <a:off x="4062" y="1317"/>
                <a:ext cx="276" cy="241"/>
              </a:xfrm>
              <a:custGeom>
                <a:avLst/>
                <a:gdLst>
                  <a:gd name="T0" fmla="*/ 265 w 276"/>
                  <a:gd name="T1" fmla="*/ 241 h 241"/>
                  <a:gd name="T2" fmla="*/ 172 w 276"/>
                  <a:gd name="T3" fmla="*/ 156 h 241"/>
                  <a:gd name="T4" fmla="*/ 183 w 276"/>
                  <a:gd name="T5" fmla="*/ 156 h 241"/>
                  <a:gd name="T6" fmla="*/ 276 w 276"/>
                  <a:gd name="T7" fmla="*/ 241 h 241"/>
                  <a:gd name="T8" fmla="*/ 265 w 276"/>
                  <a:gd name="T9" fmla="*/ 241 h 241"/>
                  <a:gd name="T10" fmla="*/ 172 w 276"/>
                  <a:gd name="T11" fmla="*/ 156 h 241"/>
                  <a:gd name="T12" fmla="*/ 0 w 276"/>
                  <a:gd name="T13" fmla="*/ 0 h 241"/>
                  <a:gd name="T14" fmla="*/ 0 w 276"/>
                  <a:gd name="T15" fmla="*/ 0 h 241"/>
                  <a:gd name="T16" fmla="*/ 4 w 276"/>
                  <a:gd name="T17" fmla="*/ 0 h 241"/>
                  <a:gd name="T18" fmla="*/ 12 w 276"/>
                  <a:gd name="T19" fmla="*/ 0 h 241"/>
                  <a:gd name="T20" fmla="*/ 183 w 276"/>
                  <a:gd name="T21" fmla="*/ 156 h 241"/>
                  <a:gd name="T22" fmla="*/ 172 w 276"/>
                  <a:gd name="T23" fmla="*/ 156 h 2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6"/>
                  <a:gd name="T37" fmla="*/ 0 h 241"/>
                  <a:gd name="T38" fmla="*/ 276 w 276"/>
                  <a:gd name="T39" fmla="*/ 241 h 2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6" h="241">
                    <a:moveTo>
                      <a:pt x="265" y="241"/>
                    </a:moveTo>
                    <a:lnTo>
                      <a:pt x="172" y="156"/>
                    </a:lnTo>
                    <a:lnTo>
                      <a:pt x="183" y="156"/>
                    </a:lnTo>
                    <a:lnTo>
                      <a:pt x="276" y="241"/>
                    </a:lnTo>
                    <a:lnTo>
                      <a:pt x="265" y="241"/>
                    </a:lnTo>
                    <a:close/>
                    <a:moveTo>
                      <a:pt x="172" y="156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83" y="156"/>
                    </a:lnTo>
                    <a:lnTo>
                      <a:pt x="172" y="156"/>
                    </a:lnTo>
                    <a:close/>
                  </a:path>
                </a:pathLst>
              </a:custGeom>
              <a:solidFill>
                <a:srgbClr val="B3D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70" name="Freeform 293"/>
              <p:cNvSpPr>
                <a:spLocks noEditPoints="1"/>
              </p:cNvSpPr>
              <p:nvPr/>
            </p:nvSpPr>
            <p:spPr bwMode="auto">
              <a:xfrm>
                <a:off x="4066" y="1317"/>
                <a:ext cx="275" cy="241"/>
              </a:xfrm>
              <a:custGeom>
                <a:avLst/>
                <a:gdLst>
                  <a:gd name="T0" fmla="*/ 264 w 275"/>
                  <a:gd name="T1" fmla="*/ 241 h 241"/>
                  <a:gd name="T2" fmla="*/ 171 w 275"/>
                  <a:gd name="T3" fmla="*/ 156 h 241"/>
                  <a:gd name="T4" fmla="*/ 182 w 275"/>
                  <a:gd name="T5" fmla="*/ 156 h 241"/>
                  <a:gd name="T6" fmla="*/ 275 w 275"/>
                  <a:gd name="T7" fmla="*/ 241 h 241"/>
                  <a:gd name="T8" fmla="*/ 264 w 275"/>
                  <a:gd name="T9" fmla="*/ 241 h 241"/>
                  <a:gd name="T10" fmla="*/ 171 w 275"/>
                  <a:gd name="T11" fmla="*/ 156 h 241"/>
                  <a:gd name="T12" fmla="*/ 0 w 275"/>
                  <a:gd name="T13" fmla="*/ 0 h 241"/>
                  <a:gd name="T14" fmla="*/ 15 w 275"/>
                  <a:gd name="T15" fmla="*/ 3 h 241"/>
                  <a:gd name="T16" fmla="*/ 182 w 275"/>
                  <a:gd name="T17" fmla="*/ 156 h 241"/>
                  <a:gd name="T18" fmla="*/ 171 w 275"/>
                  <a:gd name="T19" fmla="*/ 156 h 2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5"/>
                  <a:gd name="T31" fmla="*/ 0 h 241"/>
                  <a:gd name="T32" fmla="*/ 275 w 275"/>
                  <a:gd name="T33" fmla="*/ 241 h 2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5" h="241">
                    <a:moveTo>
                      <a:pt x="264" y="241"/>
                    </a:moveTo>
                    <a:lnTo>
                      <a:pt x="171" y="156"/>
                    </a:lnTo>
                    <a:lnTo>
                      <a:pt x="182" y="156"/>
                    </a:lnTo>
                    <a:lnTo>
                      <a:pt x="275" y="241"/>
                    </a:lnTo>
                    <a:lnTo>
                      <a:pt x="264" y="241"/>
                    </a:lnTo>
                    <a:close/>
                    <a:moveTo>
                      <a:pt x="171" y="156"/>
                    </a:moveTo>
                    <a:lnTo>
                      <a:pt x="0" y="0"/>
                    </a:lnTo>
                    <a:lnTo>
                      <a:pt x="15" y="3"/>
                    </a:lnTo>
                    <a:lnTo>
                      <a:pt x="182" y="156"/>
                    </a:lnTo>
                    <a:lnTo>
                      <a:pt x="171" y="156"/>
                    </a:lnTo>
                    <a:close/>
                  </a:path>
                </a:pathLst>
              </a:custGeom>
              <a:solidFill>
                <a:srgbClr val="B4D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71" name="Freeform 294"/>
              <p:cNvSpPr>
                <a:spLocks noEditPoints="1"/>
              </p:cNvSpPr>
              <p:nvPr/>
            </p:nvSpPr>
            <p:spPr bwMode="auto">
              <a:xfrm>
                <a:off x="4074" y="1317"/>
                <a:ext cx="271" cy="241"/>
              </a:xfrm>
              <a:custGeom>
                <a:avLst/>
                <a:gdLst>
                  <a:gd name="T0" fmla="*/ 264 w 271"/>
                  <a:gd name="T1" fmla="*/ 241 h 241"/>
                  <a:gd name="T2" fmla="*/ 171 w 271"/>
                  <a:gd name="T3" fmla="*/ 156 h 241"/>
                  <a:gd name="T4" fmla="*/ 182 w 271"/>
                  <a:gd name="T5" fmla="*/ 156 h 241"/>
                  <a:gd name="T6" fmla="*/ 271 w 271"/>
                  <a:gd name="T7" fmla="*/ 241 h 241"/>
                  <a:gd name="T8" fmla="*/ 264 w 271"/>
                  <a:gd name="T9" fmla="*/ 241 h 241"/>
                  <a:gd name="T10" fmla="*/ 171 w 271"/>
                  <a:gd name="T11" fmla="*/ 156 h 241"/>
                  <a:gd name="T12" fmla="*/ 0 w 271"/>
                  <a:gd name="T13" fmla="*/ 0 h 241"/>
                  <a:gd name="T14" fmla="*/ 14 w 271"/>
                  <a:gd name="T15" fmla="*/ 3 h 241"/>
                  <a:gd name="T16" fmla="*/ 182 w 271"/>
                  <a:gd name="T17" fmla="*/ 156 h 241"/>
                  <a:gd name="T18" fmla="*/ 171 w 271"/>
                  <a:gd name="T19" fmla="*/ 156 h 2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1"/>
                  <a:gd name="T31" fmla="*/ 0 h 241"/>
                  <a:gd name="T32" fmla="*/ 271 w 271"/>
                  <a:gd name="T33" fmla="*/ 241 h 2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1" h="241">
                    <a:moveTo>
                      <a:pt x="264" y="241"/>
                    </a:moveTo>
                    <a:lnTo>
                      <a:pt x="171" y="156"/>
                    </a:lnTo>
                    <a:lnTo>
                      <a:pt x="182" y="156"/>
                    </a:lnTo>
                    <a:lnTo>
                      <a:pt x="271" y="241"/>
                    </a:lnTo>
                    <a:lnTo>
                      <a:pt x="264" y="241"/>
                    </a:lnTo>
                    <a:close/>
                    <a:moveTo>
                      <a:pt x="171" y="156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82" y="156"/>
                    </a:lnTo>
                    <a:lnTo>
                      <a:pt x="171" y="156"/>
                    </a:lnTo>
                    <a:close/>
                  </a:path>
                </a:pathLst>
              </a:custGeom>
              <a:solidFill>
                <a:srgbClr val="B4D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72" name="Freeform 295"/>
              <p:cNvSpPr>
                <a:spLocks noEditPoints="1"/>
              </p:cNvSpPr>
              <p:nvPr/>
            </p:nvSpPr>
            <p:spPr bwMode="auto">
              <a:xfrm>
                <a:off x="4081" y="1320"/>
                <a:ext cx="272" cy="238"/>
              </a:xfrm>
              <a:custGeom>
                <a:avLst/>
                <a:gdLst>
                  <a:gd name="T0" fmla="*/ 260 w 272"/>
                  <a:gd name="T1" fmla="*/ 238 h 238"/>
                  <a:gd name="T2" fmla="*/ 167 w 272"/>
                  <a:gd name="T3" fmla="*/ 153 h 238"/>
                  <a:gd name="T4" fmla="*/ 179 w 272"/>
                  <a:gd name="T5" fmla="*/ 153 h 238"/>
                  <a:gd name="T6" fmla="*/ 272 w 272"/>
                  <a:gd name="T7" fmla="*/ 235 h 238"/>
                  <a:gd name="T8" fmla="*/ 260 w 272"/>
                  <a:gd name="T9" fmla="*/ 238 h 238"/>
                  <a:gd name="T10" fmla="*/ 167 w 272"/>
                  <a:gd name="T11" fmla="*/ 153 h 238"/>
                  <a:gd name="T12" fmla="*/ 0 w 272"/>
                  <a:gd name="T13" fmla="*/ 0 h 238"/>
                  <a:gd name="T14" fmla="*/ 11 w 272"/>
                  <a:gd name="T15" fmla="*/ 0 h 238"/>
                  <a:gd name="T16" fmla="*/ 179 w 272"/>
                  <a:gd name="T17" fmla="*/ 153 h 238"/>
                  <a:gd name="T18" fmla="*/ 167 w 272"/>
                  <a:gd name="T19" fmla="*/ 153 h 2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2"/>
                  <a:gd name="T31" fmla="*/ 0 h 238"/>
                  <a:gd name="T32" fmla="*/ 272 w 272"/>
                  <a:gd name="T33" fmla="*/ 238 h 2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2" h="238">
                    <a:moveTo>
                      <a:pt x="260" y="238"/>
                    </a:moveTo>
                    <a:lnTo>
                      <a:pt x="167" y="153"/>
                    </a:lnTo>
                    <a:lnTo>
                      <a:pt x="179" y="153"/>
                    </a:lnTo>
                    <a:lnTo>
                      <a:pt x="272" y="235"/>
                    </a:lnTo>
                    <a:lnTo>
                      <a:pt x="260" y="238"/>
                    </a:lnTo>
                    <a:close/>
                    <a:moveTo>
                      <a:pt x="167" y="153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9" y="153"/>
                    </a:lnTo>
                    <a:lnTo>
                      <a:pt x="167" y="153"/>
                    </a:lnTo>
                    <a:close/>
                  </a:path>
                </a:pathLst>
              </a:custGeom>
              <a:solidFill>
                <a:srgbClr val="B5D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73" name="Freeform 296"/>
              <p:cNvSpPr>
                <a:spLocks noEditPoints="1"/>
              </p:cNvSpPr>
              <p:nvPr/>
            </p:nvSpPr>
            <p:spPr bwMode="auto">
              <a:xfrm>
                <a:off x="4088" y="1320"/>
                <a:ext cx="268" cy="238"/>
              </a:xfrm>
              <a:custGeom>
                <a:avLst/>
                <a:gdLst>
                  <a:gd name="T0" fmla="*/ 257 w 268"/>
                  <a:gd name="T1" fmla="*/ 238 h 238"/>
                  <a:gd name="T2" fmla="*/ 168 w 268"/>
                  <a:gd name="T3" fmla="*/ 153 h 238"/>
                  <a:gd name="T4" fmla="*/ 175 w 268"/>
                  <a:gd name="T5" fmla="*/ 153 h 238"/>
                  <a:gd name="T6" fmla="*/ 268 w 268"/>
                  <a:gd name="T7" fmla="*/ 235 h 238"/>
                  <a:gd name="T8" fmla="*/ 257 w 268"/>
                  <a:gd name="T9" fmla="*/ 238 h 238"/>
                  <a:gd name="T10" fmla="*/ 168 w 268"/>
                  <a:gd name="T11" fmla="*/ 153 h 238"/>
                  <a:gd name="T12" fmla="*/ 0 w 268"/>
                  <a:gd name="T13" fmla="*/ 0 h 238"/>
                  <a:gd name="T14" fmla="*/ 12 w 268"/>
                  <a:gd name="T15" fmla="*/ 0 h 238"/>
                  <a:gd name="T16" fmla="*/ 175 w 268"/>
                  <a:gd name="T17" fmla="*/ 153 h 238"/>
                  <a:gd name="T18" fmla="*/ 168 w 268"/>
                  <a:gd name="T19" fmla="*/ 153 h 2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8"/>
                  <a:gd name="T31" fmla="*/ 0 h 238"/>
                  <a:gd name="T32" fmla="*/ 268 w 268"/>
                  <a:gd name="T33" fmla="*/ 238 h 2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8" h="238">
                    <a:moveTo>
                      <a:pt x="257" y="238"/>
                    </a:moveTo>
                    <a:lnTo>
                      <a:pt x="168" y="153"/>
                    </a:lnTo>
                    <a:lnTo>
                      <a:pt x="175" y="153"/>
                    </a:lnTo>
                    <a:lnTo>
                      <a:pt x="268" y="235"/>
                    </a:lnTo>
                    <a:lnTo>
                      <a:pt x="257" y="238"/>
                    </a:lnTo>
                    <a:close/>
                    <a:moveTo>
                      <a:pt x="168" y="153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75" y="153"/>
                    </a:lnTo>
                    <a:lnTo>
                      <a:pt x="168" y="153"/>
                    </a:lnTo>
                    <a:close/>
                  </a:path>
                </a:pathLst>
              </a:custGeom>
              <a:solidFill>
                <a:srgbClr val="B6DB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74" name="Freeform 297"/>
              <p:cNvSpPr>
                <a:spLocks noEditPoints="1"/>
              </p:cNvSpPr>
              <p:nvPr/>
            </p:nvSpPr>
            <p:spPr bwMode="auto">
              <a:xfrm>
                <a:off x="4092" y="1320"/>
                <a:ext cx="268" cy="235"/>
              </a:xfrm>
              <a:custGeom>
                <a:avLst/>
                <a:gdLst>
                  <a:gd name="T0" fmla="*/ 261 w 268"/>
                  <a:gd name="T1" fmla="*/ 235 h 235"/>
                  <a:gd name="T2" fmla="*/ 168 w 268"/>
                  <a:gd name="T3" fmla="*/ 153 h 235"/>
                  <a:gd name="T4" fmla="*/ 179 w 268"/>
                  <a:gd name="T5" fmla="*/ 153 h 235"/>
                  <a:gd name="T6" fmla="*/ 268 w 268"/>
                  <a:gd name="T7" fmla="*/ 235 h 235"/>
                  <a:gd name="T8" fmla="*/ 261 w 268"/>
                  <a:gd name="T9" fmla="*/ 235 h 235"/>
                  <a:gd name="T10" fmla="*/ 168 w 268"/>
                  <a:gd name="T11" fmla="*/ 153 h 235"/>
                  <a:gd name="T12" fmla="*/ 0 w 268"/>
                  <a:gd name="T13" fmla="*/ 0 h 235"/>
                  <a:gd name="T14" fmla="*/ 15 w 268"/>
                  <a:gd name="T15" fmla="*/ 4 h 235"/>
                  <a:gd name="T16" fmla="*/ 179 w 268"/>
                  <a:gd name="T17" fmla="*/ 153 h 235"/>
                  <a:gd name="T18" fmla="*/ 168 w 268"/>
                  <a:gd name="T19" fmla="*/ 153 h 2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8"/>
                  <a:gd name="T31" fmla="*/ 0 h 235"/>
                  <a:gd name="T32" fmla="*/ 268 w 268"/>
                  <a:gd name="T33" fmla="*/ 235 h 2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8" h="235">
                    <a:moveTo>
                      <a:pt x="261" y="235"/>
                    </a:moveTo>
                    <a:lnTo>
                      <a:pt x="168" y="153"/>
                    </a:lnTo>
                    <a:lnTo>
                      <a:pt x="179" y="153"/>
                    </a:lnTo>
                    <a:lnTo>
                      <a:pt x="268" y="235"/>
                    </a:lnTo>
                    <a:lnTo>
                      <a:pt x="261" y="235"/>
                    </a:lnTo>
                    <a:close/>
                    <a:moveTo>
                      <a:pt x="168" y="153"/>
                    </a:moveTo>
                    <a:lnTo>
                      <a:pt x="0" y="0"/>
                    </a:lnTo>
                    <a:lnTo>
                      <a:pt x="15" y="4"/>
                    </a:lnTo>
                    <a:lnTo>
                      <a:pt x="179" y="153"/>
                    </a:lnTo>
                    <a:lnTo>
                      <a:pt x="168" y="153"/>
                    </a:lnTo>
                    <a:close/>
                  </a:path>
                </a:pathLst>
              </a:custGeom>
              <a:solidFill>
                <a:srgbClr val="B6D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75" name="Freeform 298"/>
              <p:cNvSpPr>
                <a:spLocks noEditPoints="1"/>
              </p:cNvSpPr>
              <p:nvPr/>
            </p:nvSpPr>
            <p:spPr bwMode="auto">
              <a:xfrm>
                <a:off x="4100" y="1320"/>
                <a:ext cx="264" cy="235"/>
              </a:xfrm>
              <a:custGeom>
                <a:avLst/>
                <a:gdLst>
                  <a:gd name="T0" fmla="*/ 256 w 264"/>
                  <a:gd name="T1" fmla="*/ 235 h 235"/>
                  <a:gd name="T2" fmla="*/ 163 w 264"/>
                  <a:gd name="T3" fmla="*/ 153 h 235"/>
                  <a:gd name="T4" fmla="*/ 174 w 264"/>
                  <a:gd name="T5" fmla="*/ 153 h 235"/>
                  <a:gd name="T6" fmla="*/ 264 w 264"/>
                  <a:gd name="T7" fmla="*/ 235 h 235"/>
                  <a:gd name="T8" fmla="*/ 256 w 264"/>
                  <a:gd name="T9" fmla="*/ 235 h 235"/>
                  <a:gd name="T10" fmla="*/ 163 w 264"/>
                  <a:gd name="T11" fmla="*/ 153 h 235"/>
                  <a:gd name="T12" fmla="*/ 0 w 264"/>
                  <a:gd name="T13" fmla="*/ 0 h 235"/>
                  <a:gd name="T14" fmla="*/ 15 w 264"/>
                  <a:gd name="T15" fmla="*/ 4 h 235"/>
                  <a:gd name="T16" fmla="*/ 174 w 264"/>
                  <a:gd name="T17" fmla="*/ 153 h 235"/>
                  <a:gd name="T18" fmla="*/ 163 w 264"/>
                  <a:gd name="T19" fmla="*/ 153 h 2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4"/>
                  <a:gd name="T31" fmla="*/ 0 h 235"/>
                  <a:gd name="T32" fmla="*/ 264 w 264"/>
                  <a:gd name="T33" fmla="*/ 235 h 2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4" h="235">
                    <a:moveTo>
                      <a:pt x="256" y="235"/>
                    </a:moveTo>
                    <a:lnTo>
                      <a:pt x="163" y="153"/>
                    </a:lnTo>
                    <a:lnTo>
                      <a:pt x="174" y="153"/>
                    </a:lnTo>
                    <a:lnTo>
                      <a:pt x="264" y="235"/>
                    </a:lnTo>
                    <a:lnTo>
                      <a:pt x="256" y="235"/>
                    </a:lnTo>
                    <a:close/>
                    <a:moveTo>
                      <a:pt x="163" y="153"/>
                    </a:moveTo>
                    <a:lnTo>
                      <a:pt x="0" y="0"/>
                    </a:lnTo>
                    <a:lnTo>
                      <a:pt x="15" y="4"/>
                    </a:lnTo>
                    <a:lnTo>
                      <a:pt x="174" y="153"/>
                    </a:lnTo>
                    <a:lnTo>
                      <a:pt x="163" y="153"/>
                    </a:lnTo>
                    <a:close/>
                  </a:path>
                </a:pathLst>
              </a:custGeom>
              <a:solidFill>
                <a:srgbClr val="B7DB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76" name="Freeform 299"/>
              <p:cNvSpPr>
                <a:spLocks noEditPoints="1"/>
              </p:cNvSpPr>
              <p:nvPr/>
            </p:nvSpPr>
            <p:spPr bwMode="auto">
              <a:xfrm>
                <a:off x="4107" y="1324"/>
                <a:ext cx="264" cy="231"/>
              </a:xfrm>
              <a:custGeom>
                <a:avLst/>
                <a:gdLst>
                  <a:gd name="T0" fmla="*/ 253 w 264"/>
                  <a:gd name="T1" fmla="*/ 231 h 231"/>
                  <a:gd name="T2" fmla="*/ 164 w 264"/>
                  <a:gd name="T3" fmla="*/ 149 h 231"/>
                  <a:gd name="T4" fmla="*/ 175 w 264"/>
                  <a:gd name="T5" fmla="*/ 149 h 231"/>
                  <a:gd name="T6" fmla="*/ 264 w 264"/>
                  <a:gd name="T7" fmla="*/ 231 h 231"/>
                  <a:gd name="T8" fmla="*/ 253 w 264"/>
                  <a:gd name="T9" fmla="*/ 231 h 231"/>
                  <a:gd name="T10" fmla="*/ 164 w 264"/>
                  <a:gd name="T11" fmla="*/ 149 h 231"/>
                  <a:gd name="T12" fmla="*/ 0 w 264"/>
                  <a:gd name="T13" fmla="*/ 0 h 231"/>
                  <a:gd name="T14" fmla="*/ 15 w 264"/>
                  <a:gd name="T15" fmla="*/ 0 h 231"/>
                  <a:gd name="T16" fmla="*/ 175 w 264"/>
                  <a:gd name="T17" fmla="*/ 149 h 231"/>
                  <a:gd name="T18" fmla="*/ 164 w 264"/>
                  <a:gd name="T19" fmla="*/ 149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4"/>
                  <a:gd name="T31" fmla="*/ 0 h 231"/>
                  <a:gd name="T32" fmla="*/ 264 w 264"/>
                  <a:gd name="T33" fmla="*/ 231 h 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4" h="231">
                    <a:moveTo>
                      <a:pt x="253" y="231"/>
                    </a:moveTo>
                    <a:lnTo>
                      <a:pt x="164" y="149"/>
                    </a:lnTo>
                    <a:lnTo>
                      <a:pt x="175" y="149"/>
                    </a:lnTo>
                    <a:lnTo>
                      <a:pt x="264" y="231"/>
                    </a:lnTo>
                    <a:lnTo>
                      <a:pt x="253" y="231"/>
                    </a:lnTo>
                    <a:close/>
                    <a:moveTo>
                      <a:pt x="164" y="149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75" y="149"/>
                    </a:lnTo>
                    <a:lnTo>
                      <a:pt x="164" y="149"/>
                    </a:lnTo>
                    <a:close/>
                  </a:path>
                </a:pathLst>
              </a:custGeom>
              <a:solidFill>
                <a:srgbClr val="B7D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77" name="Freeform 300"/>
              <p:cNvSpPr>
                <a:spLocks noEditPoints="1"/>
              </p:cNvSpPr>
              <p:nvPr/>
            </p:nvSpPr>
            <p:spPr bwMode="auto">
              <a:xfrm>
                <a:off x="4115" y="1324"/>
                <a:ext cx="260" cy="231"/>
              </a:xfrm>
              <a:custGeom>
                <a:avLst/>
                <a:gdLst>
                  <a:gd name="T0" fmla="*/ 249 w 260"/>
                  <a:gd name="T1" fmla="*/ 231 h 231"/>
                  <a:gd name="T2" fmla="*/ 159 w 260"/>
                  <a:gd name="T3" fmla="*/ 149 h 231"/>
                  <a:gd name="T4" fmla="*/ 171 w 260"/>
                  <a:gd name="T5" fmla="*/ 149 h 231"/>
                  <a:gd name="T6" fmla="*/ 260 w 260"/>
                  <a:gd name="T7" fmla="*/ 231 h 231"/>
                  <a:gd name="T8" fmla="*/ 249 w 260"/>
                  <a:gd name="T9" fmla="*/ 231 h 231"/>
                  <a:gd name="T10" fmla="*/ 159 w 260"/>
                  <a:gd name="T11" fmla="*/ 149 h 231"/>
                  <a:gd name="T12" fmla="*/ 0 w 260"/>
                  <a:gd name="T13" fmla="*/ 0 h 231"/>
                  <a:gd name="T14" fmla="*/ 11 w 260"/>
                  <a:gd name="T15" fmla="*/ 0 h 231"/>
                  <a:gd name="T16" fmla="*/ 171 w 260"/>
                  <a:gd name="T17" fmla="*/ 149 h 231"/>
                  <a:gd name="T18" fmla="*/ 159 w 260"/>
                  <a:gd name="T19" fmla="*/ 149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0"/>
                  <a:gd name="T31" fmla="*/ 0 h 231"/>
                  <a:gd name="T32" fmla="*/ 260 w 260"/>
                  <a:gd name="T33" fmla="*/ 231 h 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0" h="231">
                    <a:moveTo>
                      <a:pt x="249" y="231"/>
                    </a:moveTo>
                    <a:lnTo>
                      <a:pt x="159" y="149"/>
                    </a:lnTo>
                    <a:lnTo>
                      <a:pt x="171" y="149"/>
                    </a:lnTo>
                    <a:lnTo>
                      <a:pt x="260" y="231"/>
                    </a:lnTo>
                    <a:lnTo>
                      <a:pt x="249" y="231"/>
                    </a:lnTo>
                    <a:close/>
                    <a:moveTo>
                      <a:pt x="159" y="149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1" y="149"/>
                    </a:lnTo>
                    <a:lnTo>
                      <a:pt x="159" y="149"/>
                    </a:lnTo>
                    <a:close/>
                  </a:path>
                </a:pathLst>
              </a:custGeom>
              <a:solidFill>
                <a:srgbClr val="B8D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78" name="Freeform 301"/>
              <p:cNvSpPr>
                <a:spLocks noEditPoints="1"/>
              </p:cNvSpPr>
              <p:nvPr/>
            </p:nvSpPr>
            <p:spPr bwMode="auto">
              <a:xfrm>
                <a:off x="4122" y="1324"/>
                <a:ext cx="257" cy="231"/>
              </a:xfrm>
              <a:custGeom>
                <a:avLst/>
                <a:gdLst>
                  <a:gd name="T0" fmla="*/ 249 w 257"/>
                  <a:gd name="T1" fmla="*/ 231 h 231"/>
                  <a:gd name="T2" fmla="*/ 160 w 257"/>
                  <a:gd name="T3" fmla="*/ 149 h 231"/>
                  <a:gd name="T4" fmla="*/ 171 w 257"/>
                  <a:gd name="T5" fmla="*/ 149 h 231"/>
                  <a:gd name="T6" fmla="*/ 257 w 257"/>
                  <a:gd name="T7" fmla="*/ 227 h 231"/>
                  <a:gd name="T8" fmla="*/ 249 w 257"/>
                  <a:gd name="T9" fmla="*/ 231 h 231"/>
                  <a:gd name="T10" fmla="*/ 160 w 257"/>
                  <a:gd name="T11" fmla="*/ 149 h 231"/>
                  <a:gd name="T12" fmla="*/ 0 w 257"/>
                  <a:gd name="T13" fmla="*/ 0 h 231"/>
                  <a:gd name="T14" fmla="*/ 11 w 257"/>
                  <a:gd name="T15" fmla="*/ 4 h 231"/>
                  <a:gd name="T16" fmla="*/ 171 w 257"/>
                  <a:gd name="T17" fmla="*/ 149 h 231"/>
                  <a:gd name="T18" fmla="*/ 160 w 257"/>
                  <a:gd name="T19" fmla="*/ 149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7"/>
                  <a:gd name="T31" fmla="*/ 0 h 231"/>
                  <a:gd name="T32" fmla="*/ 257 w 257"/>
                  <a:gd name="T33" fmla="*/ 231 h 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7" h="231">
                    <a:moveTo>
                      <a:pt x="249" y="231"/>
                    </a:moveTo>
                    <a:lnTo>
                      <a:pt x="160" y="149"/>
                    </a:lnTo>
                    <a:lnTo>
                      <a:pt x="171" y="149"/>
                    </a:lnTo>
                    <a:lnTo>
                      <a:pt x="257" y="227"/>
                    </a:lnTo>
                    <a:lnTo>
                      <a:pt x="249" y="231"/>
                    </a:lnTo>
                    <a:close/>
                    <a:moveTo>
                      <a:pt x="160" y="149"/>
                    </a:moveTo>
                    <a:lnTo>
                      <a:pt x="0" y="0"/>
                    </a:lnTo>
                    <a:lnTo>
                      <a:pt x="11" y="4"/>
                    </a:lnTo>
                    <a:lnTo>
                      <a:pt x="171" y="149"/>
                    </a:lnTo>
                    <a:lnTo>
                      <a:pt x="160" y="149"/>
                    </a:lnTo>
                    <a:close/>
                  </a:path>
                </a:pathLst>
              </a:custGeom>
              <a:solidFill>
                <a:srgbClr val="BADC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79" name="Freeform 302"/>
              <p:cNvSpPr>
                <a:spLocks noEditPoints="1"/>
              </p:cNvSpPr>
              <p:nvPr/>
            </p:nvSpPr>
            <p:spPr bwMode="auto">
              <a:xfrm>
                <a:off x="4126" y="1324"/>
                <a:ext cx="260" cy="231"/>
              </a:xfrm>
              <a:custGeom>
                <a:avLst/>
                <a:gdLst>
                  <a:gd name="T0" fmla="*/ 249 w 260"/>
                  <a:gd name="T1" fmla="*/ 231 h 231"/>
                  <a:gd name="T2" fmla="*/ 160 w 260"/>
                  <a:gd name="T3" fmla="*/ 149 h 231"/>
                  <a:gd name="T4" fmla="*/ 171 w 260"/>
                  <a:gd name="T5" fmla="*/ 149 h 231"/>
                  <a:gd name="T6" fmla="*/ 260 w 260"/>
                  <a:gd name="T7" fmla="*/ 227 h 231"/>
                  <a:gd name="T8" fmla="*/ 249 w 260"/>
                  <a:gd name="T9" fmla="*/ 231 h 231"/>
                  <a:gd name="T10" fmla="*/ 160 w 260"/>
                  <a:gd name="T11" fmla="*/ 149 h 231"/>
                  <a:gd name="T12" fmla="*/ 0 w 260"/>
                  <a:gd name="T13" fmla="*/ 0 h 231"/>
                  <a:gd name="T14" fmla="*/ 15 w 260"/>
                  <a:gd name="T15" fmla="*/ 4 h 231"/>
                  <a:gd name="T16" fmla="*/ 171 w 260"/>
                  <a:gd name="T17" fmla="*/ 149 h 231"/>
                  <a:gd name="T18" fmla="*/ 160 w 260"/>
                  <a:gd name="T19" fmla="*/ 149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0"/>
                  <a:gd name="T31" fmla="*/ 0 h 231"/>
                  <a:gd name="T32" fmla="*/ 260 w 260"/>
                  <a:gd name="T33" fmla="*/ 231 h 2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0" h="231">
                    <a:moveTo>
                      <a:pt x="249" y="231"/>
                    </a:moveTo>
                    <a:lnTo>
                      <a:pt x="160" y="149"/>
                    </a:lnTo>
                    <a:lnTo>
                      <a:pt x="171" y="149"/>
                    </a:lnTo>
                    <a:lnTo>
                      <a:pt x="260" y="227"/>
                    </a:lnTo>
                    <a:lnTo>
                      <a:pt x="249" y="231"/>
                    </a:lnTo>
                    <a:close/>
                    <a:moveTo>
                      <a:pt x="160" y="149"/>
                    </a:moveTo>
                    <a:lnTo>
                      <a:pt x="0" y="0"/>
                    </a:lnTo>
                    <a:lnTo>
                      <a:pt x="15" y="4"/>
                    </a:lnTo>
                    <a:lnTo>
                      <a:pt x="171" y="149"/>
                    </a:lnTo>
                    <a:lnTo>
                      <a:pt x="160" y="149"/>
                    </a:lnTo>
                    <a:close/>
                  </a:path>
                </a:pathLst>
              </a:custGeom>
              <a:solidFill>
                <a:srgbClr val="BADC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80" name="Freeform 303"/>
              <p:cNvSpPr>
                <a:spLocks noEditPoints="1"/>
              </p:cNvSpPr>
              <p:nvPr/>
            </p:nvSpPr>
            <p:spPr bwMode="auto">
              <a:xfrm>
                <a:off x="4133" y="1328"/>
                <a:ext cx="257" cy="223"/>
              </a:xfrm>
              <a:custGeom>
                <a:avLst/>
                <a:gdLst>
                  <a:gd name="T0" fmla="*/ 246 w 257"/>
                  <a:gd name="T1" fmla="*/ 223 h 223"/>
                  <a:gd name="T2" fmla="*/ 160 w 257"/>
                  <a:gd name="T3" fmla="*/ 145 h 223"/>
                  <a:gd name="T4" fmla="*/ 167 w 257"/>
                  <a:gd name="T5" fmla="*/ 145 h 223"/>
                  <a:gd name="T6" fmla="*/ 257 w 257"/>
                  <a:gd name="T7" fmla="*/ 223 h 223"/>
                  <a:gd name="T8" fmla="*/ 246 w 257"/>
                  <a:gd name="T9" fmla="*/ 223 h 223"/>
                  <a:gd name="T10" fmla="*/ 160 w 257"/>
                  <a:gd name="T11" fmla="*/ 145 h 223"/>
                  <a:gd name="T12" fmla="*/ 0 w 257"/>
                  <a:gd name="T13" fmla="*/ 0 h 223"/>
                  <a:gd name="T14" fmla="*/ 15 w 257"/>
                  <a:gd name="T15" fmla="*/ 0 h 223"/>
                  <a:gd name="T16" fmla="*/ 167 w 257"/>
                  <a:gd name="T17" fmla="*/ 145 h 223"/>
                  <a:gd name="T18" fmla="*/ 160 w 257"/>
                  <a:gd name="T19" fmla="*/ 145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7"/>
                  <a:gd name="T31" fmla="*/ 0 h 223"/>
                  <a:gd name="T32" fmla="*/ 257 w 257"/>
                  <a:gd name="T33" fmla="*/ 223 h 2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7" h="223">
                    <a:moveTo>
                      <a:pt x="246" y="223"/>
                    </a:moveTo>
                    <a:lnTo>
                      <a:pt x="160" y="145"/>
                    </a:lnTo>
                    <a:lnTo>
                      <a:pt x="167" y="145"/>
                    </a:lnTo>
                    <a:lnTo>
                      <a:pt x="257" y="223"/>
                    </a:lnTo>
                    <a:lnTo>
                      <a:pt x="246" y="223"/>
                    </a:lnTo>
                    <a:close/>
                    <a:moveTo>
                      <a:pt x="160" y="14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67" y="145"/>
                    </a:lnTo>
                    <a:lnTo>
                      <a:pt x="160" y="145"/>
                    </a:lnTo>
                    <a:close/>
                  </a:path>
                </a:pathLst>
              </a:custGeom>
              <a:solidFill>
                <a:srgbClr val="BBDD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81" name="Freeform 304"/>
              <p:cNvSpPr>
                <a:spLocks noEditPoints="1"/>
              </p:cNvSpPr>
              <p:nvPr/>
            </p:nvSpPr>
            <p:spPr bwMode="auto">
              <a:xfrm>
                <a:off x="4141" y="1328"/>
                <a:ext cx="252" cy="223"/>
              </a:xfrm>
              <a:custGeom>
                <a:avLst/>
                <a:gdLst>
                  <a:gd name="T0" fmla="*/ 245 w 252"/>
                  <a:gd name="T1" fmla="*/ 223 h 223"/>
                  <a:gd name="T2" fmla="*/ 156 w 252"/>
                  <a:gd name="T3" fmla="*/ 145 h 223"/>
                  <a:gd name="T4" fmla="*/ 167 w 252"/>
                  <a:gd name="T5" fmla="*/ 145 h 223"/>
                  <a:gd name="T6" fmla="*/ 252 w 252"/>
                  <a:gd name="T7" fmla="*/ 223 h 223"/>
                  <a:gd name="T8" fmla="*/ 245 w 252"/>
                  <a:gd name="T9" fmla="*/ 223 h 223"/>
                  <a:gd name="T10" fmla="*/ 156 w 252"/>
                  <a:gd name="T11" fmla="*/ 145 h 223"/>
                  <a:gd name="T12" fmla="*/ 0 w 252"/>
                  <a:gd name="T13" fmla="*/ 0 h 223"/>
                  <a:gd name="T14" fmla="*/ 11 w 252"/>
                  <a:gd name="T15" fmla="*/ 3 h 223"/>
                  <a:gd name="T16" fmla="*/ 167 w 252"/>
                  <a:gd name="T17" fmla="*/ 145 h 223"/>
                  <a:gd name="T18" fmla="*/ 156 w 252"/>
                  <a:gd name="T19" fmla="*/ 145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2"/>
                  <a:gd name="T31" fmla="*/ 0 h 223"/>
                  <a:gd name="T32" fmla="*/ 252 w 252"/>
                  <a:gd name="T33" fmla="*/ 223 h 2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2" h="223">
                    <a:moveTo>
                      <a:pt x="245" y="223"/>
                    </a:moveTo>
                    <a:lnTo>
                      <a:pt x="156" y="145"/>
                    </a:lnTo>
                    <a:lnTo>
                      <a:pt x="167" y="145"/>
                    </a:lnTo>
                    <a:lnTo>
                      <a:pt x="252" y="223"/>
                    </a:lnTo>
                    <a:lnTo>
                      <a:pt x="245" y="223"/>
                    </a:lnTo>
                    <a:close/>
                    <a:moveTo>
                      <a:pt x="156" y="145"/>
                    </a:moveTo>
                    <a:lnTo>
                      <a:pt x="0" y="0"/>
                    </a:lnTo>
                    <a:lnTo>
                      <a:pt x="11" y="3"/>
                    </a:lnTo>
                    <a:lnTo>
                      <a:pt x="167" y="145"/>
                    </a:lnTo>
                    <a:lnTo>
                      <a:pt x="156" y="145"/>
                    </a:lnTo>
                    <a:close/>
                  </a:path>
                </a:pathLst>
              </a:custGeom>
              <a:solidFill>
                <a:srgbClr val="BCD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82" name="Freeform 305"/>
              <p:cNvSpPr>
                <a:spLocks noEditPoints="1"/>
              </p:cNvSpPr>
              <p:nvPr/>
            </p:nvSpPr>
            <p:spPr bwMode="auto">
              <a:xfrm>
                <a:off x="4148" y="1328"/>
                <a:ext cx="249" cy="223"/>
              </a:xfrm>
              <a:custGeom>
                <a:avLst/>
                <a:gdLst>
                  <a:gd name="T0" fmla="*/ 242 w 249"/>
                  <a:gd name="T1" fmla="*/ 223 h 223"/>
                  <a:gd name="T2" fmla="*/ 152 w 249"/>
                  <a:gd name="T3" fmla="*/ 145 h 223"/>
                  <a:gd name="T4" fmla="*/ 164 w 249"/>
                  <a:gd name="T5" fmla="*/ 145 h 223"/>
                  <a:gd name="T6" fmla="*/ 249 w 249"/>
                  <a:gd name="T7" fmla="*/ 223 h 223"/>
                  <a:gd name="T8" fmla="*/ 242 w 249"/>
                  <a:gd name="T9" fmla="*/ 223 h 223"/>
                  <a:gd name="T10" fmla="*/ 152 w 249"/>
                  <a:gd name="T11" fmla="*/ 145 h 223"/>
                  <a:gd name="T12" fmla="*/ 0 w 249"/>
                  <a:gd name="T13" fmla="*/ 0 h 223"/>
                  <a:gd name="T14" fmla="*/ 11 w 249"/>
                  <a:gd name="T15" fmla="*/ 3 h 223"/>
                  <a:gd name="T16" fmla="*/ 164 w 249"/>
                  <a:gd name="T17" fmla="*/ 145 h 223"/>
                  <a:gd name="T18" fmla="*/ 152 w 249"/>
                  <a:gd name="T19" fmla="*/ 145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23"/>
                  <a:gd name="T32" fmla="*/ 249 w 249"/>
                  <a:gd name="T33" fmla="*/ 223 h 2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23">
                    <a:moveTo>
                      <a:pt x="242" y="223"/>
                    </a:moveTo>
                    <a:lnTo>
                      <a:pt x="152" y="145"/>
                    </a:lnTo>
                    <a:lnTo>
                      <a:pt x="164" y="145"/>
                    </a:lnTo>
                    <a:lnTo>
                      <a:pt x="249" y="223"/>
                    </a:lnTo>
                    <a:lnTo>
                      <a:pt x="242" y="223"/>
                    </a:lnTo>
                    <a:close/>
                    <a:moveTo>
                      <a:pt x="152" y="145"/>
                    </a:moveTo>
                    <a:lnTo>
                      <a:pt x="0" y="0"/>
                    </a:lnTo>
                    <a:lnTo>
                      <a:pt x="11" y="3"/>
                    </a:lnTo>
                    <a:lnTo>
                      <a:pt x="164" y="145"/>
                    </a:lnTo>
                    <a:lnTo>
                      <a:pt x="152" y="145"/>
                    </a:lnTo>
                    <a:close/>
                  </a:path>
                </a:pathLst>
              </a:custGeom>
              <a:solidFill>
                <a:srgbClr val="BCDE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83" name="Freeform 306"/>
              <p:cNvSpPr>
                <a:spLocks noEditPoints="1"/>
              </p:cNvSpPr>
              <p:nvPr/>
            </p:nvSpPr>
            <p:spPr bwMode="auto">
              <a:xfrm>
                <a:off x="4152" y="1331"/>
                <a:ext cx="253" cy="220"/>
              </a:xfrm>
              <a:custGeom>
                <a:avLst/>
                <a:gdLst>
                  <a:gd name="T0" fmla="*/ 241 w 253"/>
                  <a:gd name="T1" fmla="*/ 220 h 220"/>
                  <a:gd name="T2" fmla="*/ 156 w 253"/>
                  <a:gd name="T3" fmla="*/ 142 h 220"/>
                  <a:gd name="T4" fmla="*/ 167 w 253"/>
                  <a:gd name="T5" fmla="*/ 138 h 220"/>
                  <a:gd name="T6" fmla="*/ 253 w 253"/>
                  <a:gd name="T7" fmla="*/ 220 h 220"/>
                  <a:gd name="T8" fmla="*/ 241 w 253"/>
                  <a:gd name="T9" fmla="*/ 220 h 220"/>
                  <a:gd name="T10" fmla="*/ 156 w 253"/>
                  <a:gd name="T11" fmla="*/ 142 h 220"/>
                  <a:gd name="T12" fmla="*/ 0 w 253"/>
                  <a:gd name="T13" fmla="*/ 0 h 220"/>
                  <a:gd name="T14" fmla="*/ 15 w 253"/>
                  <a:gd name="T15" fmla="*/ 0 h 220"/>
                  <a:gd name="T16" fmla="*/ 167 w 253"/>
                  <a:gd name="T17" fmla="*/ 138 h 220"/>
                  <a:gd name="T18" fmla="*/ 156 w 253"/>
                  <a:gd name="T19" fmla="*/ 142 h 2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3"/>
                  <a:gd name="T31" fmla="*/ 0 h 220"/>
                  <a:gd name="T32" fmla="*/ 253 w 253"/>
                  <a:gd name="T33" fmla="*/ 220 h 2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3" h="220">
                    <a:moveTo>
                      <a:pt x="241" y="220"/>
                    </a:moveTo>
                    <a:lnTo>
                      <a:pt x="156" y="142"/>
                    </a:lnTo>
                    <a:lnTo>
                      <a:pt x="167" y="138"/>
                    </a:lnTo>
                    <a:lnTo>
                      <a:pt x="253" y="220"/>
                    </a:lnTo>
                    <a:lnTo>
                      <a:pt x="241" y="220"/>
                    </a:lnTo>
                    <a:close/>
                    <a:moveTo>
                      <a:pt x="156" y="142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67" y="138"/>
                    </a:lnTo>
                    <a:lnTo>
                      <a:pt x="156" y="142"/>
                    </a:lnTo>
                    <a:close/>
                  </a:path>
                </a:pathLst>
              </a:custGeom>
              <a:solidFill>
                <a:srgbClr val="BED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84" name="Freeform 307"/>
              <p:cNvSpPr>
                <a:spLocks noEditPoints="1"/>
              </p:cNvSpPr>
              <p:nvPr/>
            </p:nvSpPr>
            <p:spPr bwMode="auto">
              <a:xfrm>
                <a:off x="4159" y="1331"/>
                <a:ext cx="249" cy="220"/>
              </a:xfrm>
              <a:custGeom>
                <a:avLst/>
                <a:gdLst>
                  <a:gd name="T0" fmla="*/ 238 w 249"/>
                  <a:gd name="T1" fmla="*/ 220 h 220"/>
                  <a:gd name="T2" fmla="*/ 153 w 249"/>
                  <a:gd name="T3" fmla="*/ 142 h 220"/>
                  <a:gd name="T4" fmla="*/ 164 w 249"/>
                  <a:gd name="T5" fmla="*/ 138 h 220"/>
                  <a:gd name="T6" fmla="*/ 249 w 249"/>
                  <a:gd name="T7" fmla="*/ 216 h 220"/>
                  <a:gd name="T8" fmla="*/ 238 w 249"/>
                  <a:gd name="T9" fmla="*/ 220 h 220"/>
                  <a:gd name="T10" fmla="*/ 153 w 249"/>
                  <a:gd name="T11" fmla="*/ 142 h 220"/>
                  <a:gd name="T12" fmla="*/ 0 w 249"/>
                  <a:gd name="T13" fmla="*/ 0 h 220"/>
                  <a:gd name="T14" fmla="*/ 15 w 249"/>
                  <a:gd name="T15" fmla="*/ 0 h 220"/>
                  <a:gd name="T16" fmla="*/ 164 w 249"/>
                  <a:gd name="T17" fmla="*/ 138 h 220"/>
                  <a:gd name="T18" fmla="*/ 153 w 249"/>
                  <a:gd name="T19" fmla="*/ 142 h 2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9"/>
                  <a:gd name="T31" fmla="*/ 0 h 220"/>
                  <a:gd name="T32" fmla="*/ 249 w 249"/>
                  <a:gd name="T33" fmla="*/ 220 h 2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9" h="220">
                    <a:moveTo>
                      <a:pt x="238" y="220"/>
                    </a:moveTo>
                    <a:lnTo>
                      <a:pt x="153" y="142"/>
                    </a:lnTo>
                    <a:lnTo>
                      <a:pt x="164" y="138"/>
                    </a:lnTo>
                    <a:lnTo>
                      <a:pt x="249" y="216"/>
                    </a:lnTo>
                    <a:lnTo>
                      <a:pt x="238" y="220"/>
                    </a:lnTo>
                    <a:close/>
                    <a:moveTo>
                      <a:pt x="153" y="142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64" y="138"/>
                    </a:lnTo>
                    <a:lnTo>
                      <a:pt x="153" y="142"/>
                    </a:lnTo>
                    <a:close/>
                  </a:path>
                </a:pathLst>
              </a:custGeom>
              <a:solidFill>
                <a:srgbClr val="BFD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85" name="Freeform 308"/>
              <p:cNvSpPr>
                <a:spLocks/>
              </p:cNvSpPr>
              <p:nvPr/>
            </p:nvSpPr>
            <p:spPr bwMode="auto">
              <a:xfrm>
                <a:off x="4167" y="1331"/>
                <a:ext cx="245" cy="220"/>
              </a:xfrm>
              <a:custGeom>
                <a:avLst/>
                <a:gdLst>
                  <a:gd name="T0" fmla="*/ 238 w 245"/>
                  <a:gd name="T1" fmla="*/ 220 h 220"/>
                  <a:gd name="T2" fmla="*/ 152 w 245"/>
                  <a:gd name="T3" fmla="*/ 138 h 220"/>
                  <a:gd name="T4" fmla="*/ 160 w 245"/>
                  <a:gd name="T5" fmla="*/ 138 h 220"/>
                  <a:gd name="T6" fmla="*/ 152 w 245"/>
                  <a:gd name="T7" fmla="*/ 138 h 220"/>
                  <a:gd name="T8" fmla="*/ 0 w 245"/>
                  <a:gd name="T9" fmla="*/ 0 h 220"/>
                  <a:gd name="T10" fmla="*/ 14 w 245"/>
                  <a:gd name="T11" fmla="*/ 4 h 220"/>
                  <a:gd name="T12" fmla="*/ 245 w 245"/>
                  <a:gd name="T13" fmla="*/ 216 h 220"/>
                  <a:gd name="T14" fmla="*/ 238 w 245"/>
                  <a:gd name="T15" fmla="*/ 220 h 2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5"/>
                  <a:gd name="T25" fmla="*/ 0 h 220"/>
                  <a:gd name="T26" fmla="*/ 245 w 245"/>
                  <a:gd name="T27" fmla="*/ 220 h 2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5" h="220">
                    <a:moveTo>
                      <a:pt x="238" y="220"/>
                    </a:moveTo>
                    <a:lnTo>
                      <a:pt x="152" y="138"/>
                    </a:lnTo>
                    <a:lnTo>
                      <a:pt x="160" y="138"/>
                    </a:lnTo>
                    <a:lnTo>
                      <a:pt x="152" y="138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245" y="216"/>
                    </a:lnTo>
                    <a:lnTo>
                      <a:pt x="238" y="220"/>
                    </a:lnTo>
                    <a:close/>
                  </a:path>
                </a:pathLst>
              </a:custGeom>
              <a:solidFill>
                <a:srgbClr val="BFDF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86" name="Freeform 309"/>
              <p:cNvSpPr>
                <a:spLocks/>
              </p:cNvSpPr>
              <p:nvPr/>
            </p:nvSpPr>
            <p:spPr bwMode="auto">
              <a:xfrm>
                <a:off x="4174" y="1331"/>
                <a:ext cx="245" cy="216"/>
              </a:xfrm>
              <a:custGeom>
                <a:avLst/>
                <a:gdLst>
                  <a:gd name="T0" fmla="*/ 234 w 245"/>
                  <a:gd name="T1" fmla="*/ 216 h 216"/>
                  <a:gd name="T2" fmla="*/ 149 w 245"/>
                  <a:gd name="T3" fmla="*/ 138 h 216"/>
                  <a:gd name="T4" fmla="*/ 153 w 245"/>
                  <a:gd name="T5" fmla="*/ 138 h 216"/>
                  <a:gd name="T6" fmla="*/ 149 w 245"/>
                  <a:gd name="T7" fmla="*/ 138 h 216"/>
                  <a:gd name="T8" fmla="*/ 0 w 245"/>
                  <a:gd name="T9" fmla="*/ 0 h 216"/>
                  <a:gd name="T10" fmla="*/ 11 w 245"/>
                  <a:gd name="T11" fmla="*/ 4 h 216"/>
                  <a:gd name="T12" fmla="*/ 245 w 245"/>
                  <a:gd name="T13" fmla="*/ 216 h 216"/>
                  <a:gd name="T14" fmla="*/ 234 w 245"/>
                  <a:gd name="T15" fmla="*/ 216 h 2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5"/>
                  <a:gd name="T25" fmla="*/ 0 h 216"/>
                  <a:gd name="T26" fmla="*/ 245 w 245"/>
                  <a:gd name="T27" fmla="*/ 216 h 2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5" h="216">
                    <a:moveTo>
                      <a:pt x="234" y="216"/>
                    </a:moveTo>
                    <a:lnTo>
                      <a:pt x="149" y="138"/>
                    </a:lnTo>
                    <a:lnTo>
                      <a:pt x="153" y="138"/>
                    </a:lnTo>
                    <a:lnTo>
                      <a:pt x="149" y="138"/>
                    </a:lnTo>
                    <a:lnTo>
                      <a:pt x="0" y="0"/>
                    </a:lnTo>
                    <a:lnTo>
                      <a:pt x="11" y="4"/>
                    </a:lnTo>
                    <a:lnTo>
                      <a:pt x="245" y="216"/>
                    </a:lnTo>
                    <a:lnTo>
                      <a:pt x="234" y="216"/>
                    </a:lnTo>
                    <a:close/>
                  </a:path>
                </a:pathLst>
              </a:custGeom>
              <a:solidFill>
                <a:srgbClr val="C0D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87" name="Freeform 310"/>
              <p:cNvSpPr>
                <a:spLocks/>
              </p:cNvSpPr>
              <p:nvPr/>
            </p:nvSpPr>
            <p:spPr bwMode="auto">
              <a:xfrm>
                <a:off x="4181" y="1335"/>
                <a:ext cx="242" cy="212"/>
              </a:xfrm>
              <a:custGeom>
                <a:avLst/>
                <a:gdLst>
                  <a:gd name="T0" fmla="*/ 231 w 242"/>
                  <a:gd name="T1" fmla="*/ 212 h 212"/>
                  <a:gd name="T2" fmla="*/ 0 w 242"/>
                  <a:gd name="T3" fmla="*/ 0 h 212"/>
                  <a:gd name="T4" fmla="*/ 12 w 242"/>
                  <a:gd name="T5" fmla="*/ 0 h 212"/>
                  <a:gd name="T6" fmla="*/ 242 w 242"/>
                  <a:gd name="T7" fmla="*/ 212 h 212"/>
                  <a:gd name="T8" fmla="*/ 231 w 242"/>
                  <a:gd name="T9" fmla="*/ 212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212"/>
                  <a:gd name="T17" fmla="*/ 242 w 242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212">
                    <a:moveTo>
                      <a:pt x="231" y="212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42" y="212"/>
                    </a:lnTo>
                    <a:lnTo>
                      <a:pt x="231" y="212"/>
                    </a:lnTo>
                    <a:close/>
                  </a:path>
                </a:pathLst>
              </a:custGeom>
              <a:solidFill>
                <a:srgbClr val="C1E0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88" name="Freeform 311"/>
              <p:cNvSpPr>
                <a:spLocks/>
              </p:cNvSpPr>
              <p:nvPr/>
            </p:nvSpPr>
            <p:spPr bwMode="auto">
              <a:xfrm>
                <a:off x="4185" y="1335"/>
                <a:ext cx="242" cy="212"/>
              </a:xfrm>
              <a:custGeom>
                <a:avLst/>
                <a:gdLst>
                  <a:gd name="T0" fmla="*/ 234 w 242"/>
                  <a:gd name="T1" fmla="*/ 212 h 212"/>
                  <a:gd name="T2" fmla="*/ 0 w 242"/>
                  <a:gd name="T3" fmla="*/ 0 h 212"/>
                  <a:gd name="T4" fmla="*/ 15 w 242"/>
                  <a:gd name="T5" fmla="*/ 0 h 212"/>
                  <a:gd name="T6" fmla="*/ 242 w 242"/>
                  <a:gd name="T7" fmla="*/ 212 h 212"/>
                  <a:gd name="T8" fmla="*/ 234 w 242"/>
                  <a:gd name="T9" fmla="*/ 212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212"/>
                  <a:gd name="T17" fmla="*/ 242 w 242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212">
                    <a:moveTo>
                      <a:pt x="234" y="212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242" y="212"/>
                    </a:lnTo>
                    <a:lnTo>
                      <a:pt x="234" y="212"/>
                    </a:lnTo>
                    <a:close/>
                  </a:path>
                </a:pathLst>
              </a:custGeom>
              <a:solidFill>
                <a:srgbClr val="C1E0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89" name="Freeform 312"/>
              <p:cNvSpPr>
                <a:spLocks/>
              </p:cNvSpPr>
              <p:nvPr/>
            </p:nvSpPr>
            <p:spPr bwMode="auto">
              <a:xfrm>
                <a:off x="4193" y="1335"/>
                <a:ext cx="238" cy="212"/>
              </a:xfrm>
              <a:custGeom>
                <a:avLst/>
                <a:gdLst>
                  <a:gd name="T0" fmla="*/ 230 w 238"/>
                  <a:gd name="T1" fmla="*/ 212 h 212"/>
                  <a:gd name="T2" fmla="*/ 0 w 238"/>
                  <a:gd name="T3" fmla="*/ 0 h 212"/>
                  <a:gd name="T4" fmla="*/ 14 w 238"/>
                  <a:gd name="T5" fmla="*/ 4 h 212"/>
                  <a:gd name="T6" fmla="*/ 238 w 238"/>
                  <a:gd name="T7" fmla="*/ 212 h 212"/>
                  <a:gd name="T8" fmla="*/ 230 w 238"/>
                  <a:gd name="T9" fmla="*/ 212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212"/>
                  <a:gd name="T17" fmla="*/ 238 w 238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212">
                    <a:moveTo>
                      <a:pt x="230" y="212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238" y="212"/>
                    </a:lnTo>
                    <a:lnTo>
                      <a:pt x="230" y="212"/>
                    </a:lnTo>
                    <a:close/>
                  </a:path>
                </a:pathLst>
              </a:custGeom>
              <a:solidFill>
                <a:srgbClr val="C3E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90" name="Freeform 313"/>
              <p:cNvSpPr>
                <a:spLocks/>
              </p:cNvSpPr>
              <p:nvPr/>
            </p:nvSpPr>
            <p:spPr bwMode="auto">
              <a:xfrm>
                <a:off x="4200" y="1335"/>
                <a:ext cx="238" cy="212"/>
              </a:xfrm>
              <a:custGeom>
                <a:avLst/>
                <a:gdLst>
                  <a:gd name="T0" fmla="*/ 227 w 238"/>
                  <a:gd name="T1" fmla="*/ 212 h 212"/>
                  <a:gd name="T2" fmla="*/ 0 w 238"/>
                  <a:gd name="T3" fmla="*/ 0 h 212"/>
                  <a:gd name="T4" fmla="*/ 11 w 238"/>
                  <a:gd name="T5" fmla="*/ 4 h 212"/>
                  <a:gd name="T6" fmla="*/ 238 w 238"/>
                  <a:gd name="T7" fmla="*/ 208 h 212"/>
                  <a:gd name="T8" fmla="*/ 227 w 238"/>
                  <a:gd name="T9" fmla="*/ 212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212"/>
                  <a:gd name="T17" fmla="*/ 238 w 238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212">
                    <a:moveTo>
                      <a:pt x="227" y="212"/>
                    </a:moveTo>
                    <a:lnTo>
                      <a:pt x="0" y="0"/>
                    </a:lnTo>
                    <a:lnTo>
                      <a:pt x="11" y="4"/>
                    </a:lnTo>
                    <a:lnTo>
                      <a:pt x="238" y="208"/>
                    </a:lnTo>
                    <a:lnTo>
                      <a:pt x="227" y="212"/>
                    </a:lnTo>
                    <a:close/>
                  </a:path>
                </a:pathLst>
              </a:custGeom>
              <a:solidFill>
                <a:srgbClr val="C4E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91" name="Freeform 314"/>
              <p:cNvSpPr>
                <a:spLocks/>
              </p:cNvSpPr>
              <p:nvPr/>
            </p:nvSpPr>
            <p:spPr bwMode="auto">
              <a:xfrm>
                <a:off x="4207" y="1339"/>
                <a:ext cx="235" cy="208"/>
              </a:xfrm>
              <a:custGeom>
                <a:avLst/>
                <a:gdLst>
                  <a:gd name="T0" fmla="*/ 224 w 235"/>
                  <a:gd name="T1" fmla="*/ 208 h 208"/>
                  <a:gd name="T2" fmla="*/ 0 w 235"/>
                  <a:gd name="T3" fmla="*/ 0 h 208"/>
                  <a:gd name="T4" fmla="*/ 12 w 235"/>
                  <a:gd name="T5" fmla="*/ 0 h 208"/>
                  <a:gd name="T6" fmla="*/ 235 w 235"/>
                  <a:gd name="T7" fmla="*/ 204 h 208"/>
                  <a:gd name="T8" fmla="*/ 224 w 235"/>
                  <a:gd name="T9" fmla="*/ 208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5"/>
                  <a:gd name="T16" fmla="*/ 0 h 208"/>
                  <a:gd name="T17" fmla="*/ 235 w 235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5" h="208">
                    <a:moveTo>
                      <a:pt x="224" y="208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235" y="204"/>
                    </a:lnTo>
                    <a:lnTo>
                      <a:pt x="224" y="208"/>
                    </a:lnTo>
                    <a:close/>
                  </a:path>
                </a:pathLst>
              </a:custGeom>
              <a:solidFill>
                <a:srgbClr val="C4E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92" name="Freeform 315"/>
              <p:cNvSpPr>
                <a:spLocks/>
              </p:cNvSpPr>
              <p:nvPr/>
            </p:nvSpPr>
            <p:spPr bwMode="auto">
              <a:xfrm>
                <a:off x="4211" y="1339"/>
                <a:ext cx="235" cy="204"/>
              </a:xfrm>
              <a:custGeom>
                <a:avLst/>
                <a:gdLst>
                  <a:gd name="T0" fmla="*/ 227 w 235"/>
                  <a:gd name="T1" fmla="*/ 204 h 204"/>
                  <a:gd name="T2" fmla="*/ 0 w 235"/>
                  <a:gd name="T3" fmla="*/ 0 h 204"/>
                  <a:gd name="T4" fmla="*/ 15 w 235"/>
                  <a:gd name="T5" fmla="*/ 4 h 204"/>
                  <a:gd name="T6" fmla="*/ 235 w 235"/>
                  <a:gd name="T7" fmla="*/ 204 h 204"/>
                  <a:gd name="T8" fmla="*/ 227 w 235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5"/>
                  <a:gd name="T16" fmla="*/ 0 h 204"/>
                  <a:gd name="T17" fmla="*/ 235 w 23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5" h="204">
                    <a:moveTo>
                      <a:pt x="227" y="204"/>
                    </a:moveTo>
                    <a:lnTo>
                      <a:pt x="0" y="0"/>
                    </a:lnTo>
                    <a:lnTo>
                      <a:pt x="15" y="4"/>
                    </a:lnTo>
                    <a:lnTo>
                      <a:pt x="235" y="204"/>
                    </a:lnTo>
                    <a:lnTo>
                      <a:pt x="227" y="204"/>
                    </a:lnTo>
                    <a:close/>
                  </a:path>
                </a:pathLst>
              </a:custGeom>
              <a:solidFill>
                <a:srgbClr val="C5E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93" name="Freeform 316"/>
              <p:cNvSpPr>
                <a:spLocks/>
              </p:cNvSpPr>
              <p:nvPr/>
            </p:nvSpPr>
            <p:spPr bwMode="auto">
              <a:xfrm>
                <a:off x="4219" y="1339"/>
                <a:ext cx="234" cy="204"/>
              </a:xfrm>
              <a:custGeom>
                <a:avLst/>
                <a:gdLst>
                  <a:gd name="T0" fmla="*/ 223 w 234"/>
                  <a:gd name="T1" fmla="*/ 204 h 204"/>
                  <a:gd name="T2" fmla="*/ 0 w 234"/>
                  <a:gd name="T3" fmla="*/ 0 h 204"/>
                  <a:gd name="T4" fmla="*/ 15 w 234"/>
                  <a:gd name="T5" fmla="*/ 4 h 204"/>
                  <a:gd name="T6" fmla="*/ 234 w 234"/>
                  <a:gd name="T7" fmla="*/ 204 h 204"/>
                  <a:gd name="T8" fmla="*/ 230 w 234"/>
                  <a:gd name="T9" fmla="*/ 204 h 204"/>
                  <a:gd name="T10" fmla="*/ 223 w 234"/>
                  <a:gd name="T11" fmla="*/ 204 h 2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4"/>
                  <a:gd name="T19" fmla="*/ 0 h 204"/>
                  <a:gd name="T20" fmla="*/ 234 w 234"/>
                  <a:gd name="T21" fmla="*/ 204 h 2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4" h="204">
                    <a:moveTo>
                      <a:pt x="223" y="204"/>
                    </a:moveTo>
                    <a:lnTo>
                      <a:pt x="0" y="0"/>
                    </a:lnTo>
                    <a:lnTo>
                      <a:pt x="15" y="4"/>
                    </a:lnTo>
                    <a:lnTo>
                      <a:pt x="234" y="204"/>
                    </a:lnTo>
                    <a:lnTo>
                      <a:pt x="230" y="204"/>
                    </a:lnTo>
                    <a:lnTo>
                      <a:pt x="223" y="204"/>
                    </a:lnTo>
                    <a:close/>
                  </a:path>
                </a:pathLst>
              </a:custGeom>
              <a:solidFill>
                <a:srgbClr val="C6E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94" name="Freeform 317"/>
              <p:cNvSpPr>
                <a:spLocks/>
              </p:cNvSpPr>
              <p:nvPr/>
            </p:nvSpPr>
            <p:spPr bwMode="auto">
              <a:xfrm>
                <a:off x="4226" y="1343"/>
                <a:ext cx="231" cy="200"/>
              </a:xfrm>
              <a:custGeom>
                <a:avLst/>
                <a:gdLst>
                  <a:gd name="T0" fmla="*/ 220 w 231"/>
                  <a:gd name="T1" fmla="*/ 200 h 200"/>
                  <a:gd name="T2" fmla="*/ 0 w 231"/>
                  <a:gd name="T3" fmla="*/ 0 h 200"/>
                  <a:gd name="T4" fmla="*/ 15 w 231"/>
                  <a:gd name="T5" fmla="*/ 0 h 200"/>
                  <a:gd name="T6" fmla="*/ 231 w 231"/>
                  <a:gd name="T7" fmla="*/ 197 h 200"/>
                  <a:gd name="T8" fmla="*/ 227 w 231"/>
                  <a:gd name="T9" fmla="*/ 200 h 200"/>
                  <a:gd name="T10" fmla="*/ 223 w 231"/>
                  <a:gd name="T11" fmla="*/ 200 h 200"/>
                  <a:gd name="T12" fmla="*/ 220 w 231"/>
                  <a:gd name="T13" fmla="*/ 200 h 2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1"/>
                  <a:gd name="T22" fmla="*/ 0 h 200"/>
                  <a:gd name="T23" fmla="*/ 231 w 231"/>
                  <a:gd name="T24" fmla="*/ 200 h 2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1" h="200">
                    <a:moveTo>
                      <a:pt x="220" y="200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231" y="197"/>
                    </a:lnTo>
                    <a:lnTo>
                      <a:pt x="227" y="200"/>
                    </a:lnTo>
                    <a:lnTo>
                      <a:pt x="223" y="200"/>
                    </a:lnTo>
                    <a:lnTo>
                      <a:pt x="220" y="200"/>
                    </a:lnTo>
                    <a:close/>
                  </a:path>
                </a:pathLst>
              </a:custGeom>
              <a:solidFill>
                <a:srgbClr val="C6E2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95" name="Freeform 318"/>
              <p:cNvSpPr>
                <a:spLocks/>
              </p:cNvSpPr>
              <p:nvPr/>
            </p:nvSpPr>
            <p:spPr bwMode="auto">
              <a:xfrm>
                <a:off x="4234" y="1343"/>
                <a:ext cx="223" cy="200"/>
              </a:xfrm>
              <a:custGeom>
                <a:avLst/>
                <a:gdLst>
                  <a:gd name="T0" fmla="*/ 219 w 223"/>
                  <a:gd name="T1" fmla="*/ 200 h 200"/>
                  <a:gd name="T2" fmla="*/ 0 w 223"/>
                  <a:gd name="T3" fmla="*/ 0 h 200"/>
                  <a:gd name="T4" fmla="*/ 11 w 223"/>
                  <a:gd name="T5" fmla="*/ 0 h 200"/>
                  <a:gd name="T6" fmla="*/ 223 w 223"/>
                  <a:gd name="T7" fmla="*/ 197 h 200"/>
                  <a:gd name="T8" fmla="*/ 223 w 223"/>
                  <a:gd name="T9" fmla="*/ 197 h 200"/>
                  <a:gd name="T10" fmla="*/ 219 w 223"/>
                  <a:gd name="T11" fmla="*/ 200 h 2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3"/>
                  <a:gd name="T19" fmla="*/ 0 h 200"/>
                  <a:gd name="T20" fmla="*/ 223 w 223"/>
                  <a:gd name="T21" fmla="*/ 200 h 2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3" h="200">
                    <a:moveTo>
                      <a:pt x="219" y="20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223" y="197"/>
                    </a:lnTo>
                    <a:lnTo>
                      <a:pt x="219" y="200"/>
                    </a:lnTo>
                    <a:close/>
                  </a:path>
                </a:pathLst>
              </a:custGeom>
              <a:solidFill>
                <a:srgbClr val="C8E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96" name="Freeform 319"/>
              <p:cNvSpPr>
                <a:spLocks/>
              </p:cNvSpPr>
              <p:nvPr/>
            </p:nvSpPr>
            <p:spPr bwMode="auto">
              <a:xfrm>
                <a:off x="4241" y="1343"/>
                <a:ext cx="219" cy="197"/>
              </a:xfrm>
              <a:custGeom>
                <a:avLst/>
                <a:gdLst>
                  <a:gd name="T0" fmla="*/ 216 w 219"/>
                  <a:gd name="T1" fmla="*/ 197 h 197"/>
                  <a:gd name="T2" fmla="*/ 0 w 219"/>
                  <a:gd name="T3" fmla="*/ 0 h 197"/>
                  <a:gd name="T4" fmla="*/ 11 w 219"/>
                  <a:gd name="T5" fmla="*/ 3 h 197"/>
                  <a:gd name="T6" fmla="*/ 219 w 219"/>
                  <a:gd name="T7" fmla="*/ 193 h 197"/>
                  <a:gd name="T8" fmla="*/ 216 w 219"/>
                  <a:gd name="T9" fmla="*/ 197 h 197"/>
                  <a:gd name="T10" fmla="*/ 216 w 219"/>
                  <a:gd name="T11" fmla="*/ 197 h 1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9"/>
                  <a:gd name="T19" fmla="*/ 0 h 197"/>
                  <a:gd name="T20" fmla="*/ 219 w 219"/>
                  <a:gd name="T21" fmla="*/ 197 h 1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9" h="197">
                    <a:moveTo>
                      <a:pt x="216" y="197"/>
                    </a:moveTo>
                    <a:lnTo>
                      <a:pt x="0" y="0"/>
                    </a:lnTo>
                    <a:lnTo>
                      <a:pt x="11" y="3"/>
                    </a:lnTo>
                    <a:lnTo>
                      <a:pt x="219" y="193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C9E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97" name="Freeform 320"/>
              <p:cNvSpPr>
                <a:spLocks/>
              </p:cNvSpPr>
              <p:nvPr/>
            </p:nvSpPr>
            <p:spPr bwMode="auto">
              <a:xfrm>
                <a:off x="4245" y="1343"/>
                <a:ext cx="219" cy="197"/>
              </a:xfrm>
              <a:custGeom>
                <a:avLst/>
                <a:gdLst>
                  <a:gd name="T0" fmla="*/ 212 w 219"/>
                  <a:gd name="T1" fmla="*/ 197 h 197"/>
                  <a:gd name="T2" fmla="*/ 0 w 219"/>
                  <a:gd name="T3" fmla="*/ 0 h 197"/>
                  <a:gd name="T4" fmla="*/ 15 w 219"/>
                  <a:gd name="T5" fmla="*/ 3 h 197"/>
                  <a:gd name="T6" fmla="*/ 219 w 219"/>
                  <a:gd name="T7" fmla="*/ 193 h 197"/>
                  <a:gd name="T8" fmla="*/ 215 w 219"/>
                  <a:gd name="T9" fmla="*/ 193 h 197"/>
                  <a:gd name="T10" fmla="*/ 212 w 219"/>
                  <a:gd name="T11" fmla="*/ 197 h 1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9"/>
                  <a:gd name="T19" fmla="*/ 0 h 197"/>
                  <a:gd name="T20" fmla="*/ 219 w 219"/>
                  <a:gd name="T21" fmla="*/ 197 h 1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9" h="197">
                    <a:moveTo>
                      <a:pt x="212" y="197"/>
                    </a:moveTo>
                    <a:lnTo>
                      <a:pt x="0" y="0"/>
                    </a:lnTo>
                    <a:lnTo>
                      <a:pt x="15" y="3"/>
                    </a:lnTo>
                    <a:lnTo>
                      <a:pt x="219" y="193"/>
                    </a:lnTo>
                    <a:lnTo>
                      <a:pt x="215" y="193"/>
                    </a:lnTo>
                    <a:lnTo>
                      <a:pt x="212" y="197"/>
                    </a:lnTo>
                    <a:close/>
                  </a:path>
                </a:pathLst>
              </a:custGeom>
              <a:solidFill>
                <a:srgbClr val="C9E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98" name="Freeform 321"/>
              <p:cNvSpPr>
                <a:spLocks/>
              </p:cNvSpPr>
              <p:nvPr/>
            </p:nvSpPr>
            <p:spPr bwMode="auto">
              <a:xfrm>
                <a:off x="4252" y="1346"/>
                <a:ext cx="216" cy="190"/>
              </a:xfrm>
              <a:custGeom>
                <a:avLst/>
                <a:gdLst>
                  <a:gd name="T0" fmla="*/ 208 w 216"/>
                  <a:gd name="T1" fmla="*/ 190 h 190"/>
                  <a:gd name="T2" fmla="*/ 0 w 216"/>
                  <a:gd name="T3" fmla="*/ 0 h 190"/>
                  <a:gd name="T4" fmla="*/ 15 w 216"/>
                  <a:gd name="T5" fmla="*/ 0 h 190"/>
                  <a:gd name="T6" fmla="*/ 216 w 216"/>
                  <a:gd name="T7" fmla="*/ 186 h 190"/>
                  <a:gd name="T8" fmla="*/ 212 w 216"/>
                  <a:gd name="T9" fmla="*/ 190 h 190"/>
                  <a:gd name="T10" fmla="*/ 208 w 216"/>
                  <a:gd name="T11" fmla="*/ 190 h 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"/>
                  <a:gd name="T19" fmla="*/ 0 h 190"/>
                  <a:gd name="T20" fmla="*/ 216 w 216"/>
                  <a:gd name="T21" fmla="*/ 190 h 1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" h="190">
                    <a:moveTo>
                      <a:pt x="208" y="190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216" y="186"/>
                    </a:lnTo>
                    <a:lnTo>
                      <a:pt x="212" y="190"/>
                    </a:lnTo>
                    <a:lnTo>
                      <a:pt x="208" y="190"/>
                    </a:lnTo>
                    <a:close/>
                  </a:path>
                </a:pathLst>
              </a:custGeom>
              <a:solidFill>
                <a:srgbClr val="CAE4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699" name="Freeform 322"/>
              <p:cNvSpPr>
                <a:spLocks/>
              </p:cNvSpPr>
              <p:nvPr/>
            </p:nvSpPr>
            <p:spPr bwMode="auto">
              <a:xfrm>
                <a:off x="4260" y="1346"/>
                <a:ext cx="212" cy="190"/>
              </a:xfrm>
              <a:custGeom>
                <a:avLst/>
                <a:gdLst>
                  <a:gd name="T0" fmla="*/ 204 w 212"/>
                  <a:gd name="T1" fmla="*/ 190 h 190"/>
                  <a:gd name="T2" fmla="*/ 0 w 212"/>
                  <a:gd name="T3" fmla="*/ 0 h 190"/>
                  <a:gd name="T4" fmla="*/ 11 w 212"/>
                  <a:gd name="T5" fmla="*/ 0 h 190"/>
                  <a:gd name="T6" fmla="*/ 212 w 212"/>
                  <a:gd name="T7" fmla="*/ 183 h 190"/>
                  <a:gd name="T8" fmla="*/ 208 w 212"/>
                  <a:gd name="T9" fmla="*/ 186 h 190"/>
                  <a:gd name="T10" fmla="*/ 204 w 212"/>
                  <a:gd name="T11" fmla="*/ 190 h 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2"/>
                  <a:gd name="T19" fmla="*/ 0 h 190"/>
                  <a:gd name="T20" fmla="*/ 212 w 212"/>
                  <a:gd name="T21" fmla="*/ 190 h 1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2" h="190">
                    <a:moveTo>
                      <a:pt x="204" y="19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212" y="183"/>
                    </a:lnTo>
                    <a:lnTo>
                      <a:pt x="208" y="186"/>
                    </a:lnTo>
                    <a:lnTo>
                      <a:pt x="204" y="190"/>
                    </a:lnTo>
                    <a:close/>
                  </a:path>
                </a:pathLst>
              </a:custGeom>
              <a:solidFill>
                <a:srgbClr val="CBE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00" name="Freeform 323"/>
              <p:cNvSpPr>
                <a:spLocks/>
              </p:cNvSpPr>
              <p:nvPr/>
            </p:nvSpPr>
            <p:spPr bwMode="auto">
              <a:xfrm>
                <a:off x="4267" y="1346"/>
                <a:ext cx="205" cy="186"/>
              </a:xfrm>
              <a:custGeom>
                <a:avLst/>
                <a:gdLst>
                  <a:gd name="T0" fmla="*/ 201 w 205"/>
                  <a:gd name="T1" fmla="*/ 186 h 186"/>
                  <a:gd name="T2" fmla="*/ 0 w 205"/>
                  <a:gd name="T3" fmla="*/ 0 h 186"/>
                  <a:gd name="T4" fmla="*/ 11 w 205"/>
                  <a:gd name="T5" fmla="*/ 4 h 186"/>
                  <a:gd name="T6" fmla="*/ 205 w 205"/>
                  <a:gd name="T7" fmla="*/ 183 h 186"/>
                  <a:gd name="T8" fmla="*/ 205 w 205"/>
                  <a:gd name="T9" fmla="*/ 183 h 186"/>
                  <a:gd name="T10" fmla="*/ 201 w 205"/>
                  <a:gd name="T11" fmla="*/ 186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5"/>
                  <a:gd name="T19" fmla="*/ 0 h 186"/>
                  <a:gd name="T20" fmla="*/ 205 w 205"/>
                  <a:gd name="T21" fmla="*/ 186 h 1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5" h="186">
                    <a:moveTo>
                      <a:pt x="201" y="186"/>
                    </a:moveTo>
                    <a:lnTo>
                      <a:pt x="0" y="0"/>
                    </a:lnTo>
                    <a:lnTo>
                      <a:pt x="11" y="4"/>
                    </a:lnTo>
                    <a:lnTo>
                      <a:pt x="205" y="183"/>
                    </a:lnTo>
                    <a:lnTo>
                      <a:pt x="201" y="186"/>
                    </a:lnTo>
                    <a:close/>
                  </a:path>
                </a:pathLst>
              </a:custGeom>
              <a:solidFill>
                <a:srgbClr val="CBE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01" name="Freeform 324"/>
              <p:cNvSpPr>
                <a:spLocks/>
              </p:cNvSpPr>
              <p:nvPr/>
            </p:nvSpPr>
            <p:spPr bwMode="auto">
              <a:xfrm>
                <a:off x="4271" y="1346"/>
                <a:ext cx="204" cy="183"/>
              </a:xfrm>
              <a:custGeom>
                <a:avLst/>
                <a:gdLst>
                  <a:gd name="T0" fmla="*/ 201 w 204"/>
                  <a:gd name="T1" fmla="*/ 183 h 183"/>
                  <a:gd name="T2" fmla="*/ 0 w 204"/>
                  <a:gd name="T3" fmla="*/ 0 h 183"/>
                  <a:gd name="T4" fmla="*/ 15 w 204"/>
                  <a:gd name="T5" fmla="*/ 4 h 183"/>
                  <a:gd name="T6" fmla="*/ 204 w 204"/>
                  <a:gd name="T7" fmla="*/ 179 h 183"/>
                  <a:gd name="T8" fmla="*/ 201 w 204"/>
                  <a:gd name="T9" fmla="*/ 183 h 183"/>
                  <a:gd name="T10" fmla="*/ 201 w 204"/>
                  <a:gd name="T11" fmla="*/ 183 h 1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4"/>
                  <a:gd name="T19" fmla="*/ 0 h 183"/>
                  <a:gd name="T20" fmla="*/ 204 w 204"/>
                  <a:gd name="T21" fmla="*/ 183 h 1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4" h="183">
                    <a:moveTo>
                      <a:pt x="201" y="183"/>
                    </a:moveTo>
                    <a:lnTo>
                      <a:pt x="0" y="0"/>
                    </a:lnTo>
                    <a:lnTo>
                      <a:pt x="15" y="4"/>
                    </a:lnTo>
                    <a:lnTo>
                      <a:pt x="204" y="179"/>
                    </a:lnTo>
                    <a:lnTo>
                      <a:pt x="201" y="183"/>
                    </a:lnTo>
                    <a:close/>
                  </a:path>
                </a:pathLst>
              </a:custGeom>
              <a:solidFill>
                <a:srgbClr val="CCE5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02" name="Freeform 325"/>
              <p:cNvSpPr>
                <a:spLocks/>
              </p:cNvSpPr>
              <p:nvPr/>
            </p:nvSpPr>
            <p:spPr bwMode="auto">
              <a:xfrm>
                <a:off x="4278" y="1350"/>
                <a:ext cx="201" cy="179"/>
              </a:xfrm>
              <a:custGeom>
                <a:avLst/>
                <a:gdLst>
                  <a:gd name="T0" fmla="*/ 194 w 201"/>
                  <a:gd name="T1" fmla="*/ 179 h 179"/>
                  <a:gd name="T2" fmla="*/ 0 w 201"/>
                  <a:gd name="T3" fmla="*/ 0 h 179"/>
                  <a:gd name="T4" fmla="*/ 15 w 201"/>
                  <a:gd name="T5" fmla="*/ 0 h 179"/>
                  <a:gd name="T6" fmla="*/ 201 w 201"/>
                  <a:gd name="T7" fmla="*/ 171 h 179"/>
                  <a:gd name="T8" fmla="*/ 197 w 201"/>
                  <a:gd name="T9" fmla="*/ 175 h 179"/>
                  <a:gd name="T10" fmla="*/ 194 w 201"/>
                  <a:gd name="T11" fmla="*/ 179 h 1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1"/>
                  <a:gd name="T19" fmla="*/ 0 h 179"/>
                  <a:gd name="T20" fmla="*/ 201 w 201"/>
                  <a:gd name="T21" fmla="*/ 179 h 1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1" h="179">
                    <a:moveTo>
                      <a:pt x="194" y="179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201" y="171"/>
                    </a:lnTo>
                    <a:lnTo>
                      <a:pt x="197" y="175"/>
                    </a:lnTo>
                    <a:lnTo>
                      <a:pt x="194" y="179"/>
                    </a:lnTo>
                    <a:close/>
                  </a:path>
                </a:pathLst>
              </a:custGeom>
              <a:solidFill>
                <a:srgbClr val="CEE6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03" name="Freeform 326"/>
              <p:cNvSpPr>
                <a:spLocks/>
              </p:cNvSpPr>
              <p:nvPr/>
            </p:nvSpPr>
            <p:spPr bwMode="auto">
              <a:xfrm>
                <a:off x="4286" y="1350"/>
                <a:ext cx="197" cy="175"/>
              </a:xfrm>
              <a:custGeom>
                <a:avLst/>
                <a:gdLst>
                  <a:gd name="T0" fmla="*/ 189 w 197"/>
                  <a:gd name="T1" fmla="*/ 175 h 175"/>
                  <a:gd name="T2" fmla="*/ 0 w 197"/>
                  <a:gd name="T3" fmla="*/ 0 h 175"/>
                  <a:gd name="T4" fmla="*/ 14 w 197"/>
                  <a:gd name="T5" fmla="*/ 4 h 175"/>
                  <a:gd name="T6" fmla="*/ 197 w 197"/>
                  <a:gd name="T7" fmla="*/ 167 h 175"/>
                  <a:gd name="T8" fmla="*/ 193 w 197"/>
                  <a:gd name="T9" fmla="*/ 171 h 175"/>
                  <a:gd name="T10" fmla="*/ 189 w 197"/>
                  <a:gd name="T11" fmla="*/ 175 h 1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7"/>
                  <a:gd name="T19" fmla="*/ 0 h 175"/>
                  <a:gd name="T20" fmla="*/ 197 w 197"/>
                  <a:gd name="T21" fmla="*/ 175 h 1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7" h="175">
                    <a:moveTo>
                      <a:pt x="189" y="175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97" y="167"/>
                    </a:lnTo>
                    <a:lnTo>
                      <a:pt x="193" y="171"/>
                    </a:lnTo>
                    <a:lnTo>
                      <a:pt x="189" y="175"/>
                    </a:lnTo>
                    <a:close/>
                  </a:path>
                </a:pathLst>
              </a:custGeom>
              <a:solidFill>
                <a:srgbClr val="CEE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04" name="Freeform 327"/>
              <p:cNvSpPr>
                <a:spLocks/>
              </p:cNvSpPr>
              <p:nvPr/>
            </p:nvSpPr>
            <p:spPr bwMode="auto">
              <a:xfrm>
                <a:off x="4293" y="1350"/>
                <a:ext cx="190" cy="171"/>
              </a:xfrm>
              <a:custGeom>
                <a:avLst/>
                <a:gdLst>
                  <a:gd name="T0" fmla="*/ 186 w 190"/>
                  <a:gd name="T1" fmla="*/ 171 h 171"/>
                  <a:gd name="T2" fmla="*/ 0 w 190"/>
                  <a:gd name="T3" fmla="*/ 0 h 171"/>
                  <a:gd name="T4" fmla="*/ 11 w 190"/>
                  <a:gd name="T5" fmla="*/ 4 h 171"/>
                  <a:gd name="T6" fmla="*/ 190 w 190"/>
                  <a:gd name="T7" fmla="*/ 167 h 171"/>
                  <a:gd name="T8" fmla="*/ 190 w 190"/>
                  <a:gd name="T9" fmla="*/ 167 h 171"/>
                  <a:gd name="T10" fmla="*/ 186 w 190"/>
                  <a:gd name="T11" fmla="*/ 171 h 1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"/>
                  <a:gd name="T19" fmla="*/ 0 h 171"/>
                  <a:gd name="T20" fmla="*/ 190 w 190"/>
                  <a:gd name="T21" fmla="*/ 171 h 1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" h="171">
                    <a:moveTo>
                      <a:pt x="186" y="171"/>
                    </a:moveTo>
                    <a:lnTo>
                      <a:pt x="0" y="0"/>
                    </a:lnTo>
                    <a:lnTo>
                      <a:pt x="11" y="4"/>
                    </a:lnTo>
                    <a:lnTo>
                      <a:pt x="190" y="167"/>
                    </a:lnTo>
                    <a:lnTo>
                      <a:pt x="186" y="171"/>
                    </a:lnTo>
                    <a:close/>
                  </a:path>
                </a:pathLst>
              </a:custGeom>
              <a:solidFill>
                <a:srgbClr val="D0E7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05" name="Freeform 328"/>
              <p:cNvSpPr>
                <a:spLocks/>
              </p:cNvSpPr>
              <p:nvPr/>
            </p:nvSpPr>
            <p:spPr bwMode="auto">
              <a:xfrm>
                <a:off x="4300" y="1354"/>
                <a:ext cx="186" cy="163"/>
              </a:xfrm>
              <a:custGeom>
                <a:avLst/>
                <a:gdLst>
                  <a:gd name="T0" fmla="*/ 183 w 186"/>
                  <a:gd name="T1" fmla="*/ 163 h 163"/>
                  <a:gd name="T2" fmla="*/ 0 w 186"/>
                  <a:gd name="T3" fmla="*/ 0 h 163"/>
                  <a:gd name="T4" fmla="*/ 12 w 186"/>
                  <a:gd name="T5" fmla="*/ 0 h 163"/>
                  <a:gd name="T6" fmla="*/ 186 w 186"/>
                  <a:gd name="T7" fmla="*/ 160 h 163"/>
                  <a:gd name="T8" fmla="*/ 183 w 186"/>
                  <a:gd name="T9" fmla="*/ 163 h 163"/>
                  <a:gd name="T10" fmla="*/ 183 w 186"/>
                  <a:gd name="T11" fmla="*/ 163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6"/>
                  <a:gd name="T19" fmla="*/ 0 h 163"/>
                  <a:gd name="T20" fmla="*/ 186 w 186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6" h="163">
                    <a:moveTo>
                      <a:pt x="183" y="163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86" y="160"/>
                    </a:lnTo>
                    <a:lnTo>
                      <a:pt x="183" y="163"/>
                    </a:lnTo>
                    <a:close/>
                  </a:path>
                </a:pathLst>
              </a:custGeom>
              <a:solidFill>
                <a:srgbClr val="D1E7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06" name="Freeform 329"/>
              <p:cNvSpPr>
                <a:spLocks/>
              </p:cNvSpPr>
              <p:nvPr/>
            </p:nvSpPr>
            <p:spPr bwMode="auto">
              <a:xfrm>
                <a:off x="4304" y="1354"/>
                <a:ext cx="182" cy="163"/>
              </a:xfrm>
              <a:custGeom>
                <a:avLst/>
                <a:gdLst>
                  <a:gd name="T0" fmla="*/ 179 w 182"/>
                  <a:gd name="T1" fmla="*/ 163 h 163"/>
                  <a:gd name="T2" fmla="*/ 0 w 182"/>
                  <a:gd name="T3" fmla="*/ 0 h 163"/>
                  <a:gd name="T4" fmla="*/ 15 w 182"/>
                  <a:gd name="T5" fmla="*/ 0 h 163"/>
                  <a:gd name="T6" fmla="*/ 182 w 182"/>
                  <a:gd name="T7" fmla="*/ 156 h 163"/>
                  <a:gd name="T8" fmla="*/ 182 w 182"/>
                  <a:gd name="T9" fmla="*/ 160 h 163"/>
                  <a:gd name="T10" fmla="*/ 179 w 182"/>
                  <a:gd name="T11" fmla="*/ 163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2"/>
                  <a:gd name="T19" fmla="*/ 0 h 163"/>
                  <a:gd name="T20" fmla="*/ 182 w 182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2" h="163">
                    <a:moveTo>
                      <a:pt x="179" y="16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82" y="156"/>
                    </a:lnTo>
                    <a:lnTo>
                      <a:pt x="182" y="160"/>
                    </a:lnTo>
                    <a:lnTo>
                      <a:pt x="179" y="163"/>
                    </a:lnTo>
                    <a:close/>
                  </a:path>
                </a:pathLst>
              </a:custGeom>
              <a:solidFill>
                <a:srgbClr val="D1E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07" name="Freeform 330"/>
              <p:cNvSpPr>
                <a:spLocks/>
              </p:cNvSpPr>
              <p:nvPr/>
            </p:nvSpPr>
            <p:spPr bwMode="auto">
              <a:xfrm>
                <a:off x="4312" y="1354"/>
                <a:ext cx="178" cy="160"/>
              </a:xfrm>
              <a:custGeom>
                <a:avLst/>
                <a:gdLst>
                  <a:gd name="T0" fmla="*/ 174 w 178"/>
                  <a:gd name="T1" fmla="*/ 160 h 160"/>
                  <a:gd name="T2" fmla="*/ 0 w 178"/>
                  <a:gd name="T3" fmla="*/ 0 h 160"/>
                  <a:gd name="T4" fmla="*/ 15 w 178"/>
                  <a:gd name="T5" fmla="*/ 3 h 160"/>
                  <a:gd name="T6" fmla="*/ 178 w 178"/>
                  <a:gd name="T7" fmla="*/ 152 h 160"/>
                  <a:gd name="T8" fmla="*/ 174 w 178"/>
                  <a:gd name="T9" fmla="*/ 156 h 160"/>
                  <a:gd name="T10" fmla="*/ 174 w 178"/>
                  <a:gd name="T11" fmla="*/ 16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8"/>
                  <a:gd name="T19" fmla="*/ 0 h 160"/>
                  <a:gd name="T20" fmla="*/ 178 w 178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8" h="160">
                    <a:moveTo>
                      <a:pt x="174" y="160"/>
                    </a:moveTo>
                    <a:lnTo>
                      <a:pt x="0" y="0"/>
                    </a:lnTo>
                    <a:lnTo>
                      <a:pt x="15" y="3"/>
                    </a:lnTo>
                    <a:lnTo>
                      <a:pt x="178" y="152"/>
                    </a:lnTo>
                    <a:lnTo>
                      <a:pt x="174" y="156"/>
                    </a:lnTo>
                    <a:lnTo>
                      <a:pt x="174" y="160"/>
                    </a:lnTo>
                    <a:close/>
                  </a:path>
                </a:pathLst>
              </a:custGeom>
              <a:solidFill>
                <a:srgbClr val="D3E8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08" name="Freeform 331"/>
              <p:cNvSpPr>
                <a:spLocks/>
              </p:cNvSpPr>
              <p:nvPr/>
            </p:nvSpPr>
            <p:spPr bwMode="auto">
              <a:xfrm>
                <a:off x="4319" y="1354"/>
                <a:ext cx="171" cy="156"/>
              </a:xfrm>
              <a:custGeom>
                <a:avLst/>
                <a:gdLst>
                  <a:gd name="T0" fmla="*/ 167 w 171"/>
                  <a:gd name="T1" fmla="*/ 156 h 156"/>
                  <a:gd name="T2" fmla="*/ 0 w 171"/>
                  <a:gd name="T3" fmla="*/ 0 h 156"/>
                  <a:gd name="T4" fmla="*/ 11 w 171"/>
                  <a:gd name="T5" fmla="*/ 3 h 156"/>
                  <a:gd name="T6" fmla="*/ 171 w 171"/>
                  <a:gd name="T7" fmla="*/ 149 h 156"/>
                  <a:gd name="T8" fmla="*/ 171 w 171"/>
                  <a:gd name="T9" fmla="*/ 152 h 156"/>
                  <a:gd name="T10" fmla="*/ 167 w 171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156"/>
                  <a:gd name="T20" fmla="*/ 171 w 17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156">
                    <a:moveTo>
                      <a:pt x="167" y="156"/>
                    </a:moveTo>
                    <a:lnTo>
                      <a:pt x="0" y="0"/>
                    </a:lnTo>
                    <a:lnTo>
                      <a:pt x="11" y="3"/>
                    </a:lnTo>
                    <a:lnTo>
                      <a:pt x="171" y="149"/>
                    </a:lnTo>
                    <a:lnTo>
                      <a:pt x="171" y="152"/>
                    </a:lnTo>
                    <a:lnTo>
                      <a:pt x="167" y="156"/>
                    </a:lnTo>
                    <a:close/>
                  </a:path>
                </a:pathLst>
              </a:custGeom>
              <a:solidFill>
                <a:srgbClr val="D4E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09" name="Freeform 332"/>
              <p:cNvSpPr>
                <a:spLocks/>
              </p:cNvSpPr>
              <p:nvPr/>
            </p:nvSpPr>
            <p:spPr bwMode="auto">
              <a:xfrm>
                <a:off x="4327" y="1357"/>
                <a:ext cx="167" cy="149"/>
              </a:xfrm>
              <a:custGeom>
                <a:avLst/>
                <a:gdLst>
                  <a:gd name="T0" fmla="*/ 163 w 167"/>
                  <a:gd name="T1" fmla="*/ 149 h 149"/>
                  <a:gd name="T2" fmla="*/ 0 w 167"/>
                  <a:gd name="T3" fmla="*/ 0 h 149"/>
                  <a:gd name="T4" fmla="*/ 11 w 167"/>
                  <a:gd name="T5" fmla="*/ 0 h 149"/>
                  <a:gd name="T6" fmla="*/ 167 w 167"/>
                  <a:gd name="T7" fmla="*/ 142 h 149"/>
                  <a:gd name="T8" fmla="*/ 163 w 167"/>
                  <a:gd name="T9" fmla="*/ 146 h 149"/>
                  <a:gd name="T10" fmla="*/ 163 w 167"/>
                  <a:gd name="T11" fmla="*/ 149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7"/>
                  <a:gd name="T19" fmla="*/ 0 h 149"/>
                  <a:gd name="T20" fmla="*/ 167 w 167"/>
                  <a:gd name="T21" fmla="*/ 149 h 1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7" h="149">
                    <a:moveTo>
                      <a:pt x="163" y="149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67" y="142"/>
                    </a:lnTo>
                    <a:lnTo>
                      <a:pt x="163" y="146"/>
                    </a:lnTo>
                    <a:lnTo>
                      <a:pt x="163" y="149"/>
                    </a:lnTo>
                    <a:close/>
                  </a:path>
                </a:pathLst>
              </a:custGeom>
              <a:solidFill>
                <a:srgbClr val="D4E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10" name="Freeform 333"/>
              <p:cNvSpPr>
                <a:spLocks/>
              </p:cNvSpPr>
              <p:nvPr/>
            </p:nvSpPr>
            <p:spPr bwMode="auto">
              <a:xfrm>
                <a:off x="4330" y="1357"/>
                <a:ext cx="164" cy="146"/>
              </a:xfrm>
              <a:custGeom>
                <a:avLst/>
                <a:gdLst>
                  <a:gd name="T0" fmla="*/ 160 w 164"/>
                  <a:gd name="T1" fmla="*/ 146 h 146"/>
                  <a:gd name="T2" fmla="*/ 0 w 164"/>
                  <a:gd name="T3" fmla="*/ 0 h 146"/>
                  <a:gd name="T4" fmla="*/ 15 w 164"/>
                  <a:gd name="T5" fmla="*/ 0 h 146"/>
                  <a:gd name="T6" fmla="*/ 164 w 164"/>
                  <a:gd name="T7" fmla="*/ 138 h 146"/>
                  <a:gd name="T8" fmla="*/ 164 w 164"/>
                  <a:gd name="T9" fmla="*/ 142 h 146"/>
                  <a:gd name="T10" fmla="*/ 160 w 164"/>
                  <a:gd name="T11" fmla="*/ 146 h 1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4"/>
                  <a:gd name="T19" fmla="*/ 0 h 146"/>
                  <a:gd name="T20" fmla="*/ 164 w 164"/>
                  <a:gd name="T21" fmla="*/ 146 h 1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4" h="146">
                    <a:moveTo>
                      <a:pt x="160" y="146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64" y="138"/>
                    </a:lnTo>
                    <a:lnTo>
                      <a:pt x="164" y="142"/>
                    </a:lnTo>
                    <a:lnTo>
                      <a:pt x="160" y="146"/>
                    </a:lnTo>
                    <a:close/>
                  </a:path>
                </a:pathLst>
              </a:custGeom>
              <a:solidFill>
                <a:srgbClr val="D6E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11" name="Freeform 334"/>
              <p:cNvSpPr>
                <a:spLocks/>
              </p:cNvSpPr>
              <p:nvPr/>
            </p:nvSpPr>
            <p:spPr bwMode="auto">
              <a:xfrm>
                <a:off x="4338" y="1357"/>
                <a:ext cx="156" cy="142"/>
              </a:xfrm>
              <a:custGeom>
                <a:avLst/>
                <a:gdLst>
                  <a:gd name="T0" fmla="*/ 156 w 156"/>
                  <a:gd name="T1" fmla="*/ 142 h 142"/>
                  <a:gd name="T2" fmla="*/ 0 w 156"/>
                  <a:gd name="T3" fmla="*/ 0 h 142"/>
                  <a:gd name="T4" fmla="*/ 15 w 156"/>
                  <a:gd name="T5" fmla="*/ 4 h 142"/>
                  <a:gd name="T6" fmla="*/ 156 w 156"/>
                  <a:gd name="T7" fmla="*/ 134 h 142"/>
                  <a:gd name="T8" fmla="*/ 156 w 156"/>
                  <a:gd name="T9" fmla="*/ 138 h 142"/>
                  <a:gd name="T10" fmla="*/ 156 w 156"/>
                  <a:gd name="T11" fmla="*/ 142 h 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142"/>
                  <a:gd name="T20" fmla="*/ 156 w 156"/>
                  <a:gd name="T21" fmla="*/ 142 h 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142">
                    <a:moveTo>
                      <a:pt x="156" y="142"/>
                    </a:moveTo>
                    <a:lnTo>
                      <a:pt x="0" y="0"/>
                    </a:lnTo>
                    <a:lnTo>
                      <a:pt x="15" y="4"/>
                    </a:lnTo>
                    <a:lnTo>
                      <a:pt x="156" y="134"/>
                    </a:lnTo>
                    <a:lnTo>
                      <a:pt x="156" y="138"/>
                    </a:lnTo>
                    <a:lnTo>
                      <a:pt x="156" y="142"/>
                    </a:lnTo>
                    <a:close/>
                  </a:path>
                </a:pathLst>
              </a:custGeom>
              <a:solidFill>
                <a:srgbClr val="D7E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12" name="Freeform 335"/>
              <p:cNvSpPr>
                <a:spLocks/>
              </p:cNvSpPr>
              <p:nvPr/>
            </p:nvSpPr>
            <p:spPr bwMode="auto">
              <a:xfrm>
                <a:off x="4345" y="1357"/>
                <a:ext cx="153" cy="138"/>
              </a:xfrm>
              <a:custGeom>
                <a:avLst/>
                <a:gdLst>
                  <a:gd name="T0" fmla="*/ 149 w 153"/>
                  <a:gd name="T1" fmla="*/ 138 h 138"/>
                  <a:gd name="T2" fmla="*/ 0 w 153"/>
                  <a:gd name="T3" fmla="*/ 0 h 138"/>
                  <a:gd name="T4" fmla="*/ 15 w 153"/>
                  <a:gd name="T5" fmla="*/ 4 h 138"/>
                  <a:gd name="T6" fmla="*/ 153 w 153"/>
                  <a:gd name="T7" fmla="*/ 131 h 138"/>
                  <a:gd name="T8" fmla="*/ 149 w 153"/>
                  <a:gd name="T9" fmla="*/ 134 h 138"/>
                  <a:gd name="T10" fmla="*/ 149 w 153"/>
                  <a:gd name="T11" fmla="*/ 138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3"/>
                  <a:gd name="T19" fmla="*/ 0 h 138"/>
                  <a:gd name="T20" fmla="*/ 153 w 153"/>
                  <a:gd name="T21" fmla="*/ 138 h 1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3" h="138">
                    <a:moveTo>
                      <a:pt x="149" y="138"/>
                    </a:moveTo>
                    <a:lnTo>
                      <a:pt x="0" y="0"/>
                    </a:lnTo>
                    <a:lnTo>
                      <a:pt x="15" y="4"/>
                    </a:lnTo>
                    <a:lnTo>
                      <a:pt x="153" y="131"/>
                    </a:lnTo>
                    <a:lnTo>
                      <a:pt x="149" y="134"/>
                    </a:lnTo>
                    <a:lnTo>
                      <a:pt x="149" y="138"/>
                    </a:lnTo>
                    <a:close/>
                  </a:path>
                </a:pathLst>
              </a:custGeom>
              <a:solidFill>
                <a:srgbClr val="D7E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13" name="Freeform 336"/>
              <p:cNvSpPr>
                <a:spLocks/>
              </p:cNvSpPr>
              <p:nvPr/>
            </p:nvSpPr>
            <p:spPr bwMode="auto">
              <a:xfrm>
                <a:off x="4353" y="1361"/>
                <a:ext cx="145" cy="130"/>
              </a:xfrm>
              <a:custGeom>
                <a:avLst/>
                <a:gdLst>
                  <a:gd name="T0" fmla="*/ 141 w 145"/>
                  <a:gd name="T1" fmla="*/ 130 h 130"/>
                  <a:gd name="T2" fmla="*/ 0 w 145"/>
                  <a:gd name="T3" fmla="*/ 0 h 130"/>
                  <a:gd name="T4" fmla="*/ 11 w 145"/>
                  <a:gd name="T5" fmla="*/ 0 h 130"/>
                  <a:gd name="T6" fmla="*/ 145 w 145"/>
                  <a:gd name="T7" fmla="*/ 123 h 130"/>
                  <a:gd name="T8" fmla="*/ 145 w 145"/>
                  <a:gd name="T9" fmla="*/ 127 h 130"/>
                  <a:gd name="T10" fmla="*/ 141 w 145"/>
                  <a:gd name="T11" fmla="*/ 13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5"/>
                  <a:gd name="T19" fmla="*/ 0 h 130"/>
                  <a:gd name="T20" fmla="*/ 145 w 145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5" h="130">
                    <a:moveTo>
                      <a:pt x="141" y="13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45" y="123"/>
                    </a:lnTo>
                    <a:lnTo>
                      <a:pt x="145" y="127"/>
                    </a:lnTo>
                    <a:lnTo>
                      <a:pt x="141" y="130"/>
                    </a:lnTo>
                    <a:close/>
                  </a:path>
                </a:pathLst>
              </a:custGeom>
              <a:solidFill>
                <a:srgbClr val="D9E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14" name="Freeform 337"/>
              <p:cNvSpPr>
                <a:spLocks/>
              </p:cNvSpPr>
              <p:nvPr/>
            </p:nvSpPr>
            <p:spPr bwMode="auto">
              <a:xfrm>
                <a:off x="4360" y="1361"/>
                <a:ext cx="138" cy="127"/>
              </a:xfrm>
              <a:custGeom>
                <a:avLst/>
                <a:gdLst>
                  <a:gd name="T0" fmla="*/ 138 w 138"/>
                  <a:gd name="T1" fmla="*/ 127 h 127"/>
                  <a:gd name="T2" fmla="*/ 0 w 138"/>
                  <a:gd name="T3" fmla="*/ 0 h 127"/>
                  <a:gd name="T4" fmla="*/ 11 w 138"/>
                  <a:gd name="T5" fmla="*/ 4 h 127"/>
                  <a:gd name="T6" fmla="*/ 138 w 138"/>
                  <a:gd name="T7" fmla="*/ 119 h 127"/>
                  <a:gd name="T8" fmla="*/ 138 w 138"/>
                  <a:gd name="T9" fmla="*/ 123 h 127"/>
                  <a:gd name="T10" fmla="*/ 138 w 138"/>
                  <a:gd name="T11" fmla="*/ 127 h 1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27"/>
                  <a:gd name="T20" fmla="*/ 138 w 138"/>
                  <a:gd name="T21" fmla="*/ 127 h 1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27">
                    <a:moveTo>
                      <a:pt x="138" y="127"/>
                    </a:moveTo>
                    <a:lnTo>
                      <a:pt x="0" y="0"/>
                    </a:lnTo>
                    <a:lnTo>
                      <a:pt x="11" y="4"/>
                    </a:lnTo>
                    <a:lnTo>
                      <a:pt x="138" y="119"/>
                    </a:lnTo>
                    <a:lnTo>
                      <a:pt x="138" y="123"/>
                    </a:lnTo>
                    <a:lnTo>
                      <a:pt x="138" y="127"/>
                    </a:lnTo>
                    <a:close/>
                  </a:path>
                </a:pathLst>
              </a:custGeom>
              <a:solidFill>
                <a:srgbClr val="D9E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15" name="Freeform 338"/>
              <p:cNvSpPr>
                <a:spLocks/>
              </p:cNvSpPr>
              <p:nvPr/>
            </p:nvSpPr>
            <p:spPr bwMode="auto">
              <a:xfrm>
                <a:off x="4364" y="1361"/>
                <a:ext cx="134" cy="123"/>
              </a:xfrm>
              <a:custGeom>
                <a:avLst/>
                <a:gdLst>
                  <a:gd name="T0" fmla="*/ 134 w 134"/>
                  <a:gd name="T1" fmla="*/ 123 h 123"/>
                  <a:gd name="T2" fmla="*/ 0 w 134"/>
                  <a:gd name="T3" fmla="*/ 0 h 123"/>
                  <a:gd name="T4" fmla="*/ 15 w 134"/>
                  <a:gd name="T5" fmla="*/ 4 h 123"/>
                  <a:gd name="T6" fmla="*/ 134 w 134"/>
                  <a:gd name="T7" fmla="*/ 115 h 123"/>
                  <a:gd name="T8" fmla="*/ 134 w 134"/>
                  <a:gd name="T9" fmla="*/ 119 h 123"/>
                  <a:gd name="T10" fmla="*/ 134 w 134"/>
                  <a:gd name="T11" fmla="*/ 123 h 1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"/>
                  <a:gd name="T19" fmla="*/ 0 h 123"/>
                  <a:gd name="T20" fmla="*/ 134 w 134"/>
                  <a:gd name="T21" fmla="*/ 123 h 1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" h="123">
                    <a:moveTo>
                      <a:pt x="134" y="123"/>
                    </a:moveTo>
                    <a:lnTo>
                      <a:pt x="0" y="0"/>
                    </a:lnTo>
                    <a:lnTo>
                      <a:pt x="15" y="4"/>
                    </a:lnTo>
                    <a:lnTo>
                      <a:pt x="134" y="115"/>
                    </a:lnTo>
                    <a:lnTo>
                      <a:pt x="134" y="119"/>
                    </a:lnTo>
                    <a:lnTo>
                      <a:pt x="134" y="123"/>
                    </a:lnTo>
                    <a:close/>
                  </a:path>
                </a:pathLst>
              </a:custGeom>
              <a:solidFill>
                <a:srgbClr val="DAEC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16" name="Freeform 339"/>
              <p:cNvSpPr>
                <a:spLocks/>
              </p:cNvSpPr>
              <p:nvPr/>
            </p:nvSpPr>
            <p:spPr bwMode="auto">
              <a:xfrm>
                <a:off x="4371" y="1365"/>
                <a:ext cx="127" cy="115"/>
              </a:xfrm>
              <a:custGeom>
                <a:avLst/>
                <a:gdLst>
                  <a:gd name="T0" fmla="*/ 127 w 127"/>
                  <a:gd name="T1" fmla="*/ 115 h 115"/>
                  <a:gd name="T2" fmla="*/ 0 w 127"/>
                  <a:gd name="T3" fmla="*/ 0 h 115"/>
                  <a:gd name="T4" fmla="*/ 15 w 127"/>
                  <a:gd name="T5" fmla="*/ 0 h 115"/>
                  <a:gd name="T6" fmla="*/ 127 w 127"/>
                  <a:gd name="T7" fmla="*/ 104 h 115"/>
                  <a:gd name="T8" fmla="*/ 127 w 127"/>
                  <a:gd name="T9" fmla="*/ 111 h 115"/>
                  <a:gd name="T10" fmla="*/ 127 w 127"/>
                  <a:gd name="T11" fmla="*/ 115 h 1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115"/>
                  <a:gd name="T20" fmla="*/ 127 w 127"/>
                  <a:gd name="T21" fmla="*/ 115 h 1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115">
                    <a:moveTo>
                      <a:pt x="127" y="1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27" y="104"/>
                    </a:lnTo>
                    <a:lnTo>
                      <a:pt x="127" y="111"/>
                    </a:lnTo>
                    <a:lnTo>
                      <a:pt x="127" y="115"/>
                    </a:lnTo>
                    <a:close/>
                  </a:path>
                </a:pathLst>
              </a:custGeom>
              <a:solidFill>
                <a:srgbClr val="DCE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17" name="Freeform 340"/>
              <p:cNvSpPr>
                <a:spLocks/>
              </p:cNvSpPr>
              <p:nvPr/>
            </p:nvSpPr>
            <p:spPr bwMode="auto">
              <a:xfrm>
                <a:off x="4379" y="1365"/>
                <a:ext cx="122" cy="111"/>
              </a:xfrm>
              <a:custGeom>
                <a:avLst/>
                <a:gdLst>
                  <a:gd name="T0" fmla="*/ 119 w 122"/>
                  <a:gd name="T1" fmla="*/ 111 h 111"/>
                  <a:gd name="T2" fmla="*/ 0 w 122"/>
                  <a:gd name="T3" fmla="*/ 0 h 111"/>
                  <a:gd name="T4" fmla="*/ 11 w 122"/>
                  <a:gd name="T5" fmla="*/ 0 h 111"/>
                  <a:gd name="T6" fmla="*/ 122 w 122"/>
                  <a:gd name="T7" fmla="*/ 100 h 111"/>
                  <a:gd name="T8" fmla="*/ 119 w 122"/>
                  <a:gd name="T9" fmla="*/ 104 h 111"/>
                  <a:gd name="T10" fmla="*/ 119 w 122"/>
                  <a:gd name="T11" fmla="*/ 111 h 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11"/>
                  <a:gd name="T20" fmla="*/ 122 w 122"/>
                  <a:gd name="T21" fmla="*/ 111 h 1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11">
                    <a:moveTo>
                      <a:pt x="119" y="111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22" y="100"/>
                    </a:lnTo>
                    <a:lnTo>
                      <a:pt x="119" y="104"/>
                    </a:lnTo>
                    <a:lnTo>
                      <a:pt x="119" y="111"/>
                    </a:lnTo>
                    <a:close/>
                  </a:path>
                </a:pathLst>
              </a:custGeom>
              <a:solidFill>
                <a:srgbClr val="DCE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18" name="Freeform 341"/>
              <p:cNvSpPr>
                <a:spLocks/>
              </p:cNvSpPr>
              <p:nvPr/>
            </p:nvSpPr>
            <p:spPr bwMode="auto">
              <a:xfrm>
                <a:off x="4386" y="1365"/>
                <a:ext cx="115" cy="104"/>
              </a:xfrm>
              <a:custGeom>
                <a:avLst/>
                <a:gdLst>
                  <a:gd name="T0" fmla="*/ 112 w 115"/>
                  <a:gd name="T1" fmla="*/ 104 h 104"/>
                  <a:gd name="T2" fmla="*/ 0 w 115"/>
                  <a:gd name="T3" fmla="*/ 0 h 104"/>
                  <a:gd name="T4" fmla="*/ 11 w 115"/>
                  <a:gd name="T5" fmla="*/ 4 h 104"/>
                  <a:gd name="T6" fmla="*/ 115 w 115"/>
                  <a:gd name="T7" fmla="*/ 97 h 104"/>
                  <a:gd name="T8" fmla="*/ 115 w 115"/>
                  <a:gd name="T9" fmla="*/ 100 h 104"/>
                  <a:gd name="T10" fmla="*/ 112 w 115"/>
                  <a:gd name="T11" fmla="*/ 104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"/>
                  <a:gd name="T19" fmla="*/ 0 h 104"/>
                  <a:gd name="T20" fmla="*/ 115 w 115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" h="104">
                    <a:moveTo>
                      <a:pt x="112" y="104"/>
                    </a:moveTo>
                    <a:lnTo>
                      <a:pt x="0" y="0"/>
                    </a:lnTo>
                    <a:lnTo>
                      <a:pt x="11" y="4"/>
                    </a:lnTo>
                    <a:lnTo>
                      <a:pt x="115" y="97"/>
                    </a:lnTo>
                    <a:lnTo>
                      <a:pt x="115" y="100"/>
                    </a:lnTo>
                    <a:lnTo>
                      <a:pt x="112" y="104"/>
                    </a:lnTo>
                    <a:close/>
                  </a:path>
                </a:pathLst>
              </a:custGeom>
              <a:solidFill>
                <a:srgbClr val="DDE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19" name="Freeform 342"/>
              <p:cNvSpPr>
                <a:spLocks/>
              </p:cNvSpPr>
              <p:nvPr/>
            </p:nvSpPr>
            <p:spPr bwMode="auto">
              <a:xfrm>
                <a:off x="4390" y="1365"/>
                <a:ext cx="111" cy="100"/>
              </a:xfrm>
              <a:custGeom>
                <a:avLst/>
                <a:gdLst>
                  <a:gd name="T0" fmla="*/ 111 w 111"/>
                  <a:gd name="T1" fmla="*/ 100 h 100"/>
                  <a:gd name="T2" fmla="*/ 0 w 111"/>
                  <a:gd name="T3" fmla="*/ 0 h 100"/>
                  <a:gd name="T4" fmla="*/ 15 w 111"/>
                  <a:gd name="T5" fmla="*/ 4 h 100"/>
                  <a:gd name="T6" fmla="*/ 108 w 111"/>
                  <a:gd name="T7" fmla="*/ 89 h 100"/>
                  <a:gd name="T8" fmla="*/ 111 w 111"/>
                  <a:gd name="T9" fmla="*/ 97 h 100"/>
                  <a:gd name="T10" fmla="*/ 111 w 111"/>
                  <a:gd name="T11" fmla="*/ 100 h 1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1"/>
                  <a:gd name="T19" fmla="*/ 0 h 100"/>
                  <a:gd name="T20" fmla="*/ 111 w 111"/>
                  <a:gd name="T21" fmla="*/ 100 h 1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1" h="100">
                    <a:moveTo>
                      <a:pt x="111" y="100"/>
                    </a:moveTo>
                    <a:lnTo>
                      <a:pt x="0" y="0"/>
                    </a:lnTo>
                    <a:lnTo>
                      <a:pt x="15" y="4"/>
                    </a:lnTo>
                    <a:lnTo>
                      <a:pt x="108" y="89"/>
                    </a:lnTo>
                    <a:lnTo>
                      <a:pt x="111" y="97"/>
                    </a:lnTo>
                    <a:lnTo>
                      <a:pt x="111" y="100"/>
                    </a:lnTo>
                    <a:close/>
                  </a:path>
                </a:pathLst>
              </a:custGeom>
              <a:solidFill>
                <a:srgbClr val="DFE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20" name="Freeform 343"/>
              <p:cNvSpPr>
                <a:spLocks/>
              </p:cNvSpPr>
              <p:nvPr/>
            </p:nvSpPr>
            <p:spPr bwMode="auto">
              <a:xfrm>
                <a:off x="4397" y="1369"/>
                <a:ext cx="104" cy="93"/>
              </a:xfrm>
              <a:custGeom>
                <a:avLst/>
                <a:gdLst>
                  <a:gd name="T0" fmla="*/ 104 w 104"/>
                  <a:gd name="T1" fmla="*/ 93 h 93"/>
                  <a:gd name="T2" fmla="*/ 0 w 104"/>
                  <a:gd name="T3" fmla="*/ 0 h 93"/>
                  <a:gd name="T4" fmla="*/ 15 w 104"/>
                  <a:gd name="T5" fmla="*/ 0 h 93"/>
                  <a:gd name="T6" fmla="*/ 101 w 104"/>
                  <a:gd name="T7" fmla="*/ 81 h 93"/>
                  <a:gd name="T8" fmla="*/ 101 w 104"/>
                  <a:gd name="T9" fmla="*/ 85 h 93"/>
                  <a:gd name="T10" fmla="*/ 104 w 104"/>
                  <a:gd name="T11" fmla="*/ 93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93"/>
                  <a:gd name="T20" fmla="*/ 104 w 104"/>
                  <a:gd name="T21" fmla="*/ 93 h 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93">
                    <a:moveTo>
                      <a:pt x="104" y="9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01" y="81"/>
                    </a:lnTo>
                    <a:lnTo>
                      <a:pt x="101" y="85"/>
                    </a:lnTo>
                    <a:lnTo>
                      <a:pt x="104" y="93"/>
                    </a:lnTo>
                    <a:close/>
                  </a:path>
                </a:pathLst>
              </a:custGeom>
              <a:solidFill>
                <a:srgbClr val="DFEE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21" name="Freeform 344"/>
              <p:cNvSpPr>
                <a:spLocks/>
              </p:cNvSpPr>
              <p:nvPr/>
            </p:nvSpPr>
            <p:spPr bwMode="auto">
              <a:xfrm>
                <a:off x="4405" y="1369"/>
                <a:ext cx="93" cy="85"/>
              </a:xfrm>
              <a:custGeom>
                <a:avLst/>
                <a:gdLst>
                  <a:gd name="T0" fmla="*/ 93 w 93"/>
                  <a:gd name="T1" fmla="*/ 85 h 85"/>
                  <a:gd name="T2" fmla="*/ 0 w 93"/>
                  <a:gd name="T3" fmla="*/ 0 h 85"/>
                  <a:gd name="T4" fmla="*/ 14 w 93"/>
                  <a:gd name="T5" fmla="*/ 0 h 85"/>
                  <a:gd name="T6" fmla="*/ 93 w 93"/>
                  <a:gd name="T7" fmla="*/ 74 h 85"/>
                  <a:gd name="T8" fmla="*/ 93 w 93"/>
                  <a:gd name="T9" fmla="*/ 81 h 85"/>
                  <a:gd name="T10" fmla="*/ 93 w 93"/>
                  <a:gd name="T11" fmla="*/ 85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85"/>
                  <a:gd name="T20" fmla="*/ 93 w 93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85">
                    <a:moveTo>
                      <a:pt x="93" y="85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93" y="74"/>
                    </a:lnTo>
                    <a:lnTo>
                      <a:pt x="93" y="81"/>
                    </a:lnTo>
                    <a:lnTo>
                      <a:pt x="93" y="85"/>
                    </a:lnTo>
                    <a:close/>
                  </a:path>
                </a:pathLst>
              </a:custGeom>
              <a:solidFill>
                <a:srgbClr val="E0EF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22" name="Freeform 345"/>
              <p:cNvSpPr>
                <a:spLocks/>
              </p:cNvSpPr>
              <p:nvPr/>
            </p:nvSpPr>
            <p:spPr bwMode="auto">
              <a:xfrm>
                <a:off x="4412" y="1369"/>
                <a:ext cx="86" cy="81"/>
              </a:xfrm>
              <a:custGeom>
                <a:avLst/>
                <a:gdLst>
                  <a:gd name="T0" fmla="*/ 86 w 86"/>
                  <a:gd name="T1" fmla="*/ 81 h 81"/>
                  <a:gd name="T2" fmla="*/ 0 w 86"/>
                  <a:gd name="T3" fmla="*/ 0 h 81"/>
                  <a:gd name="T4" fmla="*/ 11 w 86"/>
                  <a:gd name="T5" fmla="*/ 3 h 81"/>
                  <a:gd name="T6" fmla="*/ 82 w 86"/>
                  <a:gd name="T7" fmla="*/ 67 h 81"/>
                  <a:gd name="T8" fmla="*/ 86 w 86"/>
                  <a:gd name="T9" fmla="*/ 74 h 81"/>
                  <a:gd name="T10" fmla="*/ 86 w 86"/>
                  <a:gd name="T11" fmla="*/ 81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"/>
                  <a:gd name="T19" fmla="*/ 0 h 81"/>
                  <a:gd name="T20" fmla="*/ 86 w 86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" h="81">
                    <a:moveTo>
                      <a:pt x="86" y="81"/>
                    </a:moveTo>
                    <a:lnTo>
                      <a:pt x="0" y="0"/>
                    </a:lnTo>
                    <a:lnTo>
                      <a:pt x="11" y="3"/>
                    </a:lnTo>
                    <a:lnTo>
                      <a:pt x="82" y="67"/>
                    </a:lnTo>
                    <a:lnTo>
                      <a:pt x="86" y="74"/>
                    </a:lnTo>
                    <a:lnTo>
                      <a:pt x="86" y="81"/>
                    </a:lnTo>
                    <a:close/>
                  </a:path>
                </a:pathLst>
              </a:custGeom>
              <a:solidFill>
                <a:srgbClr val="E2EF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23" name="Freeform 346"/>
              <p:cNvSpPr>
                <a:spLocks/>
              </p:cNvSpPr>
              <p:nvPr/>
            </p:nvSpPr>
            <p:spPr bwMode="auto">
              <a:xfrm>
                <a:off x="4419" y="1369"/>
                <a:ext cx="79" cy="74"/>
              </a:xfrm>
              <a:custGeom>
                <a:avLst/>
                <a:gdLst>
                  <a:gd name="T0" fmla="*/ 79 w 79"/>
                  <a:gd name="T1" fmla="*/ 74 h 74"/>
                  <a:gd name="T2" fmla="*/ 0 w 79"/>
                  <a:gd name="T3" fmla="*/ 0 h 74"/>
                  <a:gd name="T4" fmla="*/ 12 w 79"/>
                  <a:gd name="T5" fmla="*/ 3 h 74"/>
                  <a:gd name="T6" fmla="*/ 75 w 79"/>
                  <a:gd name="T7" fmla="*/ 59 h 74"/>
                  <a:gd name="T8" fmla="*/ 75 w 79"/>
                  <a:gd name="T9" fmla="*/ 67 h 74"/>
                  <a:gd name="T10" fmla="*/ 79 w 79"/>
                  <a:gd name="T11" fmla="*/ 74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74"/>
                  <a:gd name="T20" fmla="*/ 79 w 79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74">
                    <a:moveTo>
                      <a:pt x="79" y="74"/>
                    </a:moveTo>
                    <a:lnTo>
                      <a:pt x="0" y="0"/>
                    </a:lnTo>
                    <a:lnTo>
                      <a:pt x="12" y="3"/>
                    </a:lnTo>
                    <a:lnTo>
                      <a:pt x="75" y="59"/>
                    </a:lnTo>
                    <a:lnTo>
                      <a:pt x="75" y="67"/>
                    </a:lnTo>
                    <a:lnTo>
                      <a:pt x="79" y="74"/>
                    </a:lnTo>
                    <a:close/>
                  </a:path>
                </a:pathLst>
              </a:custGeom>
              <a:solidFill>
                <a:srgbClr val="E2E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24" name="Freeform 347"/>
              <p:cNvSpPr>
                <a:spLocks/>
              </p:cNvSpPr>
              <p:nvPr/>
            </p:nvSpPr>
            <p:spPr bwMode="auto">
              <a:xfrm>
                <a:off x="4423" y="1372"/>
                <a:ext cx="71" cy="64"/>
              </a:xfrm>
              <a:custGeom>
                <a:avLst/>
                <a:gdLst>
                  <a:gd name="T0" fmla="*/ 71 w 71"/>
                  <a:gd name="T1" fmla="*/ 64 h 64"/>
                  <a:gd name="T2" fmla="*/ 0 w 71"/>
                  <a:gd name="T3" fmla="*/ 0 h 64"/>
                  <a:gd name="T4" fmla="*/ 15 w 71"/>
                  <a:gd name="T5" fmla="*/ 0 h 64"/>
                  <a:gd name="T6" fmla="*/ 67 w 71"/>
                  <a:gd name="T7" fmla="*/ 49 h 64"/>
                  <a:gd name="T8" fmla="*/ 71 w 71"/>
                  <a:gd name="T9" fmla="*/ 56 h 64"/>
                  <a:gd name="T10" fmla="*/ 71 w 71"/>
                  <a:gd name="T11" fmla="*/ 64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64"/>
                  <a:gd name="T20" fmla="*/ 71 w 71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64">
                    <a:moveTo>
                      <a:pt x="71" y="64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67" y="49"/>
                    </a:lnTo>
                    <a:lnTo>
                      <a:pt x="71" y="56"/>
                    </a:lnTo>
                    <a:lnTo>
                      <a:pt x="71" y="64"/>
                    </a:lnTo>
                    <a:close/>
                  </a:path>
                </a:pathLst>
              </a:custGeom>
              <a:solidFill>
                <a:srgbClr val="E3F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25" name="Freeform 348"/>
              <p:cNvSpPr>
                <a:spLocks/>
              </p:cNvSpPr>
              <p:nvPr/>
            </p:nvSpPr>
            <p:spPr bwMode="auto">
              <a:xfrm>
                <a:off x="4431" y="1372"/>
                <a:ext cx="63" cy="56"/>
              </a:xfrm>
              <a:custGeom>
                <a:avLst/>
                <a:gdLst>
                  <a:gd name="T0" fmla="*/ 63 w 63"/>
                  <a:gd name="T1" fmla="*/ 56 h 56"/>
                  <a:gd name="T2" fmla="*/ 0 w 63"/>
                  <a:gd name="T3" fmla="*/ 0 h 56"/>
                  <a:gd name="T4" fmla="*/ 15 w 63"/>
                  <a:gd name="T5" fmla="*/ 4 h 56"/>
                  <a:gd name="T6" fmla="*/ 52 w 63"/>
                  <a:gd name="T7" fmla="*/ 38 h 56"/>
                  <a:gd name="T8" fmla="*/ 59 w 63"/>
                  <a:gd name="T9" fmla="*/ 49 h 56"/>
                  <a:gd name="T10" fmla="*/ 63 w 63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56"/>
                  <a:gd name="T20" fmla="*/ 63 w 63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56">
                    <a:moveTo>
                      <a:pt x="63" y="56"/>
                    </a:moveTo>
                    <a:lnTo>
                      <a:pt x="0" y="0"/>
                    </a:lnTo>
                    <a:lnTo>
                      <a:pt x="15" y="4"/>
                    </a:lnTo>
                    <a:lnTo>
                      <a:pt x="52" y="38"/>
                    </a:lnTo>
                    <a:lnTo>
                      <a:pt x="59" y="49"/>
                    </a:lnTo>
                    <a:lnTo>
                      <a:pt x="63" y="56"/>
                    </a:lnTo>
                    <a:close/>
                  </a:path>
                </a:pathLst>
              </a:custGeom>
              <a:solidFill>
                <a:srgbClr val="E4F1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26" name="Freeform 349"/>
              <p:cNvSpPr>
                <a:spLocks/>
              </p:cNvSpPr>
              <p:nvPr/>
            </p:nvSpPr>
            <p:spPr bwMode="auto">
              <a:xfrm>
                <a:off x="4438" y="1372"/>
                <a:ext cx="52" cy="49"/>
              </a:xfrm>
              <a:custGeom>
                <a:avLst/>
                <a:gdLst>
                  <a:gd name="T0" fmla="*/ 52 w 52"/>
                  <a:gd name="T1" fmla="*/ 49 h 49"/>
                  <a:gd name="T2" fmla="*/ 0 w 52"/>
                  <a:gd name="T3" fmla="*/ 0 h 49"/>
                  <a:gd name="T4" fmla="*/ 8 w 52"/>
                  <a:gd name="T5" fmla="*/ 4 h 49"/>
                  <a:gd name="T6" fmla="*/ 15 w 52"/>
                  <a:gd name="T7" fmla="*/ 8 h 49"/>
                  <a:gd name="T8" fmla="*/ 22 w 52"/>
                  <a:gd name="T9" fmla="*/ 11 h 49"/>
                  <a:gd name="T10" fmla="*/ 34 w 52"/>
                  <a:gd name="T11" fmla="*/ 23 h 49"/>
                  <a:gd name="T12" fmla="*/ 45 w 52"/>
                  <a:gd name="T13" fmla="*/ 34 h 49"/>
                  <a:gd name="T14" fmla="*/ 52 w 52"/>
                  <a:gd name="T15" fmla="*/ 49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"/>
                  <a:gd name="T25" fmla="*/ 0 h 49"/>
                  <a:gd name="T26" fmla="*/ 52 w 52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" h="49">
                    <a:moveTo>
                      <a:pt x="52" y="49"/>
                    </a:moveTo>
                    <a:lnTo>
                      <a:pt x="0" y="0"/>
                    </a:lnTo>
                    <a:lnTo>
                      <a:pt x="8" y="4"/>
                    </a:lnTo>
                    <a:lnTo>
                      <a:pt x="15" y="8"/>
                    </a:lnTo>
                    <a:lnTo>
                      <a:pt x="22" y="11"/>
                    </a:lnTo>
                    <a:lnTo>
                      <a:pt x="34" y="23"/>
                    </a:lnTo>
                    <a:lnTo>
                      <a:pt x="45" y="34"/>
                    </a:lnTo>
                    <a:lnTo>
                      <a:pt x="52" y="49"/>
                    </a:lnTo>
                    <a:close/>
                  </a:path>
                </a:pathLst>
              </a:custGeom>
              <a:solidFill>
                <a:srgbClr val="E4F1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27" name="Freeform 350"/>
              <p:cNvSpPr>
                <a:spLocks/>
              </p:cNvSpPr>
              <p:nvPr/>
            </p:nvSpPr>
            <p:spPr bwMode="auto">
              <a:xfrm>
                <a:off x="4446" y="1376"/>
                <a:ext cx="37" cy="34"/>
              </a:xfrm>
              <a:custGeom>
                <a:avLst/>
                <a:gdLst>
                  <a:gd name="T0" fmla="*/ 37 w 37"/>
                  <a:gd name="T1" fmla="*/ 34 h 34"/>
                  <a:gd name="T2" fmla="*/ 0 w 37"/>
                  <a:gd name="T3" fmla="*/ 0 h 34"/>
                  <a:gd name="T4" fmla="*/ 0 w 37"/>
                  <a:gd name="T5" fmla="*/ 0 h 34"/>
                  <a:gd name="T6" fmla="*/ 22 w 37"/>
                  <a:gd name="T7" fmla="*/ 15 h 34"/>
                  <a:gd name="T8" fmla="*/ 37 w 37"/>
                  <a:gd name="T9" fmla="*/ 34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34"/>
                  <a:gd name="T17" fmla="*/ 37 w 3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34">
                    <a:moveTo>
                      <a:pt x="37" y="34"/>
                    </a:moveTo>
                    <a:lnTo>
                      <a:pt x="0" y="0"/>
                    </a:lnTo>
                    <a:lnTo>
                      <a:pt x="22" y="15"/>
                    </a:lnTo>
                    <a:lnTo>
                      <a:pt x="37" y="34"/>
                    </a:lnTo>
                    <a:close/>
                  </a:path>
                </a:pathLst>
              </a:custGeom>
              <a:solidFill>
                <a:srgbClr val="E6F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28" name="Freeform 351"/>
              <p:cNvSpPr>
                <a:spLocks/>
              </p:cNvSpPr>
              <p:nvPr/>
            </p:nvSpPr>
            <p:spPr bwMode="auto">
              <a:xfrm>
                <a:off x="4460" y="1383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4 w 12"/>
                  <a:gd name="T5" fmla="*/ 4 h 12"/>
                  <a:gd name="T6" fmla="*/ 12 w 12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2"/>
                  <a:gd name="T14" fmla="*/ 12 w 1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8F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29" name="Freeform 352"/>
              <p:cNvSpPr>
                <a:spLocks noEditPoints="1"/>
              </p:cNvSpPr>
              <p:nvPr/>
            </p:nvSpPr>
            <p:spPr bwMode="auto">
              <a:xfrm>
                <a:off x="4007" y="1309"/>
                <a:ext cx="502" cy="298"/>
              </a:xfrm>
              <a:custGeom>
                <a:avLst/>
                <a:gdLst>
                  <a:gd name="T0" fmla="*/ 457 w 502"/>
                  <a:gd name="T1" fmla="*/ 216 h 298"/>
                  <a:gd name="T2" fmla="*/ 476 w 502"/>
                  <a:gd name="T3" fmla="*/ 190 h 298"/>
                  <a:gd name="T4" fmla="*/ 483 w 502"/>
                  <a:gd name="T5" fmla="*/ 156 h 298"/>
                  <a:gd name="T6" fmla="*/ 479 w 502"/>
                  <a:gd name="T7" fmla="*/ 123 h 298"/>
                  <a:gd name="T8" fmla="*/ 461 w 502"/>
                  <a:gd name="T9" fmla="*/ 93 h 298"/>
                  <a:gd name="T10" fmla="*/ 446 w 502"/>
                  <a:gd name="T11" fmla="*/ 60 h 298"/>
                  <a:gd name="T12" fmla="*/ 476 w 502"/>
                  <a:gd name="T13" fmla="*/ 89 h 298"/>
                  <a:gd name="T14" fmla="*/ 494 w 502"/>
                  <a:gd name="T15" fmla="*/ 127 h 298"/>
                  <a:gd name="T16" fmla="*/ 498 w 502"/>
                  <a:gd name="T17" fmla="*/ 164 h 298"/>
                  <a:gd name="T18" fmla="*/ 487 w 502"/>
                  <a:gd name="T19" fmla="*/ 205 h 298"/>
                  <a:gd name="T20" fmla="*/ 461 w 502"/>
                  <a:gd name="T21" fmla="*/ 234 h 298"/>
                  <a:gd name="T22" fmla="*/ 442 w 502"/>
                  <a:gd name="T23" fmla="*/ 242 h 298"/>
                  <a:gd name="T24" fmla="*/ 439 w 502"/>
                  <a:gd name="T25" fmla="*/ 231 h 298"/>
                  <a:gd name="T26" fmla="*/ 115 w 502"/>
                  <a:gd name="T27" fmla="*/ 286 h 298"/>
                  <a:gd name="T28" fmla="*/ 108 w 502"/>
                  <a:gd name="T29" fmla="*/ 283 h 298"/>
                  <a:gd name="T30" fmla="*/ 41 w 502"/>
                  <a:gd name="T31" fmla="*/ 238 h 298"/>
                  <a:gd name="T32" fmla="*/ 63 w 502"/>
                  <a:gd name="T33" fmla="*/ 264 h 298"/>
                  <a:gd name="T34" fmla="*/ 81 w 502"/>
                  <a:gd name="T35" fmla="*/ 279 h 298"/>
                  <a:gd name="T36" fmla="*/ 108 w 502"/>
                  <a:gd name="T37" fmla="*/ 272 h 298"/>
                  <a:gd name="T38" fmla="*/ 89 w 502"/>
                  <a:gd name="T39" fmla="*/ 298 h 298"/>
                  <a:gd name="T40" fmla="*/ 55 w 502"/>
                  <a:gd name="T41" fmla="*/ 279 h 298"/>
                  <a:gd name="T42" fmla="*/ 41 w 502"/>
                  <a:gd name="T43" fmla="*/ 238 h 298"/>
                  <a:gd name="T44" fmla="*/ 44 w 502"/>
                  <a:gd name="T45" fmla="*/ 227 h 298"/>
                  <a:gd name="T46" fmla="*/ 85 w 502"/>
                  <a:gd name="T47" fmla="*/ 179 h 298"/>
                  <a:gd name="T48" fmla="*/ 37 w 502"/>
                  <a:gd name="T49" fmla="*/ 160 h 298"/>
                  <a:gd name="T50" fmla="*/ 29 w 502"/>
                  <a:gd name="T51" fmla="*/ 164 h 298"/>
                  <a:gd name="T52" fmla="*/ 29 w 502"/>
                  <a:gd name="T53" fmla="*/ 179 h 298"/>
                  <a:gd name="T54" fmla="*/ 41 w 502"/>
                  <a:gd name="T55" fmla="*/ 238 h 298"/>
                  <a:gd name="T56" fmla="*/ 11 w 502"/>
                  <a:gd name="T57" fmla="*/ 175 h 298"/>
                  <a:gd name="T58" fmla="*/ 18 w 502"/>
                  <a:gd name="T59" fmla="*/ 153 h 298"/>
                  <a:gd name="T60" fmla="*/ 41 w 502"/>
                  <a:gd name="T61" fmla="*/ 145 h 298"/>
                  <a:gd name="T62" fmla="*/ 81 w 502"/>
                  <a:gd name="T63" fmla="*/ 175 h 298"/>
                  <a:gd name="T64" fmla="*/ 89 w 502"/>
                  <a:gd name="T65" fmla="*/ 175 h 298"/>
                  <a:gd name="T66" fmla="*/ 85 w 502"/>
                  <a:gd name="T67" fmla="*/ 179 h 298"/>
                  <a:gd name="T68" fmla="*/ 323 w 502"/>
                  <a:gd name="T69" fmla="*/ 153 h 298"/>
                  <a:gd name="T70" fmla="*/ 323 w 502"/>
                  <a:gd name="T71" fmla="*/ 167 h 298"/>
                  <a:gd name="T72" fmla="*/ 70 w 502"/>
                  <a:gd name="T73" fmla="*/ 179 h 298"/>
                  <a:gd name="T74" fmla="*/ 63 w 502"/>
                  <a:gd name="T75" fmla="*/ 175 h 298"/>
                  <a:gd name="T76" fmla="*/ 59 w 502"/>
                  <a:gd name="T77" fmla="*/ 0 h 298"/>
                  <a:gd name="T78" fmla="*/ 41 w 502"/>
                  <a:gd name="T79" fmla="*/ 34 h 298"/>
                  <a:gd name="T80" fmla="*/ 18 w 502"/>
                  <a:gd name="T81" fmla="*/ 63 h 298"/>
                  <a:gd name="T82" fmla="*/ 18 w 502"/>
                  <a:gd name="T83" fmla="*/ 97 h 298"/>
                  <a:gd name="T84" fmla="*/ 29 w 502"/>
                  <a:gd name="T85" fmla="*/ 127 h 298"/>
                  <a:gd name="T86" fmla="*/ 52 w 502"/>
                  <a:gd name="T87" fmla="*/ 153 h 298"/>
                  <a:gd name="T88" fmla="*/ 63 w 502"/>
                  <a:gd name="T89" fmla="*/ 175 h 298"/>
                  <a:gd name="T90" fmla="*/ 29 w 502"/>
                  <a:gd name="T91" fmla="*/ 153 h 298"/>
                  <a:gd name="T92" fmla="*/ 7 w 502"/>
                  <a:gd name="T93" fmla="*/ 119 h 298"/>
                  <a:gd name="T94" fmla="*/ 0 w 502"/>
                  <a:gd name="T95" fmla="*/ 82 h 298"/>
                  <a:gd name="T96" fmla="*/ 15 w 502"/>
                  <a:gd name="T97" fmla="*/ 41 h 298"/>
                  <a:gd name="T98" fmla="*/ 48 w 502"/>
                  <a:gd name="T99" fmla="*/ 8 h 298"/>
                  <a:gd name="T100" fmla="*/ 59 w 502"/>
                  <a:gd name="T101" fmla="*/ 0 h 298"/>
                  <a:gd name="T102" fmla="*/ 63 w 502"/>
                  <a:gd name="T103" fmla="*/ 15 h 298"/>
                  <a:gd name="T104" fmla="*/ 446 w 502"/>
                  <a:gd name="T105" fmla="*/ 60 h 298"/>
                  <a:gd name="T106" fmla="*/ 450 w 502"/>
                  <a:gd name="T107" fmla="*/ 67 h 2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02"/>
                  <a:gd name="T163" fmla="*/ 0 h 298"/>
                  <a:gd name="T164" fmla="*/ 502 w 502"/>
                  <a:gd name="T165" fmla="*/ 298 h 2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02" h="298">
                    <a:moveTo>
                      <a:pt x="446" y="242"/>
                    </a:moveTo>
                    <a:lnTo>
                      <a:pt x="442" y="227"/>
                    </a:lnTo>
                    <a:lnTo>
                      <a:pt x="439" y="227"/>
                    </a:lnTo>
                    <a:lnTo>
                      <a:pt x="446" y="223"/>
                    </a:lnTo>
                    <a:lnTo>
                      <a:pt x="450" y="220"/>
                    </a:lnTo>
                    <a:lnTo>
                      <a:pt x="457" y="216"/>
                    </a:lnTo>
                    <a:lnTo>
                      <a:pt x="461" y="212"/>
                    </a:lnTo>
                    <a:lnTo>
                      <a:pt x="465" y="208"/>
                    </a:lnTo>
                    <a:lnTo>
                      <a:pt x="468" y="205"/>
                    </a:lnTo>
                    <a:lnTo>
                      <a:pt x="472" y="201"/>
                    </a:lnTo>
                    <a:lnTo>
                      <a:pt x="476" y="194"/>
                    </a:lnTo>
                    <a:lnTo>
                      <a:pt x="476" y="190"/>
                    </a:lnTo>
                    <a:lnTo>
                      <a:pt x="479" y="186"/>
                    </a:lnTo>
                    <a:lnTo>
                      <a:pt x="479" y="179"/>
                    </a:lnTo>
                    <a:lnTo>
                      <a:pt x="483" y="175"/>
                    </a:lnTo>
                    <a:lnTo>
                      <a:pt x="483" y="167"/>
                    </a:lnTo>
                    <a:lnTo>
                      <a:pt x="483" y="164"/>
                    </a:lnTo>
                    <a:lnTo>
                      <a:pt x="483" y="156"/>
                    </a:lnTo>
                    <a:lnTo>
                      <a:pt x="483" y="153"/>
                    </a:lnTo>
                    <a:lnTo>
                      <a:pt x="483" y="145"/>
                    </a:lnTo>
                    <a:lnTo>
                      <a:pt x="483" y="141"/>
                    </a:lnTo>
                    <a:lnTo>
                      <a:pt x="483" y="134"/>
                    </a:lnTo>
                    <a:lnTo>
                      <a:pt x="479" y="130"/>
                    </a:lnTo>
                    <a:lnTo>
                      <a:pt x="479" y="123"/>
                    </a:lnTo>
                    <a:lnTo>
                      <a:pt x="476" y="119"/>
                    </a:lnTo>
                    <a:lnTo>
                      <a:pt x="476" y="112"/>
                    </a:lnTo>
                    <a:lnTo>
                      <a:pt x="472" y="108"/>
                    </a:lnTo>
                    <a:lnTo>
                      <a:pt x="468" y="104"/>
                    </a:lnTo>
                    <a:lnTo>
                      <a:pt x="465" y="97"/>
                    </a:lnTo>
                    <a:lnTo>
                      <a:pt x="461" y="93"/>
                    </a:lnTo>
                    <a:lnTo>
                      <a:pt x="457" y="89"/>
                    </a:lnTo>
                    <a:lnTo>
                      <a:pt x="453" y="86"/>
                    </a:lnTo>
                    <a:lnTo>
                      <a:pt x="446" y="78"/>
                    </a:lnTo>
                    <a:lnTo>
                      <a:pt x="442" y="74"/>
                    </a:lnTo>
                    <a:lnTo>
                      <a:pt x="435" y="74"/>
                    </a:lnTo>
                    <a:lnTo>
                      <a:pt x="446" y="60"/>
                    </a:lnTo>
                    <a:lnTo>
                      <a:pt x="450" y="63"/>
                    </a:lnTo>
                    <a:lnTo>
                      <a:pt x="457" y="67"/>
                    </a:lnTo>
                    <a:lnTo>
                      <a:pt x="461" y="71"/>
                    </a:lnTo>
                    <a:lnTo>
                      <a:pt x="468" y="78"/>
                    </a:lnTo>
                    <a:lnTo>
                      <a:pt x="472" y="82"/>
                    </a:lnTo>
                    <a:lnTo>
                      <a:pt x="476" y="89"/>
                    </a:lnTo>
                    <a:lnTo>
                      <a:pt x="479" y="93"/>
                    </a:lnTo>
                    <a:lnTo>
                      <a:pt x="483" y="101"/>
                    </a:lnTo>
                    <a:lnTo>
                      <a:pt x="487" y="104"/>
                    </a:lnTo>
                    <a:lnTo>
                      <a:pt x="491" y="112"/>
                    </a:lnTo>
                    <a:lnTo>
                      <a:pt x="494" y="119"/>
                    </a:lnTo>
                    <a:lnTo>
                      <a:pt x="494" y="127"/>
                    </a:lnTo>
                    <a:lnTo>
                      <a:pt x="498" y="130"/>
                    </a:lnTo>
                    <a:lnTo>
                      <a:pt x="498" y="138"/>
                    </a:lnTo>
                    <a:lnTo>
                      <a:pt x="498" y="145"/>
                    </a:lnTo>
                    <a:lnTo>
                      <a:pt x="502" y="153"/>
                    </a:lnTo>
                    <a:lnTo>
                      <a:pt x="502" y="160"/>
                    </a:lnTo>
                    <a:lnTo>
                      <a:pt x="498" y="164"/>
                    </a:lnTo>
                    <a:lnTo>
                      <a:pt x="498" y="171"/>
                    </a:lnTo>
                    <a:lnTo>
                      <a:pt x="498" y="179"/>
                    </a:lnTo>
                    <a:lnTo>
                      <a:pt x="494" y="186"/>
                    </a:lnTo>
                    <a:lnTo>
                      <a:pt x="494" y="190"/>
                    </a:lnTo>
                    <a:lnTo>
                      <a:pt x="491" y="197"/>
                    </a:lnTo>
                    <a:lnTo>
                      <a:pt x="487" y="205"/>
                    </a:lnTo>
                    <a:lnTo>
                      <a:pt x="483" y="208"/>
                    </a:lnTo>
                    <a:lnTo>
                      <a:pt x="479" y="216"/>
                    </a:lnTo>
                    <a:lnTo>
                      <a:pt x="476" y="220"/>
                    </a:lnTo>
                    <a:lnTo>
                      <a:pt x="472" y="223"/>
                    </a:lnTo>
                    <a:lnTo>
                      <a:pt x="465" y="231"/>
                    </a:lnTo>
                    <a:lnTo>
                      <a:pt x="461" y="234"/>
                    </a:lnTo>
                    <a:lnTo>
                      <a:pt x="453" y="238"/>
                    </a:lnTo>
                    <a:lnTo>
                      <a:pt x="446" y="242"/>
                    </a:lnTo>
                    <a:close/>
                    <a:moveTo>
                      <a:pt x="439" y="227"/>
                    </a:moveTo>
                    <a:lnTo>
                      <a:pt x="446" y="242"/>
                    </a:lnTo>
                    <a:lnTo>
                      <a:pt x="442" y="242"/>
                    </a:lnTo>
                    <a:lnTo>
                      <a:pt x="439" y="238"/>
                    </a:lnTo>
                    <a:lnTo>
                      <a:pt x="435" y="238"/>
                    </a:lnTo>
                    <a:lnTo>
                      <a:pt x="435" y="234"/>
                    </a:lnTo>
                    <a:lnTo>
                      <a:pt x="435" y="231"/>
                    </a:lnTo>
                    <a:lnTo>
                      <a:pt x="439" y="231"/>
                    </a:lnTo>
                    <a:lnTo>
                      <a:pt x="439" y="227"/>
                    </a:lnTo>
                    <a:close/>
                    <a:moveTo>
                      <a:pt x="108" y="272"/>
                    </a:moveTo>
                    <a:lnTo>
                      <a:pt x="111" y="272"/>
                    </a:lnTo>
                    <a:lnTo>
                      <a:pt x="442" y="227"/>
                    </a:lnTo>
                    <a:lnTo>
                      <a:pt x="446" y="242"/>
                    </a:lnTo>
                    <a:lnTo>
                      <a:pt x="115" y="286"/>
                    </a:lnTo>
                    <a:lnTo>
                      <a:pt x="108" y="272"/>
                    </a:lnTo>
                    <a:close/>
                    <a:moveTo>
                      <a:pt x="111" y="272"/>
                    </a:moveTo>
                    <a:lnTo>
                      <a:pt x="115" y="286"/>
                    </a:lnTo>
                    <a:lnTo>
                      <a:pt x="111" y="286"/>
                    </a:lnTo>
                    <a:lnTo>
                      <a:pt x="108" y="283"/>
                    </a:lnTo>
                    <a:lnTo>
                      <a:pt x="104" y="279"/>
                    </a:lnTo>
                    <a:lnTo>
                      <a:pt x="104" y="275"/>
                    </a:lnTo>
                    <a:lnTo>
                      <a:pt x="108" y="272"/>
                    </a:lnTo>
                    <a:lnTo>
                      <a:pt x="111" y="272"/>
                    </a:lnTo>
                    <a:close/>
                    <a:moveTo>
                      <a:pt x="41" y="238"/>
                    </a:moveTo>
                    <a:lnTo>
                      <a:pt x="52" y="231"/>
                    </a:lnTo>
                    <a:lnTo>
                      <a:pt x="55" y="242"/>
                    </a:lnTo>
                    <a:lnTo>
                      <a:pt x="59" y="249"/>
                    </a:lnTo>
                    <a:lnTo>
                      <a:pt x="63" y="257"/>
                    </a:lnTo>
                    <a:lnTo>
                      <a:pt x="63" y="264"/>
                    </a:lnTo>
                    <a:lnTo>
                      <a:pt x="67" y="272"/>
                    </a:lnTo>
                    <a:lnTo>
                      <a:pt x="70" y="275"/>
                    </a:lnTo>
                    <a:lnTo>
                      <a:pt x="74" y="275"/>
                    </a:lnTo>
                    <a:lnTo>
                      <a:pt x="78" y="279"/>
                    </a:lnTo>
                    <a:lnTo>
                      <a:pt x="81" y="279"/>
                    </a:lnTo>
                    <a:lnTo>
                      <a:pt x="85" y="283"/>
                    </a:lnTo>
                    <a:lnTo>
                      <a:pt x="89" y="279"/>
                    </a:lnTo>
                    <a:lnTo>
                      <a:pt x="93" y="279"/>
                    </a:lnTo>
                    <a:lnTo>
                      <a:pt x="100" y="279"/>
                    </a:lnTo>
                    <a:lnTo>
                      <a:pt x="104" y="275"/>
                    </a:lnTo>
                    <a:lnTo>
                      <a:pt x="108" y="272"/>
                    </a:lnTo>
                    <a:lnTo>
                      <a:pt x="115" y="283"/>
                    </a:lnTo>
                    <a:lnTo>
                      <a:pt x="111" y="286"/>
                    </a:lnTo>
                    <a:lnTo>
                      <a:pt x="104" y="290"/>
                    </a:lnTo>
                    <a:lnTo>
                      <a:pt x="100" y="294"/>
                    </a:lnTo>
                    <a:lnTo>
                      <a:pt x="93" y="294"/>
                    </a:lnTo>
                    <a:lnTo>
                      <a:pt x="89" y="298"/>
                    </a:lnTo>
                    <a:lnTo>
                      <a:pt x="81" y="298"/>
                    </a:lnTo>
                    <a:lnTo>
                      <a:pt x="74" y="294"/>
                    </a:lnTo>
                    <a:lnTo>
                      <a:pt x="70" y="294"/>
                    </a:lnTo>
                    <a:lnTo>
                      <a:pt x="63" y="290"/>
                    </a:lnTo>
                    <a:lnTo>
                      <a:pt x="59" y="283"/>
                    </a:lnTo>
                    <a:lnTo>
                      <a:pt x="55" y="279"/>
                    </a:lnTo>
                    <a:lnTo>
                      <a:pt x="52" y="272"/>
                    </a:lnTo>
                    <a:lnTo>
                      <a:pt x="48" y="264"/>
                    </a:lnTo>
                    <a:lnTo>
                      <a:pt x="44" y="257"/>
                    </a:lnTo>
                    <a:lnTo>
                      <a:pt x="41" y="246"/>
                    </a:lnTo>
                    <a:lnTo>
                      <a:pt x="37" y="234"/>
                    </a:lnTo>
                    <a:lnTo>
                      <a:pt x="41" y="238"/>
                    </a:lnTo>
                    <a:close/>
                    <a:moveTo>
                      <a:pt x="52" y="231"/>
                    </a:moveTo>
                    <a:lnTo>
                      <a:pt x="37" y="234"/>
                    </a:lnTo>
                    <a:lnTo>
                      <a:pt x="37" y="231"/>
                    </a:lnTo>
                    <a:lnTo>
                      <a:pt x="41" y="231"/>
                    </a:lnTo>
                    <a:lnTo>
                      <a:pt x="41" y="227"/>
                    </a:lnTo>
                    <a:lnTo>
                      <a:pt x="44" y="227"/>
                    </a:lnTo>
                    <a:lnTo>
                      <a:pt x="48" y="227"/>
                    </a:lnTo>
                    <a:lnTo>
                      <a:pt x="52" y="227"/>
                    </a:lnTo>
                    <a:lnTo>
                      <a:pt x="52" y="231"/>
                    </a:lnTo>
                    <a:close/>
                    <a:moveTo>
                      <a:pt x="85" y="164"/>
                    </a:moveTo>
                    <a:lnTo>
                      <a:pt x="85" y="179"/>
                    </a:lnTo>
                    <a:lnTo>
                      <a:pt x="81" y="175"/>
                    </a:lnTo>
                    <a:lnTo>
                      <a:pt x="67" y="171"/>
                    </a:lnTo>
                    <a:lnTo>
                      <a:pt x="55" y="164"/>
                    </a:lnTo>
                    <a:lnTo>
                      <a:pt x="44" y="160"/>
                    </a:lnTo>
                    <a:lnTo>
                      <a:pt x="37" y="160"/>
                    </a:lnTo>
                    <a:lnTo>
                      <a:pt x="33" y="160"/>
                    </a:lnTo>
                    <a:lnTo>
                      <a:pt x="29" y="160"/>
                    </a:lnTo>
                    <a:lnTo>
                      <a:pt x="29" y="164"/>
                    </a:lnTo>
                    <a:lnTo>
                      <a:pt x="26" y="167"/>
                    </a:lnTo>
                    <a:lnTo>
                      <a:pt x="29" y="171"/>
                    </a:lnTo>
                    <a:lnTo>
                      <a:pt x="29" y="179"/>
                    </a:lnTo>
                    <a:lnTo>
                      <a:pt x="33" y="186"/>
                    </a:lnTo>
                    <a:lnTo>
                      <a:pt x="37" y="197"/>
                    </a:lnTo>
                    <a:lnTo>
                      <a:pt x="41" y="208"/>
                    </a:lnTo>
                    <a:lnTo>
                      <a:pt x="44" y="220"/>
                    </a:lnTo>
                    <a:lnTo>
                      <a:pt x="52" y="231"/>
                    </a:lnTo>
                    <a:lnTo>
                      <a:pt x="41" y="238"/>
                    </a:lnTo>
                    <a:lnTo>
                      <a:pt x="33" y="227"/>
                    </a:lnTo>
                    <a:lnTo>
                      <a:pt x="26" y="212"/>
                    </a:lnTo>
                    <a:lnTo>
                      <a:pt x="22" y="201"/>
                    </a:lnTo>
                    <a:lnTo>
                      <a:pt x="18" y="194"/>
                    </a:lnTo>
                    <a:lnTo>
                      <a:pt x="15" y="182"/>
                    </a:lnTo>
                    <a:lnTo>
                      <a:pt x="11" y="175"/>
                    </a:lnTo>
                    <a:lnTo>
                      <a:pt x="11" y="171"/>
                    </a:lnTo>
                    <a:lnTo>
                      <a:pt x="11" y="167"/>
                    </a:lnTo>
                    <a:lnTo>
                      <a:pt x="11" y="160"/>
                    </a:lnTo>
                    <a:lnTo>
                      <a:pt x="15" y="156"/>
                    </a:lnTo>
                    <a:lnTo>
                      <a:pt x="15" y="153"/>
                    </a:lnTo>
                    <a:lnTo>
                      <a:pt x="18" y="153"/>
                    </a:lnTo>
                    <a:lnTo>
                      <a:pt x="22" y="149"/>
                    </a:lnTo>
                    <a:lnTo>
                      <a:pt x="22" y="145"/>
                    </a:lnTo>
                    <a:lnTo>
                      <a:pt x="26" y="145"/>
                    </a:lnTo>
                    <a:lnTo>
                      <a:pt x="33" y="145"/>
                    </a:lnTo>
                    <a:lnTo>
                      <a:pt x="37" y="145"/>
                    </a:lnTo>
                    <a:lnTo>
                      <a:pt x="41" y="145"/>
                    </a:lnTo>
                    <a:lnTo>
                      <a:pt x="52" y="145"/>
                    </a:lnTo>
                    <a:lnTo>
                      <a:pt x="63" y="149"/>
                    </a:lnTo>
                    <a:lnTo>
                      <a:pt x="74" y="156"/>
                    </a:lnTo>
                    <a:lnTo>
                      <a:pt x="89" y="164"/>
                    </a:lnTo>
                    <a:lnTo>
                      <a:pt x="85" y="164"/>
                    </a:lnTo>
                    <a:close/>
                    <a:moveTo>
                      <a:pt x="81" y="175"/>
                    </a:moveTo>
                    <a:lnTo>
                      <a:pt x="89" y="164"/>
                    </a:lnTo>
                    <a:lnTo>
                      <a:pt x="93" y="164"/>
                    </a:lnTo>
                    <a:lnTo>
                      <a:pt x="93" y="167"/>
                    </a:lnTo>
                    <a:lnTo>
                      <a:pt x="93" y="171"/>
                    </a:lnTo>
                    <a:lnTo>
                      <a:pt x="93" y="175"/>
                    </a:lnTo>
                    <a:lnTo>
                      <a:pt x="89" y="175"/>
                    </a:lnTo>
                    <a:lnTo>
                      <a:pt x="89" y="179"/>
                    </a:lnTo>
                    <a:lnTo>
                      <a:pt x="85" y="179"/>
                    </a:lnTo>
                    <a:lnTo>
                      <a:pt x="81" y="175"/>
                    </a:lnTo>
                    <a:close/>
                    <a:moveTo>
                      <a:pt x="320" y="153"/>
                    </a:moveTo>
                    <a:lnTo>
                      <a:pt x="320" y="167"/>
                    </a:lnTo>
                    <a:lnTo>
                      <a:pt x="85" y="179"/>
                    </a:lnTo>
                    <a:lnTo>
                      <a:pt x="85" y="164"/>
                    </a:lnTo>
                    <a:lnTo>
                      <a:pt x="320" y="153"/>
                    </a:lnTo>
                    <a:close/>
                    <a:moveTo>
                      <a:pt x="320" y="167"/>
                    </a:moveTo>
                    <a:lnTo>
                      <a:pt x="320" y="153"/>
                    </a:lnTo>
                    <a:lnTo>
                      <a:pt x="323" y="153"/>
                    </a:lnTo>
                    <a:lnTo>
                      <a:pt x="323" y="156"/>
                    </a:lnTo>
                    <a:lnTo>
                      <a:pt x="327" y="160"/>
                    </a:lnTo>
                    <a:lnTo>
                      <a:pt x="327" y="164"/>
                    </a:lnTo>
                    <a:lnTo>
                      <a:pt x="327" y="167"/>
                    </a:lnTo>
                    <a:lnTo>
                      <a:pt x="323" y="167"/>
                    </a:lnTo>
                    <a:lnTo>
                      <a:pt x="320" y="167"/>
                    </a:lnTo>
                    <a:close/>
                    <a:moveTo>
                      <a:pt x="70" y="179"/>
                    </a:moveTo>
                    <a:lnTo>
                      <a:pt x="70" y="164"/>
                    </a:lnTo>
                    <a:lnTo>
                      <a:pt x="320" y="153"/>
                    </a:lnTo>
                    <a:lnTo>
                      <a:pt x="320" y="167"/>
                    </a:lnTo>
                    <a:lnTo>
                      <a:pt x="70" y="179"/>
                    </a:lnTo>
                    <a:close/>
                    <a:moveTo>
                      <a:pt x="70" y="164"/>
                    </a:moveTo>
                    <a:lnTo>
                      <a:pt x="70" y="179"/>
                    </a:lnTo>
                    <a:lnTo>
                      <a:pt x="67" y="175"/>
                    </a:lnTo>
                    <a:lnTo>
                      <a:pt x="63" y="175"/>
                    </a:lnTo>
                    <a:lnTo>
                      <a:pt x="63" y="171"/>
                    </a:lnTo>
                    <a:lnTo>
                      <a:pt x="63" y="167"/>
                    </a:lnTo>
                    <a:lnTo>
                      <a:pt x="67" y="164"/>
                    </a:lnTo>
                    <a:lnTo>
                      <a:pt x="70" y="164"/>
                    </a:lnTo>
                    <a:close/>
                    <a:moveTo>
                      <a:pt x="59" y="0"/>
                    </a:moveTo>
                    <a:lnTo>
                      <a:pt x="55" y="15"/>
                    </a:lnTo>
                    <a:lnTo>
                      <a:pt x="63" y="15"/>
                    </a:lnTo>
                    <a:lnTo>
                      <a:pt x="55" y="19"/>
                    </a:lnTo>
                    <a:lnTo>
                      <a:pt x="48" y="22"/>
                    </a:lnTo>
                    <a:lnTo>
                      <a:pt x="44" y="30"/>
                    </a:lnTo>
                    <a:lnTo>
                      <a:pt x="41" y="34"/>
                    </a:lnTo>
                    <a:lnTo>
                      <a:pt x="33" y="37"/>
                    </a:lnTo>
                    <a:lnTo>
                      <a:pt x="29" y="45"/>
                    </a:lnTo>
                    <a:lnTo>
                      <a:pt x="26" y="48"/>
                    </a:lnTo>
                    <a:lnTo>
                      <a:pt x="26" y="56"/>
                    </a:lnTo>
                    <a:lnTo>
                      <a:pt x="22" y="60"/>
                    </a:lnTo>
                    <a:lnTo>
                      <a:pt x="18" y="63"/>
                    </a:lnTo>
                    <a:lnTo>
                      <a:pt x="18" y="71"/>
                    </a:lnTo>
                    <a:lnTo>
                      <a:pt x="18" y="74"/>
                    </a:lnTo>
                    <a:lnTo>
                      <a:pt x="18" y="82"/>
                    </a:lnTo>
                    <a:lnTo>
                      <a:pt x="15" y="86"/>
                    </a:lnTo>
                    <a:lnTo>
                      <a:pt x="18" y="93"/>
                    </a:lnTo>
                    <a:lnTo>
                      <a:pt x="18" y="97"/>
                    </a:lnTo>
                    <a:lnTo>
                      <a:pt x="18" y="104"/>
                    </a:lnTo>
                    <a:lnTo>
                      <a:pt x="18" y="108"/>
                    </a:lnTo>
                    <a:lnTo>
                      <a:pt x="22" y="115"/>
                    </a:lnTo>
                    <a:lnTo>
                      <a:pt x="22" y="119"/>
                    </a:lnTo>
                    <a:lnTo>
                      <a:pt x="26" y="123"/>
                    </a:lnTo>
                    <a:lnTo>
                      <a:pt x="29" y="127"/>
                    </a:lnTo>
                    <a:lnTo>
                      <a:pt x="33" y="134"/>
                    </a:lnTo>
                    <a:lnTo>
                      <a:pt x="37" y="138"/>
                    </a:lnTo>
                    <a:lnTo>
                      <a:pt x="41" y="141"/>
                    </a:lnTo>
                    <a:lnTo>
                      <a:pt x="44" y="145"/>
                    </a:lnTo>
                    <a:lnTo>
                      <a:pt x="48" y="149"/>
                    </a:lnTo>
                    <a:lnTo>
                      <a:pt x="52" y="153"/>
                    </a:lnTo>
                    <a:lnTo>
                      <a:pt x="55" y="156"/>
                    </a:lnTo>
                    <a:lnTo>
                      <a:pt x="63" y="160"/>
                    </a:lnTo>
                    <a:lnTo>
                      <a:pt x="67" y="160"/>
                    </a:lnTo>
                    <a:lnTo>
                      <a:pt x="74" y="164"/>
                    </a:lnTo>
                    <a:lnTo>
                      <a:pt x="70" y="179"/>
                    </a:lnTo>
                    <a:lnTo>
                      <a:pt x="63" y="175"/>
                    </a:lnTo>
                    <a:lnTo>
                      <a:pt x="55" y="171"/>
                    </a:lnTo>
                    <a:lnTo>
                      <a:pt x="48" y="167"/>
                    </a:lnTo>
                    <a:lnTo>
                      <a:pt x="44" y="164"/>
                    </a:lnTo>
                    <a:lnTo>
                      <a:pt x="37" y="160"/>
                    </a:lnTo>
                    <a:lnTo>
                      <a:pt x="33" y="156"/>
                    </a:lnTo>
                    <a:lnTo>
                      <a:pt x="29" y="153"/>
                    </a:lnTo>
                    <a:lnTo>
                      <a:pt x="22" y="149"/>
                    </a:lnTo>
                    <a:lnTo>
                      <a:pt x="18" y="141"/>
                    </a:lnTo>
                    <a:lnTo>
                      <a:pt x="15" y="138"/>
                    </a:lnTo>
                    <a:lnTo>
                      <a:pt x="11" y="130"/>
                    </a:lnTo>
                    <a:lnTo>
                      <a:pt x="11" y="127"/>
                    </a:lnTo>
                    <a:lnTo>
                      <a:pt x="7" y="119"/>
                    </a:lnTo>
                    <a:lnTo>
                      <a:pt x="3" y="112"/>
                    </a:lnTo>
                    <a:lnTo>
                      <a:pt x="3" y="108"/>
                    </a:lnTo>
                    <a:lnTo>
                      <a:pt x="3" y="101"/>
                    </a:lnTo>
                    <a:lnTo>
                      <a:pt x="0" y="93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3" y="74"/>
                    </a:lnTo>
                    <a:lnTo>
                      <a:pt x="3" y="67"/>
                    </a:lnTo>
                    <a:lnTo>
                      <a:pt x="3" y="60"/>
                    </a:lnTo>
                    <a:lnTo>
                      <a:pt x="7" y="52"/>
                    </a:lnTo>
                    <a:lnTo>
                      <a:pt x="11" y="48"/>
                    </a:lnTo>
                    <a:lnTo>
                      <a:pt x="15" y="41"/>
                    </a:lnTo>
                    <a:lnTo>
                      <a:pt x="18" y="34"/>
                    </a:lnTo>
                    <a:lnTo>
                      <a:pt x="22" y="30"/>
                    </a:lnTo>
                    <a:lnTo>
                      <a:pt x="29" y="22"/>
                    </a:lnTo>
                    <a:lnTo>
                      <a:pt x="33" y="15"/>
                    </a:lnTo>
                    <a:lnTo>
                      <a:pt x="41" y="11"/>
                    </a:lnTo>
                    <a:lnTo>
                      <a:pt x="48" y="8"/>
                    </a:lnTo>
                    <a:lnTo>
                      <a:pt x="55" y="0"/>
                    </a:lnTo>
                    <a:lnTo>
                      <a:pt x="59" y="0"/>
                    </a:lnTo>
                    <a:close/>
                    <a:moveTo>
                      <a:pt x="63" y="15"/>
                    </a:moveTo>
                    <a:lnTo>
                      <a:pt x="55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3" y="4"/>
                    </a:lnTo>
                    <a:lnTo>
                      <a:pt x="67" y="8"/>
                    </a:lnTo>
                    <a:lnTo>
                      <a:pt x="63" y="11"/>
                    </a:lnTo>
                    <a:lnTo>
                      <a:pt x="63" y="15"/>
                    </a:lnTo>
                    <a:close/>
                    <a:moveTo>
                      <a:pt x="446" y="60"/>
                    </a:moveTo>
                    <a:lnTo>
                      <a:pt x="439" y="74"/>
                    </a:lnTo>
                    <a:lnTo>
                      <a:pt x="55" y="15"/>
                    </a:lnTo>
                    <a:lnTo>
                      <a:pt x="59" y="0"/>
                    </a:lnTo>
                    <a:lnTo>
                      <a:pt x="442" y="60"/>
                    </a:lnTo>
                    <a:lnTo>
                      <a:pt x="446" y="60"/>
                    </a:lnTo>
                    <a:close/>
                    <a:moveTo>
                      <a:pt x="439" y="74"/>
                    </a:moveTo>
                    <a:lnTo>
                      <a:pt x="442" y="60"/>
                    </a:lnTo>
                    <a:lnTo>
                      <a:pt x="446" y="60"/>
                    </a:lnTo>
                    <a:lnTo>
                      <a:pt x="446" y="63"/>
                    </a:lnTo>
                    <a:lnTo>
                      <a:pt x="450" y="67"/>
                    </a:lnTo>
                    <a:lnTo>
                      <a:pt x="446" y="71"/>
                    </a:lnTo>
                    <a:lnTo>
                      <a:pt x="442" y="74"/>
                    </a:lnTo>
                    <a:lnTo>
                      <a:pt x="439" y="7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30" name="Freeform 353"/>
              <p:cNvSpPr>
                <a:spLocks/>
              </p:cNvSpPr>
              <p:nvPr/>
            </p:nvSpPr>
            <p:spPr bwMode="auto">
              <a:xfrm>
                <a:off x="4036" y="1320"/>
                <a:ext cx="1" cy="8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8 h 8"/>
                  <a:gd name="T4" fmla="*/ 0 w 1"/>
                  <a:gd name="T5" fmla="*/ 4 h 8"/>
                  <a:gd name="T6" fmla="*/ 0 w 1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8"/>
                  <a:gd name="T14" fmla="*/ 1 w 1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31" name="Freeform 354"/>
              <p:cNvSpPr>
                <a:spLocks/>
              </p:cNvSpPr>
              <p:nvPr/>
            </p:nvSpPr>
            <p:spPr bwMode="auto">
              <a:xfrm>
                <a:off x="4036" y="1313"/>
                <a:ext cx="4" cy="22"/>
              </a:xfrm>
              <a:custGeom>
                <a:avLst/>
                <a:gdLst>
                  <a:gd name="T0" fmla="*/ 4 w 4"/>
                  <a:gd name="T1" fmla="*/ 0 h 22"/>
                  <a:gd name="T2" fmla="*/ 4 w 4"/>
                  <a:gd name="T3" fmla="*/ 22 h 22"/>
                  <a:gd name="T4" fmla="*/ 0 w 4"/>
                  <a:gd name="T5" fmla="*/ 15 h 22"/>
                  <a:gd name="T6" fmla="*/ 0 w 4"/>
                  <a:gd name="T7" fmla="*/ 4 h 22"/>
                  <a:gd name="T8" fmla="*/ 4 w 4"/>
                  <a:gd name="T9" fmla="*/ 0 h 22"/>
                  <a:gd name="T10" fmla="*/ 4 w 4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2"/>
                  <a:gd name="T20" fmla="*/ 4 w 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2">
                    <a:moveTo>
                      <a:pt x="4" y="0"/>
                    </a:moveTo>
                    <a:lnTo>
                      <a:pt x="4" y="22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94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32" name="Freeform 355"/>
              <p:cNvSpPr>
                <a:spLocks/>
              </p:cNvSpPr>
              <p:nvPr/>
            </p:nvSpPr>
            <p:spPr bwMode="auto">
              <a:xfrm>
                <a:off x="4036" y="1305"/>
                <a:ext cx="8" cy="34"/>
              </a:xfrm>
              <a:custGeom>
                <a:avLst/>
                <a:gdLst>
                  <a:gd name="T0" fmla="*/ 0 w 8"/>
                  <a:gd name="T1" fmla="*/ 23 h 34"/>
                  <a:gd name="T2" fmla="*/ 0 w 8"/>
                  <a:gd name="T3" fmla="*/ 15 h 34"/>
                  <a:gd name="T4" fmla="*/ 0 w 8"/>
                  <a:gd name="T5" fmla="*/ 15 h 34"/>
                  <a:gd name="T6" fmla="*/ 0 w 8"/>
                  <a:gd name="T7" fmla="*/ 12 h 34"/>
                  <a:gd name="T8" fmla="*/ 4 w 8"/>
                  <a:gd name="T9" fmla="*/ 4 h 34"/>
                  <a:gd name="T10" fmla="*/ 8 w 8"/>
                  <a:gd name="T11" fmla="*/ 0 h 34"/>
                  <a:gd name="T12" fmla="*/ 8 w 8"/>
                  <a:gd name="T13" fmla="*/ 34 h 34"/>
                  <a:gd name="T14" fmla="*/ 4 w 8"/>
                  <a:gd name="T15" fmla="*/ 26 h 34"/>
                  <a:gd name="T16" fmla="*/ 0 w 8"/>
                  <a:gd name="T17" fmla="*/ 23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4"/>
                  <a:gd name="T29" fmla="*/ 8 w 8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4">
                    <a:moveTo>
                      <a:pt x="0" y="23"/>
                    </a:moveTo>
                    <a:lnTo>
                      <a:pt x="0" y="15"/>
                    </a:lnTo>
                    <a:lnTo>
                      <a:pt x="0" y="12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34"/>
                    </a:lnTo>
                    <a:lnTo>
                      <a:pt x="4" y="2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9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33" name="Freeform 356"/>
              <p:cNvSpPr>
                <a:spLocks/>
              </p:cNvSpPr>
              <p:nvPr/>
            </p:nvSpPr>
            <p:spPr bwMode="auto">
              <a:xfrm>
                <a:off x="4040" y="1298"/>
                <a:ext cx="8" cy="45"/>
              </a:xfrm>
              <a:custGeom>
                <a:avLst/>
                <a:gdLst>
                  <a:gd name="T0" fmla="*/ 0 w 8"/>
                  <a:gd name="T1" fmla="*/ 37 h 45"/>
                  <a:gd name="T2" fmla="*/ 0 w 8"/>
                  <a:gd name="T3" fmla="*/ 15 h 45"/>
                  <a:gd name="T4" fmla="*/ 4 w 8"/>
                  <a:gd name="T5" fmla="*/ 7 h 45"/>
                  <a:gd name="T6" fmla="*/ 8 w 8"/>
                  <a:gd name="T7" fmla="*/ 0 h 45"/>
                  <a:gd name="T8" fmla="*/ 8 w 8"/>
                  <a:gd name="T9" fmla="*/ 45 h 45"/>
                  <a:gd name="T10" fmla="*/ 4 w 8"/>
                  <a:gd name="T11" fmla="*/ 41 h 45"/>
                  <a:gd name="T12" fmla="*/ 0 w 8"/>
                  <a:gd name="T13" fmla="*/ 37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5"/>
                  <a:gd name="T23" fmla="*/ 8 w 8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5">
                    <a:moveTo>
                      <a:pt x="0" y="37"/>
                    </a:moveTo>
                    <a:lnTo>
                      <a:pt x="0" y="15"/>
                    </a:lnTo>
                    <a:lnTo>
                      <a:pt x="4" y="7"/>
                    </a:lnTo>
                    <a:lnTo>
                      <a:pt x="8" y="0"/>
                    </a:lnTo>
                    <a:lnTo>
                      <a:pt x="8" y="45"/>
                    </a:lnTo>
                    <a:lnTo>
                      <a:pt x="4" y="4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9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34" name="Freeform 357"/>
              <p:cNvSpPr>
                <a:spLocks/>
              </p:cNvSpPr>
              <p:nvPr/>
            </p:nvSpPr>
            <p:spPr bwMode="auto">
              <a:xfrm>
                <a:off x="4044" y="1291"/>
                <a:ext cx="7" cy="52"/>
              </a:xfrm>
              <a:custGeom>
                <a:avLst/>
                <a:gdLst>
                  <a:gd name="T0" fmla="*/ 0 w 7"/>
                  <a:gd name="T1" fmla="*/ 48 h 52"/>
                  <a:gd name="T2" fmla="*/ 0 w 7"/>
                  <a:gd name="T3" fmla="*/ 14 h 52"/>
                  <a:gd name="T4" fmla="*/ 4 w 7"/>
                  <a:gd name="T5" fmla="*/ 7 h 52"/>
                  <a:gd name="T6" fmla="*/ 7 w 7"/>
                  <a:gd name="T7" fmla="*/ 0 h 52"/>
                  <a:gd name="T8" fmla="*/ 7 w 7"/>
                  <a:gd name="T9" fmla="*/ 52 h 52"/>
                  <a:gd name="T10" fmla="*/ 4 w 7"/>
                  <a:gd name="T11" fmla="*/ 48 h 52"/>
                  <a:gd name="T12" fmla="*/ 0 w 7"/>
                  <a:gd name="T13" fmla="*/ 48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2"/>
                  <a:gd name="T23" fmla="*/ 7 w 7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2">
                    <a:moveTo>
                      <a:pt x="0" y="48"/>
                    </a:moveTo>
                    <a:lnTo>
                      <a:pt x="0" y="14"/>
                    </a:lnTo>
                    <a:lnTo>
                      <a:pt x="4" y="7"/>
                    </a:lnTo>
                    <a:lnTo>
                      <a:pt x="7" y="0"/>
                    </a:lnTo>
                    <a:lnTo>
                      <a:pt x="7" y="52"/>
                    </a:lnTo>
                    <a:lnTo>
                      <a:pt x="4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96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35" name="Freeform 358"/>
              <p:cNvSpPr>
                <a:spLocks/>
              </p:cNvSpPr>
              <p:nvPr/>
            </p:nvSpPr>
            <p:spPr bwMode="auto">
              <a:xfrm>
                <a:off x="4048" y="1283"/>
                <a:ext cx="7" cy="63"/>
              </a:xfrm>
              <a:custGeom>
                <a:avLst/>
                <a:gdLst>
                  <a:gd name="T0" fmla="*/ 0 w 7"/>
                  <a:gd name="T1" fmla="*/ 60 h 63"/>
                  <a:gd name="T2" fmla="*/ 0 w 7"/>
                  <a:gd name="T3" fmla="*/ 15 h 63"/>
                  <a:gd name="T4" fmla="*/ 3 w 7"/>
                  <a:gd name="T5" fmla="*/ 8 h 63"/>
                  <a:gd name="T6" fmla="*/ 7 w 7"/>
                  <a:gd name="T7" fmla="*/ 0 h 63"/>
                  <a:gd name="T8" fmla="*/ 7 w 7"/>
                  <a:gd name="T9" fmla="*/ 63 h 63"/>
                  <a:gd name="T10" fmla="*/ 3 w 7"/>
                  <a:gd name="T11" fmla="*/ 60 h 63"/>
                  <a:gd name="T12" fmla="*/ 0 w 7"/>
                  <a:gd name="T13" fmla="*/ 6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3"/>
                  <a:gd name="T23" fmla="*/ 7 w 7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3">
                    <a:moveTo>
                      <a:pt x="0" y="60"/>
                    </a:moveTo>
                    <a:lnTo>
                      <a:pt x="0" y="15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7" y="63"/>
                    </a:lnTo>
                    <a:lnTo>
                      <a:pt x="3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97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36" name="Freeform 359"/>
              <p:cNvSpPr>
                <a:spLocks/>
              </p:cNvSpPr>
              <p:nvPr/>
            </p:nvSpPr>
            <p:spPr bwMode="auto">
              <a:xfrm>
                <a:off x="4051" y="1279"/>
                <a:ext cx="8" cy="67"/>
              </a:xfrm>
              <a:custGeom>
                <a:avLst/>
                <a:gdLst>
                  <a:gd name="T0" fmla="*/ 0 w 8"/>
                  <a:gd name="T1" fmla="*/ 64 h 67"/>
                  <a:gd name="T2" fmla="*/ 0 w 8"/>
                  <a:gd name="T3" fmla="*/ 12 h 67"/>
                  <a:gd name="T4" fmla="*/ 4 w 8"/>
                  <a:gd name="T5" fmla="*/ 4 h 67"/>
                  <a:gd name="T6" fmla="*/ 8 w 8"/>
                  <a:gd name="T7" fmla="*/ 0 h 67"/>
                  <a:gd name="T8" fmla="*/ 8 w 8"/>
                  <a:gd name="T9" fmla="*/ 67 h 67"/>
                  <a:gd name="T10" fmla="*/ 4 w 8"/>
                  <a:gd name="T11" fmla="*/ 67 h 67"/>
                  <a:gd name="T12" fmla="*/ 0 w 8"/>
                  <a:gd name="T13" fmla="*/ 64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67"/>
                  <a:gd name="T23" fmla="*/ 8 w 8"/>
                  <a:gd name="T24" fmla="*/ 67 h 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67">
                    <a:moveTo>
                      <a:pt x="0" y="64"/>
                    </a:moveTo>
                    <a:lnTo>
                      <a:pt x="0" y="12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67"/>
                    </a:lnTo>
                    <a:lnTo>
                      <a:pt x="4" y="67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97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37" name="Freeform 360"/>
              <p:cNvSpPr>
                <a:spLocks/>
              </p:cNvSpPr>
              <p:nvPr/>
            </p:nvSpPr>
            <p:spPr bwMode="auto">
              <a:xfrm>
                <a:off x="4055" y="1272"/>
                <a:ext cx="7" cy="78"/>
              </a:xfrm>
              <a:custGeom>
                <a:avLst/>
                <a:gdLst>
                  <a:gd name="T0" fmla="*/ 0 w 7"/>
                  <a:gd name="T1" fmla="*/ 74 h 78"/>
                  <a:gd name="T2" fmla="*/ 0 w 7"/>
                  <a:gd name="T3" fmla="*/ 11 h 78"/>
                  <a:gd name="T4" fmla="*/ 4 w 7"/>
                  <a:gd name="T5" fmla="*/ 7 h 78"/>
                  <a:gd name="T6" fmla="*/ 7 w 7"/>
                  <a:gd name="T7" fmla="*/ 0 h 78"/>
                  <a:gd name="T8" fmla="*/ 7 w 7"/>
                  <a:gd name="T9" fmla="*/ 78 h 78"/>
                  <a:gd name="T10" fmla="*/ 4 w 7"/>
                  <a:gd name="T11" fmla="*/ 74 h 78"/>
                  <a:gd name="T12" fmla="*/ 0 w 7"/>
                  <a:gd name="T13" fmla="*/ 74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8"/>
                  <a:gd name="T23" fmla="*/ 7 w 7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8">
                    <a:moveTo>
                      <a:pt x="0" y="74"/>
                    </a:moveTo>
                    <a:lnTo>
                      <a:pt x="0" y="11"/>
                    </a:lnTo>
                    <a:lnTo>
                      <a:pt x="4" y="7"/>
                    </a:lnTo>
                    <a:lnTo>
                      <a:pt x="7" y="0"/>
                    </a:lnTo>
                    <a:lnTo>
                      <a:pt x="7" y="78"/>
                    </a:lnTo>
                    <a:lnTo>
                      <a:pt x="4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98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38" name="Freeform 361"/>
              <p:cNvSpPr>
                <a:spLocks/>
              </p:cNvSpPr>
              <p:nvPr/>
            </p:nvSpPr>
            <p:spPr bwMode="auto">
              <a:xfrm>
                <a:off x="4059" y="1268"/>
                <a:ext cx="7" cy="82"/>
              </a:xfrm>
              <a:custGeom>
                <a:avLst/>
                <a:gdLst>
                  <a:gd name="T0" fmla="*/ 0 w 7"/>
                  <a:gd name="T1" fmla="*/ 78 h 82"/>
                  <a:gd name="T2" fmla="*/ 0 w 7"/>
                  <a:gd name="T3" fmla="*/ 11 h 82"/>
                  <a:gd name="T4" fmla="*/ 3 w 7"/>
                  <a:gd name="T5" fmla="*/ 4 h 82"/>
                  <a:gd name="T6" fmla="*/ 7 w 7"/>
                  <a:gd name="T7" fmla="*/ 0 h 82"/>
                  <a:gd name="T8" fmla="*/ 7 w 7"/>
                  <a:gd name="T9" fmla="*/ 82 h 82"/>
                  <a:gd name="T10" fmla="*/ 3 w 7"/>
                  <a:gd name="T11" fmla="*/ 82 h 82"/>
                  <a:gd name="T12" fmla="*/ 0 w 7"/>
                  <a:gd name="T13" fmla="*/ 78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82"/>
                  <a:gd name="T23" fmla="*/ 7 w 7"/>
                  <a:gd name="T24" fmla="*/ 82 h 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82">
                    <a:moveTo>
                      <a:pt x="0" y="78"/>
                    </a:moveTo>
                    <a:lnTo>
                      <a:pt x="0" y="11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7" y="82"/>
                    </a:lnTo>
                    <a:lnTo>
                      <a:pt x="3" y="82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9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39" name="Freeform 362"/>
              <p:cNvSpPr>
                <a:spLocks/>
              </p:cNvSpPr>
              <p:nvPr/>
            </p:nvSpPr>
            <p:spPr bwMode="auto">
              <a:xfrm>
                <a:off x="4062" y="1261"/>
                <a:ext cx="8" cy="89"/>
              </a:xfrm>
              <a:custGeom>
                <a:avLst/>
                <a:gdLst>
                  <a:gd name="T0" fmla="*/ 0 w 8"/>
                  <a:gd name="T1" fmla="*/ 89 h 89"/>
                  <a:gd name="T2" fmla="*/ 0 w 8"/>
                  <a:gd name="T3" fmla="*/ 11 h 89"/>
                  <a:gd name="T4" fmla="*/ 4 w 8"/>
                  <a:gd name="T5" fmla="*/ 7 h 89"/>
                  <a:gd name="T6" fmla="*/ 8 w 8"/>
                  <a:gd name="T7" fmla="*/ 0 h 89"/>
                  <a:gd name="T8" fmla="*/ 8 w 8"/>
                  <a:gd name="T9" fmla="*/ 89 h 89"/>
                  <a:gd name="T10" fmla="*/ 4 w 8"/>
                  <a:gd name="T11" fmla="*/ 89 h 89"/>
                  <a:gd name="T12" fmla="*/ 0 w 8"/>
                  <a:gd name="T13" fmla="*/ 89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9"/>
                  <a:gd name="T23" fmla="*/ 8 w 8"/>
                  <a:gd name="T24" fmla="*/ 89 h 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9">
                    <a:moveTo>
                      <a:pt x="0" y="89"/>
                    </a:moveTo>
                    <a:lnTo>
                      <a:pt x="0" y="11"/>
                    </a:lnTo>
                    <a:lnTo>
                      <a:pt x="4" y="7"/>
                    </a:lnTo>
                    <a:lnTo>
                      <a:pt x="8" y="0"/>
                    </a:lnTo>
                    <a:lnTo>
                      <a:pt x="8" y="89"/>
                    </a:lnTo>
                    <a:lnTo>
                      <a:pt x="4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9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40" name="Freeform 363"/>
              <p:cNvSpPr>
                <a:spLocks/>
              </p:cNvSpPr>
              <p:nvPr/>
            </p:nvSpPr>
            <p:spPr bwMode="auto">
              <a:xfrm>
                <a:off x="4066" y="1257"/>
                <a:ext cx="8" cy="97"/>
              </a:xfrm>
              <a:custGeom>
                <a:avLst/>
                <a:gdLst>
                  <a:gd name="T0" fmla="*/ 0 w 8"/>
                  <a:gd name="T1" fmla="*/ 93 h 97"/>
                  <a:gd name="T2" fmla="*/ 0 w 8"/>
                  <a:gd name="T3" fmla="*/ 11 h 97"/>
                  <a:gd name="T4" fmla="*/ 4 w 8"/>
                  <a:gd name="T5" fmla="*/ 4 h 97"/>
                  <a:gd name="T6" fmla="*/ 8 w 8"/>
                  <a:gd name="T7" fmla="*/ 0 h 97"/>
                  <a:gd name="T8" fmla="*/ 8 w 8"/>
                  <a:gd name="T9" fmla="*/ 97 h 97"/>
                  <a:gd name="T10" fmla="*/ 4 w 8"/>
                  <a:gd name="T11" fmla="*/ 93 h 97"/>
                  <a:gd name="T12" fmla="*/ 0 w 8"/>
                  <a:gd name="T13" fmla="*/ 93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97"/>
                  <a:gd name="T23" fmla="*/ 8 w 8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97">
                    <a:moveTo>
                      <a:pt x="0" y="93"/>
                    </a:moveTo>
                    <a:lnTo>
                      <a:pt x="0" y="11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97"/>
                    </a:lnTo>
                    <a:lnTo>
                      <a:pt x="4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9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41" name="Freeform 364"/>
              <p:cNvSpPr>
                <a:spLocks/>
              </p:cNvSpPr>
              <p:nvPr/>
            </p:nvSpPr>
            <p:spPr bwMode="auto">
              <a:xfrm>
                <a:off x="4070" y="1253"/>
                <a:ext cx="7" cy="101"/>
              </a:xfrm>
              <a:custGeom>
                <a:avLst/>
                <a:gdLst>
                  <a:gd name="T0" fmla="*/ 0 w 7"/>
                  <a:gd name="T1" fmla="*/ 97 h 101"/>
                  <a:gd name="T2" fmla="*/ 0 w 7"/>
                  <a:gd name="T3" fmla="*/ 8 h 101"/>
                  <a:gd name="T4" fmla="*/ 4 w 7"/>
                  <a:gd name="T5" fmla="*/ 4 h 101"/>
                  <a:gd name="T6" fmla="*/ 7 w 7"/>
                  <a:gd name="T7" fmla="*/ 0 h 101"/>
                  <a:gd name="T8" fmla="*/ 7 w 7"/>
                  <a:gd name="T9" fmla="*/ 101 h 101"/>
                  <a:gd name="T10" fmla="*/ 4 w 7"/>
                  <a:gd name="T11" fmla="*/ 101 h 101"/>
                  <a:gd name="T12" fmla="*/ 0 w 7"/>
                  <a:gd name="T13" fmla="*/ 97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01"/>
                  <a:gd name="T23" fmla="*/ 7 w 7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01">
                    <a:moveTo>
                      <a:pt x="0" y="97"/>
                    </a:moveTo>
                    <a:lnTo>
                      <a:pt x="0" y="8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7" y="101"/>
                    </a:lnTo>
                    <a:lnTo>
                      <a:pt x="4" y="101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42" name="Freeform 365"/>
              <p:cNvSpPr>
                <a:spLocks/>
              </p:cNvSpPr>
              <p:nvPr/>
            </p:nvSpPr>
            <p:spPr bwMode="auto">
              <a:xfrm>
                <a:off x="4074" y="1246"/>
                <a:ext cx="7" cy="108"/>
              </a:xfrm>
              <a:custGeom>
                <a:avLst/>
                <a:gdLst>
                  <a:gd name="T0" fmla="*/ 0 w 7"/>
                  <a:gd name="T1" fmla="*/ 108 h 108"/>
                  <a:gd name="T2" fmla="*/ 0 w 7"/>
                  <a:gd name="T3" fmla="*/ 11 h 108"/>
                  <a:gd name="T4" fmla="*/ 3 w 7"/>
                  <a:gd name="T5" fmla="*/ 7 h 108"/>
                  <a:gd name="T6" fmla="*/ 7 w 7"/>
                  <a:gd name="T7" fmla="*/ 0 h 108"/>
                  <a:gd name="T8" fmla="*/ 7 w 7"/>
                  <a:gd name="T9" fmla="*/ 108 h 108"/>
                  <a:gd name="T10" fmla="*/ 3 w 7"/>
                  <a:gd name="T11" fmla="*/ 108 h 108"/>
                  <a:gd name="T12" fmla="*/ 0 w 7"/>
                  <a:gd name="T13" fmla="*/ 108 h 1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08"/>
                  <a:gd name="T23" fmla="*/ 7 w 7"/>
                  <a:gd name="T24" fmla="*/ 108 h 1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08">
                    <a:moveTo>
                      <a:pt x="0" y="108"/>
                    </a:moveTo>
                    <a:lnTo>
                      <a:pt x="0" y="11"/>
                    </a:lnTo>
                    <a:lnTo>
                      <a:pt x="3" y="7"/>
                    </a:lnTo>
                    <a:lnTo>
                      <a:pt x="7" y="0"/>
                    </a:lnTo>
                    <a:lnTo>
                      <a:pt x="7" y="108"/>
                    </a:lnTo>
                    <a:lnTo>
                      <a:pt x="3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009B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43" name="Freeform 366"/>
              <p:cNvSpPr>
                <a:spLocks/>
              </p:cNvSpPr>
              <p:nvPr/>
            </p:nvSpPr>
            <p:spPr bwMode="auto">
              <a:xfrm>
                <a:off x="4077" y="1242"/>
                <a:ext cx="8" cy="115"/>
              </a:xfrm>
              <a:custGeom>
                <a:avLst/>
                <a:gdLst>
                  <a:gd name="T0" fmla="*/ 0 w 8"/>
                  <a:gd name="T1" fmla="*/ 112 h 115"/>
                  <a:gd name="T2" fmla="*/ 0 w 8"/>
                  <a:gd name="T3" fmla="*/ 11 h 115"/>
                  <a:gd name="T4" fmla="*/ 4 w 8"/>
                  <a:gd name="T5" fmla="*/ 4 h 115"/>
                  <a:gd name="T6" fmla="*/ 8 w 8"/>
                  <a:gd name="T7" fmla="*/ 0 h 115"/>
                  <a:gd name="T8" fmla="*/ 8 w 8"/>
                  <a:gd name="T9" fmla="*/ 115 h 115"/>
                  <a:gd name="T10" fmla="*/ 4 w 8"/>
                  <a:gd name="T11" fmla="*/ 112 h 115"/>
                  <a:gd name="T12" fmla="*/ 0 w 8"/>
                  <a:gd name="T13" fmla="*/ 112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15"/>
                  <a:gd name="T23" fmla="*/ 8 w 8"/>
                  <a:gd name="T24" fmla="*/ 115 h 1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15">
                    <a:moveTo>
                      <a:pt x="0" y="112"/>
                    </a:moveTo>
                    <a:lnTo>
                      <a:pt x="0" y="11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115"/>
                    </a:lnTo>
                    <a:lnTo>
                      <a:pt x="4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9C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44" name="Freeform 367"/>
              <p:cNvSpPr>
                <a:spLocks/>
              </p:cNvSpPr>
              <p:nvPr/>
            </p:nvSpPr>
            <p:spPr bwMode="auto">
              <a:xfrm>
                <a:off x="4081" y="1238"/>
                <a:ext cx="7" cy="119"/>
              </a:xfrm>
              <a:custGeom>
                <a:avLst/>
                <a:gdLst>
                  <a:gd name="T0" fmla="*/ 0 w 7"/>
                  <a:gd name="T1" fmla="*/ 116 h 119"/>
                  <a:gd name="T2" fmla="*/ 0 w 7"/>
                  <a:gd name="T3" fmla="*/ 8 h 119"/>
                  <a:gd name="T4" fmla="*/ 4 w 7"/>
                  <a:gd name="T5" fmla="*/ 4 h 119"/>
                  <a:gd name="T6" fmla="*/ 7 w 7"/>
                  <a:gd name="T7" fmla="*/ 0 h 119"/>
                  <a:gd name="T8" fmla="*/ 7 w 7"/>
                  <a:gd name="T9" fmla="*/ 119 h 119"/>
                  <a:gd name="T10" fmla="*/ 4 w 7"/>
                  <a:gd name="T11" fmla="*/ 119 h 119"/>
                  <a:gd name="T12" fmla="*/ 0 w 7"/>
                  <a:gd name="T13" fmla="*/ 116 h 1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19"/>
                  <a:gd name="T23" fmla="*/ 7 w 7"/>
                  <a:gd name="T24" fmla="*/ 119 h 1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19">
                    <a:moveTo>
                      <a:pt x="0" y="116"/>
                    </a:moveTo>
                    <a:lnTo>
                      <a:pt x="0" y="8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7" y="119"/>
                    </a:lnTo>
                    <a:lnTo>
                      <a:pt x="4" y="119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9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45" name="Freeform 368"/>
              <p:cNvSpPr>
                <a:spLocks/>
              </p:cNvSpPr>
              <p:nvPr/>
            </p:nvSpPr>
            <p:spPr bwMode="auto">
              <a:xfrm>
                <a:off x="4085" y="1235"/>
                <a:ext cx="7" cy="122"/>
              </a:xfrm>
              <a:custGeom>
                <a:avLst/>
                <a:gdLst>
                  <a:gd name="T0" fmla="*/ 0 w 7"/>
                  <a:gd name="T1" fmla="*/ 122 h 122"/>
                  <a:gd name="T2" fmla="*/ 0 w 7"/>
                  <a:gd name="T3" fmla="*/ 7 h 122"/>
                  <a:gd name="T4" fmla="*/ 3 w 7"/>
                  <a:gd name="T5" fmla="*/ 3 h 122"/>
                  <a:gd name="T6" fmla="*/ 7 w 7"/>
                  <a:gd name="T7" fmla="*/ 0 h 122"/>
                  <a:gd name="T8" fmla="*/ 7 w 7"/>
                  <a:gd name="T9" fmla="*/ 122 h 122"/>
                  <a:gd name="T10" fmla="*/ 0 w 7"/>
                  <a:gd name="T11" fmla="*/ 12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22"/>
                  <a:gd name="T20" fmla="*/ 7 w 7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22">
                    <a:moveTo>
                      <a:pt x="0" y="122"/>
                    </a:moveTo>
                    <a:lnTo>
                      <a:pt x="0" y="7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7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009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46" name="Freeform 369"/>
              <p:cNvSpPr>
                <a:spLocks/>
              </p:cNvSpPr>
              <p:nvPr/>
            </p:nvSpPr>
            <p:spPr bwMode="auto">
              <a:xfrm>
                <a:off x="4088" y="1227"/>
                <a:ext cx="8" cy="134"/>
              </a:xfrm>
              <a:custGeom>
                <a:avLst/>
                <a:gdLst>
                  <a:gd name="T0" fmla="*/ 0 w 8"/>
                  <a:gd name="T1" fmla="*/ 130 h 134"/>
                  <a:gd name="T2" fmla="*/ 0 w 8"/>
                  <a:gd name="T3" fmla="*/ 11 h 134"/>
                  <a:gd name="T4" fmla="*/ 4 w 8"/>
                  <a:gd name="T5" fmla="*/ 8 h 134"/>
                  <a:gd name="T6" fmla="*/ 8 w 8"/>
                  <a:gd name="T7" fmla="*/ 0 h 134"/>
                  <a:gd name="T8" fmla="*/ 8 w 8"/>
                  <a:gd name="T9" fmla="*/ 134 h 134"/>
                  <a:gd name="T10" fmla="*/ 0 w 8"/>
                  <a:gd name="T11" fmla="*/ 130 h 1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34"/>
                  <a:gd name="T20" fmla="*/ 8 w 8"/>
                  <a:gd name="T21" fmla="*/ 134 h 1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34">
                    <a:moveTo>
                      <a:pt x="0" y="130"/>
                    </a:moveTo>
                    <a:lnTo>
                      <a:pt x="0" y="11"/>
                    </a:lnTo>
                    <a:lnTo>
                      <a:pt x="4" y="8"/>
                    </a:lnTo>
                    <a:lnTo>
                      <a:pt x="8" y="0"/>
                    </a:lnTo>
                    <a:lnTo>
                      <a:pt x="8" y="13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47" name="Freeform 370"/>
              <p:cNvSpPr>
                <a:spLocks/>
              </p:cNvSpPr>
              <p:nvPr/>
            </p:nvSpPr>
            <p:spPr bwMode="auto">
              <a:xfrm>
                <a:off x="4092" y="1224"/>
                <a:ext cx="8" cy="137"/>
              </a:xfrm>
              <a:custGeom>
                <a:avLst/>
                <a:gdLst>
                  <a:gd name="T0" fmla="*/ 0 w 8"/>
                  <a:gd name="T1" fmla="*/ 133 h 137"/>
                  <a:gd name="T2" fmla="*/ 0 w 8"/>
                  <a:gd name="T3" fmla="*/ 11 h 137"/>
                  <a:gd name="T4" fmla="*/ 4 w 8"/>
                  <a:gd name="T5" fmla="*/ 3 h 137"/>
                  <a:gd name="T6" fmla="*/ 8 w 8"/>
                  <a:gd name="T7" fmla="*/ 0 h 137"/>
                  <a:gd name="T8" fmla="*/ 8 w 8"/>
                  <a:gd name="T9" fmla="*/ 137 h 137"/>
                  <a:gd name="T10" fmla="*/ 0 w 8"/>
                  <a:gd name="T11" fmla="*/ 133 h 1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37"/>
                  <a:gd name="T20" fmla="*/ 8 w 8"/>
                  <a:gd name="T21" fmla="*/ 137 h 1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37">
                    <a:moveTo>
                      <a:pt x="0" y="133"/>
                    </a:moveTo>
                    <a:lnTo>
                      <a:pt x="0" y="11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8" y="137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9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48" name="Freeform 371"/>
              <p:cNvSpPr>
                <a:spLocks/>
              </p:cNvSpPr>
              <p:nvPr/>
            </p:nvSpPr>
            <p:spPr bwMode="auto">
              <a:xfrm>
                <a:off x="4096" y="1220"/>
                <a:ext cx="7" cy="141"/>
              </a:xfrm>
              <a:custGeom>
                <a:avLst/>
                <a:gdLst>
                  <a:gd name="T0" fmla="*/ 0 w 7"/>
                  <a:gd name="T1" fmla="*/ 141 h 141"/>
                  <a:gd name="T2" fmla="*/ 0 w 7"/>
                  <a:gd name="T3" fmla="*/ 7 h 141"/>
                  <a:gd name="T4" fmla="*/ 4 w 7"/>
                  <a:gd name="T5" fmla="*/ 4 h 141"/>
                  <a:gd name="T6" fmla="*/ 7 w 7"/>
                  <a:gd name="T7" fmla="*/ 0 h 141"/>
                  <a:gd name="T8" fmla="*/ 7 w 7"/>
                  <a:gd name="T9" fmla="*/ 141 h 141"/>
                  <a:gd name="T10" fmla="*/ 0 w 7"/>
                  <a:gd name="T11" fmla="*/ 141 h 1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41"/>
                  <a:gd name="T20" fmla="*/ 7 w 7"/>
                  <a:gd name="T21" fmla="*/ 141 h 1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41">
                    <a:moveTo>
                      <a:pt x="0" y="141"/>
                    </a:moveTo>
                    <a:lnTo>
                      <a:pt x="0" y="7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7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009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49" name="Freeform 372"/>
              <p:cNvSpPr>
                <a:spLocks/>
              </p:cNvSpPr>
              <p:nvPr/>
            </p:nvSpPr>
            <p:spPr bwMode="auto">
              <a:xfrm>
                <a:off x="4100" y="1216"/>
                <a:ext cx="7" cy="149"/>
              </a:xfrm>
              <a:custGeom>
                <a:avLst/>
                <a:gdLst>
                  <a:gd name="T0" fmla="*/ 0 w 7"/>
                  <a:gd name="T1" fmla="*/ 145 h 149"/>
                  <a:gd name="T2" fmla="*/ 0 w 7"/>
                  <a:gd name="T3" fmla="*/ 8 h 149"/>
                  <a:gd name="T4" fmla="*/ 3 w 7"/>
                  <a:gd name="T5" fmla="*/ 4 h 149"/>
                  <a:gd name="T6" fmla="*/ 7 w 7"/>
                  <a:gd name="T7" fmla="*/ 0 h 149"/>
                  <a:gd name="T8" fmla="*/ 7 w 7"/>
                  <a:gd name="T9" fmla="*/ 149 h 149"/>
                  <a:gd name="T10" fmla="*/ 0 w 7"/>
                  <a:gd name="T11" fmla="*/ 145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49"/>
                  <a:gd name="T20" fmla="*/ 7 w 7"/>
                  <a:gd name="T21" fmla="*/ 149 h 1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49">
                    <a:moveTo>
                      <a:pt x="0" y="145"/>
                    </a:moveTo>
                    <a:lnTo>
                      <a:pt x="0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7" y="149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00A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50" name="Freeform 373"/>
              <p:cNvSpPr>
                <a:spLocks/>
              </p:cNvSpPr>
              <p:nvPr/>
            </p:nvSpPr>
            <p:spPr bwMode="auto">
              <a:xfrm>
                <a:off x="4103" y="1212"/>
                <a:ext cx="8" cy="153"/>
              </a:xfrm>
              <a:custGeom>
                <a:avLst/>
                <a:gdLst>
                  <a:gd name="T0" fmla="*/ 0 w 8"/>
                  <a:gd name="T1" fmla="*/ 149 h 153"/>
                  <a:gd name="T2" fmla="*/ 0 w 8"/>
                  <a:gd name="T3" fmla="*/ 8 h 153"/>
                  <a:gd name="T4" fmla="*/ 4 w 8"/>
                  <a:gd name="T5" fmla="*/ 4 h 153"/>
                  <a:gd name="T6" fmla="*/ 8 w 8"/>
                  <a:gd name="T7" fmla="*/ 0 h 153"/>
                  <a:gd name="T8" fmla="*/ 8 w 8"/>
                  <a:gd name="T9" fmla="*/ 153 h 153"/>
                  <a:gd name="T10" fmla="*/ 4 w 8"/>
                  <a:gd name="T11" fmla="*/ 153 h 153"/>
                  <a:gd name="T12" fmla="*/ 0 w 8"/>
                  <a:gd name="T13" fmla="*/ 149 h 1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53"/>
                  <a:gd name="T23" fmla="*/ 8 w 8"/>
                  <a:gd name="T24" fmla="*/ 153 h 1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53">
                    <a:moveTo>
                      <a:pt x="0" y="149"/>
                    </a:move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153"/>
                    </a:lnTo>
                    <a:lnTo>
                      <a:pt x="4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A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51" name="Freeform 374"/>
              <p:cNvSpPr>
                <a:spLocks/>
              </p:cNvSpPr>
              <p:nvPr/>
            </p:nvSpPr>
            <p:spPr bwMode="auto">
              <a:xfrm>
                <a:off x="4107" y="1209"/>
                <a:ext cx="8" cy="156"/>
              </a:xfrm>
              <a:custGeom>
                <a:avLst/>
                <a:gdLst>
                  <a:gd name="T0" fmla="*/ 0 w 8"/>
                  <a:gd name="T1" fmla="*/ 156 h 156"/>
                  <a:gd name="T2" fmla="*/ 0 w 8"/>
                  <a:gd name="T3" fmla="*/ 7 h 156"/>
                  <a:gd name="T4" fmla="*/ 4 w 8"/>
                  <a:gd name="T5" fmla="*/ 3 h 156"/>
                  <a:gd name="T6" fmla="*/ 8 w 8"/>
                  <a:gd name="T7" fmla="*/ 0 h 156"/>
                  <a:gd name="T8" fmla="*/ 8 w 8"/>
                  <a:gd name="T9" fmla="*/ 156 h 156"/>
                  <a:gd name="T10" fmla="*/ 4 w 8"/>
                  <a:gd name="T11" fmla="*/ 156 h 156"/>
                  <a:gd name="T12" fmla="*/ 0 w 8"/>
                  <a:gd name="T13" fmla="*/ 156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56"/>
                  <a:gd name="T23" fmla="*/ 8 w 8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56">
                    <a:moveTo>
                      <a:pt x="0" y="156"/>
                    </a:moveTo>
                    <a:lnTo>
                      <a:pt x="0" y="7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8" y="156"/>
                    </a:lnTo>
                    <a:lnTo>
                      <a:pt x="4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A1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52" name="Freeform 375"/>
              <p:cNvSpPr>
                <a:spLocks/>
              </p:cNvSpPr>
              <p:nvPr/>
            </p:nvSpPr>
            <p:spPr bwMode="auto">
              <a:xfrm>
                <a:off x="4111" y="1201"/>
                <a:ext cx="7" cy="168"/>
              </a:xfrm>
              <a:custGeom>
                <a:avLst/>
                <a:gdLst>
                  <a:gd name="T0" fmla="*/ 0 w 7"/>
                  <a:gd name="T1" fmla="*/ 164 h 168"/>
                  <a:gd name="T2" fmla="*/ 0 w 7"/>
                  <a:gd name="T3" fmla="*/ 11 h 168"/>
                  <a:gd name="T4" fmla="*/ 4 w 7"/>
                  <a:gd name="T5" fmla="*/ 8 h 168"/>
                  <a:gd name="T6" fmla="*/ 7 w 7"/>
                  <a:gd name="T7" fmla="*/ 0 h 168"/>
                  <a:gd name="T8" fmla="*/ 7 w 7"/>
                  <a:gd name="T9" fmla="*/ 168 h 168"/>
                  <a:gd name="T10" fmla="*/ 4 w 7"/>
                  <a:gd name="T11" fmla="*/ 164 h 168"/>
                  <a:gd name="T12" fmla="*/ 0 w 7"/>
                  <a:gd name="T13" fmla="*/ 164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68"/>
                  <a:gd name="T23" fmla="*/ 7 w 7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68">
                    <a:moveTo>
                      <a:pt x="0" y="164"/>
                    </a:moveTo>
                    <a:lnTo>
                      <a:pt x="0" y="11"/>
                    </a:lnTo>
                    <a:lnTo>
                      <a:pt x="4" y="8"/>
                    </a:lnTo>
                    <a:lnTo>
                      <a:pt x="7" y="0"/>
                    </a:lnTo>
                    <a:lnTo>
                      <a:pt x="7" y="168"/>
                    </a:lnTo>
                    <a:lnTo>
                      <a:pt x="4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A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53" name="Freeform 376"/>
              <p:cNvSpPr>
                <a:spLocks/>
              </p:cNvSpPr>
              <p:nvPr/>
            </p:nvSpPr>
            <p:spPr bwMode="auto">
              <a:xfrm>
                <a:off x="4115" y="1198"/>
                <a:ext cx="7" cy="171"/>
              </a:xfrm>
              <a:custGeom>
                <a:avLst/>
                <a:gdLst>
                  <a:gd name="T0" fmla="*/ 0 w 7"/>
                  <a:gd name="T1" fmla="*/ 167 h 171"/>
                  <a:gd name="T2" fmla="*/ 0 w 7"/>
                  <a:gd name="T3" fmla="*/ 11 h 171"/>
                  <a:gd name="T4" fmla="*/ 7 w 7"/>
                  <a:gd name="T5" fmla="*/ 0 h 171"/>
                  <a:gd name="T6" fmla="*/ 7 w 7"/>
                  <a:gd name="T7" fmla="*/ 171 h 171"/>
                  <a:gd name="T8" fmla="*/ 3 w 7"/>
                  <a:gd name="T9" fmla="*/ 171 h 171"/>
                  <a:gd name="T10" fmla="*/ 0 w 7"/>
                  <a:gd name="T11" fmla="*/ 167 h 1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71"/>
                  <a:gd name="T20" fmla="*/ 7 w 7"/>
                  <a:gd name="T21" fmla="*/ 171 h 1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71">
                    <a:moveTo>
                      <a:pt x="0" y="167"/>
                    </a:moveTo>
                    <a:lnTo>
                      <a:pt x="0" y="11"/>
                    </a:lnTo>
                    <a:lnTo>
                      <a:pt x="7" y="0"/>
                    </a:lnTo>
                    <a:lnTo>
                      <a:pt x="7" y="171"/>
                    </a:lnTo>
                    <a:lnTo>
                      <a:pt x="3" y="171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00A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54" name="Freeform 377"/>
              <p:cNvSpPr>
                <a:spLocks/>
              </p:cNvSpPr>
              <p:nvPr/>
            </p:nvSpPr>
            <p:spPr bwMode="auto">
              <a:xfrm>
                <a:off x="4118" y="1194"/>
                <a:ext cx="8" cy="175"/>
              </a:xfrm>
              <a:custGeom>
                <a:avLst/>
                <a:gdLst>
                  <a:gd name="T0" fmla="*/ 0 w 8"/>
                  <a:gd name="T1" fmla="*/ 175 h 175"/>
                  <a:gd name="T2" fmla="*/ 0 w 8"/>
                  <a:gd name="T3" fmla="*/ 7 h 175"/>
                  <a:gd name="T4" fmla="*/ 8 w 8"/>
                  <a:gd name="T5" fmla="*/ 0 h 175"/>
                  <a:gd name="T6" fmla="*/ 8 w 8"/>
                  <a:gd name="T7" fmla="*/ 175 h 175"/>
                  <a:gd name="T8" fmla="*/ 4 w 8"/>
                  <a:gd name="T9" fmla="*/ 175 h 175"/>
                  <a:gd name="T10" fmla="*/ 0 w 8"/>
                  <a:gd name="T11" fmla="*/ 175 h 1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75"/>
                  <a:gd name="T20" fmla="*/ 8 w 8"/>
                  <a:gd name="T21" fmla="*/ 175 h 1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75">
                    <a:moveTo>
                      <a:pt x="0" y="175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8" y="175"/>
                    </a:lnTo>
                    <a:lnTo>
                      <a:pt x="4" y="175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00A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55" name="Freeform 378"/>
              <p:cNvSpPr>
                <a:spLocks/>
              </p:cNvSpPr>
              <p:nvPr/>
            </p:nvSpPr>
            <p:spPr bwMode="auto">
              <a:xfrm>
                <a:off x="4122" y="1190"/>
                <a:ext cx="7" cy="182"/>
              </a:xfrm>
              <a:custGeom>
                <a:avLst/>
                <a:gdLst>
                  <a:gd name="T0" fmla="*/ 0 w 7"/>
                  <a:gd name="T1" fmla="*/ 179 h 182"/>
                  <a:gd name="T2" fmla="*/ 0 w 7"/>
                  <a:gd name="T3" fmla="*/ 8 h 182"/>
                  <a:gd name="T4" fmla="*/ 7 w 7"/>
                  <a:gd name="T5" fmla="*/ 0 h 182"/>
                  <a:gd name="T6" fmla="*/ 7 w 7"/>
                  <a:gd name="T7" fmla="*/ 182 h 182"/>
                  <a:gd name="T8" fmla="*/ 7 w 7"/>
                  <a:gd name="T9" fmla="*/ 182 h 182"/>
                  <a:gd name="T10" fmla="*/ 4 w 7"/>
                  <a:gd name="T11" fmla="*/ 179 h 182"/>
                  <a:gd name="T12" fmla="*/ 0 w 7"/>
                  <a:gd name="T13" fmla="*/ 179 h 1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82"/>
                  <a:gd name="T23" fmla="*/ 7 w 7"/>
                  <a:gd name="T24" fmla="*/ 182 h 1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82">
                    <a:moveTo>
                      <a:pt x="0" y="179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7" y="182"/>
                    </a:lnTo>
                    <a:lnTo>
                      <a:pt x="4" y="17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A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56" name="Freeform 379"/>
              <p:cNvSpPr>
                <a:spLocks/>
              </p:cNvSpPr>
              <p:nvPr/>
            </p:nvSpPr>
            <p:spPr bwMode="auto">
              <a:xfrm>
                <a:off x="4126" y="1186"/>
                <a:ext cx="7" cy="186"/>
              </a:xfrm>
              <a:custGeom>
                <a:avLst/>
                <a:gdLst>
                  <a:gd name="T0" fmla="*/ 0 w 7"/>
                  <a:gd name="T1" fmla="*/ 183 h 186"/>
                  <a:gd name="T2" fmla="*/ 0 w 7"/>
                  <a:gd name="T3" fmla="*/ 8 h 186"/>
                  <a:gd name="T4" fmla="*/ 7 w 7"/>
                  <a:gd name="T5" fmla="*/ 0 h 186"/>
                  <a:gd name="T6" fmla="*/ 7 w 7"/>
                  <a:gd name="T7" fmla="*/ 186 h 186"/>
                  <a:gd name="T8" fmla="*/ 3 w 7"/>
                  <a:gd name="T9" fmla="*/ 186 h 186"/>
                  <a:gd name="T10" fmla="*/ 0 w 7"/>
                  <a:gd name="T11" fmla="*/ 183 h 186"/>
                  <a:gd name="T12" fmla="*/ 0 w 7"/>
                  <a:gd name="T13" fmla="*/ 183 h 1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86"/>
                  <a:gd name="T23" fmla="*/ 7 w 7"/>
                  <a:gd name="T24" fmla="*/ 186 h 1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86">
                    <a:moveTo>
                      <a:pt x="0" y="183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7" y="186"/>
                    </a:lnTo>
                    <a:lnTo>
                      <a:pt x="3" y="186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00A4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57" name="Freeform 380"/>
              <p:cNvSpPr>
                <a:spLocks/>
              </p:cNvSpPr>
              <p:nvPr/>
            </p:nvSpPr>
            <p:spPr bwMode="auto">
              <a:xfrm>
                <a:off x="4129" y="1183"/>
                <a:ext cx="8" cy="189"/>
              </a:xfrm>
              <a:custGeom>
                <a:avLst/>
                <a:gdLst>
                  <a:gd name="T0" fmla="*/ 0 w 8"/>
                  <a:gd name="T1" fmla="*/ 189 h 189"/>
                  <a:gd name="T2" fmla="*/ 0 w 8"/>
                  <a:gd name="T3" fmla="*/ 7 h 189"/>
                  <a:gd name="T4" fmla="*/ 8 w 8"/>
                  <a:gd name="T5" fmla="*/ 0 h 189"/>
                  <a:gd name="T6" fmla="*/ 8 w 8"/>
                  <a:gd name="T7" fmla="*/ 189 h 189"/>
                  <a:gd name="T8" fmla="*/ 0 w 8"/>
                  <a:gd name="T9" fmla="*/ 189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89"/>
                  <a:gd name="T17" fmla="*/ 8 w 8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89">
                    <a:moveTo>
                      <a:pt x="0" y="189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8" y="189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00A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58" name="Freeform 381"/>
              <p:cNvSpPr>
                <a:spLocks/>
              </p:cNvSpPr>
              <p:nvPr/>
            </p:nvSpPr>
            <p:spPr bwMode="auto">
              <a:xfrm>
                <a:off x="4133" y="1179"/>
                <a:ext cx="8" cy="193"/>
              </a:xfrm>
              <a:custGeom>
                <a:avLst/>
                <a:gdLst>
                  <a:gd name="T0" fmla="*/ 0 w 8"/>
                  <a:gd name="T1" fmla="*/ 193 h 193"/>
                  <a:gd name="T2" fmla="*/ 0 w 8"/>
                  <a:gd name="T3" fmla="*/ 7 h 193"/>
                  <a:gd name="T4" fmla="*/ 8 w 8"/>
                  <a:gd name="T5" fmla="*/ 0 h 193"/>
                  <a:gd name="T6" fmla="*/ 8 w 8"/>
                  <a:gd name="T7" fmla="*/ 193 h 193"/>
                  <a:gd name="T8" fmla="*/ 0 w 8"/>
                  <a:gd name="T9" fmla="*/ 193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93"/>
                  <a:gd name="T17" fmla="*/ 8 w 8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93">
                    <a:moveTo>
                      <a:pt x="0" y="193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8" y="193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00A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59" name="Freeform 382"/>
              <p:cNvSpPr>
                <a:spLocks/>
              </p:cNvSpPr>
              <p:nvPr/>
            </p:nvSpPr>
            <p:spPr bwMode="auto">
              <a:xfrm>
                <a:off x="4137" y="1175"/>
                <a:ext cx="7" cy="197"/>
              </a:xfrm>
              <a:custGeom>
                <a:avLst/>
                <a:gdLst>
                  <a:gd name="T0" fmla="*/ 0 w 7"/>
                  <a:gd name="T1" fmla="*/ 197 h 197"/>
                  <a:gd name="T2" fmla="*/ 0 w 7"/>
                  <a:gd name="T3" fmla="*/ 8 h 197"/>
                  <a:gd name="T4" fmla="*/ 7 w 7"/>
                  <a:gd name="T5" fmla="*/ 0 h 197"/>
                  <a:gd name="T6" fmla="*/ 7 w 7"/>
                  <a:gd name="T7" fmla="*/ 197 h 197"/>
                  <a:gd name="T8" fmla="*/ 0 w 7"/>
                  <a:gd name="T9" fmla="*/ 197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97"/>
                  <a:gd name="T17" fmla="*/ 7 w 7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97">
                    <a:moveTo>
                      <a:pt x="0" y="197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7" y="197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00A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60" name="Freeform 383"/>
              <p:cNvSpPr>
                <a:spLocks/>
              </p:cNvSpPr>
              <p:nvPr/>
            </p:nvSpPr>
            <p:spPr bwMode="auto">
              <a:xfrm>
                <a:off x="4141" y="1168"/>
                <a:ext cx="7" cy="204"/>
              </a:xfrm>
              <a:custGeom>
                <a:avLst/>
                <a:gdLst>
                  <a:gd name="T0" fmla="*/ 0 w 7"/>
                  <a:gd name="T1" fmla="*/ 204 h 204"/>
                  <a:gd name="T2" fmla="*/ 0 w 7"/>
                  <a:gd name="T3" fmla="*/ 11 h 204"/>
                  <a:gd name="T4" fmla="*/ 7 w 7"/>
                  <a:gd name="T5" fmla="*/ 0 h 204"/>
                  <a:gd name="T6" fmla="*/ 7 w 7"/>
                  <a:gd name="T7" fmla="*/ 204 h 204"/>
                  <a:gd name="T8" fmla="*/ 0 w 7"/>
                  <a:gd name="T9" fmla="*/ 204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04"/>
                  <a:gd name="T17" fmla="*/ 7 w 7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04">
                    <a:moveTo>
                      <a:pt x="0" y="204"/>
                    </a:moveTo>
                    <a:lnTo>
                      <a:pt x="0" y="11"/>
                    </a:lnTo>
                    <a:lnTo>
                      <a:pt x="7" y="0"/>
                    </a:lnTo>
                    <a:lnTo>
                      <a:pt x="7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00A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61" name="Freeform 384"/>
              <p:cNvSpPr>
                <a:spLocks/>
              </p:cNvSpPr>
              <p:nvPr/>
            </p:nvSpPr>
            <p:spPr bwMode="auto">
              <a:xfrm>
                <a:off x="4144" y="1164"/>
                <a:ext cx="8" cy="208"/>
              </a:xfrm>
              <a:custGeom>
                <a:avLst/>
                <a:gdLst>
                  <a:gd name="T0" fmla="*/ 0 w 8"/>
                  <a:gd name="T1" fmla="*/ 208 h 208"/>
                  <a:gd name="T2" fmla="*/ 0 w 8"/>
                  <a:gd name="T3" fmla="*/ 11 h 208"/>
                  <a:gd name="T4" fmla="*/ 8 w 8"/>
                  <a:gd name="T5" fmla="*/ 0 h 208"/>
                  <a:gd name="T6" fmla="*/ 8 w 8"/>
                  <a:gd name="T7" fmla="*/ 208 h 208"/>
                  <a:gd name="T8" fmla="*/ 0 w 8"/>
                  <a:gd name="T9" fmla="*/ 208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08"/>
                  <a:gd name="T17" fmla="*/ 8 w 8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08">
                    <a:moveTo>
                      <a:pt x="0" y="208"/>
                    </a:moveTo>
                    <a:lnTo>
                      <a:pt x="0" y="11"/>
                    </a:lnTo>
                    <a:lnTo>
                      <a:pt x="8" y="0"/>
                    </a:lnTo>
                    <a:lnTo>
                      <a:pt x="8" y="208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00A7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762" name="Freeform 385"/>
              <p:cNvSpPr>
                <a:spLocks/>
              </p:cNvSpPr>
              <p:nvPr/>
            </p:nvSpPr>
            <p:spPr bwMode="auto">
              <a:xfrm>
                <a:off x="4148" y="1160"/>
                <a:ext cx="7" cy="212"/>
              </a:xfrm>
              <a:custGeom>
                <a:avLst/>
                <a:gdLst>
                  <a:gd name="T0" fmla="*/ 0 w 7"/>
                  <a:gd name="T1" fmla="*/ 212 h 212"/>
                  <a:gd name="T2" fmla="*/ 0 w 7"/>
                  <a:gd name="T3" fmla="*/ 8 h 212"/>
                  <a:gd name="T4" fmla="*/ 7 w 7"/>
                  <a:gd name="T5" fmla="*/ 0 h 212"/>
                  <a:gd name="T6" fmla="*/ 7 w 7"/>
                  <a:gd name="T7" fmla="*/ 212 h 212"/>
                  <a:gd name="T8" fmla="*/ 0 w 7"/>
                  <a:gd name="T9" fmla="*/ 212 h 2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12"/>
                  <a:gd name="T17" fmla="*/ 7 w 7"/>
                  <a:gd name="T18" fmla="*/ 212 h 2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12">
                    <a:moveTo>
                      <a:pt x="0" y="212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7" y="212"/>
                    </a:lnTo>
                    <a:lnTo>
                      <a:pt x="0" y="212"/>
                    </a:lnTo>
                    <a:close/>
                  </a:path>
                </a:pathLst>
              </a:custGeom>
              <a:solidFill>
                <a:srgbClr val="00A8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</p:grpSp>
        <p:grpSp>
          <p:nvGrpSpPr>
            <p:cNvPr id="2193" name="Group 386"/>
            <p:cNvGrpSpPr>
              <a:grpSpLocks/>
            </p:cNvGrpSpPr>
            <p:nvPr/>
          </p:nvGrpSpPr>
          <p:grpSpPr bwMode="auto">
            <a:xfrm>
              <a:off x="3834" y="793"/>
              <a:ext cx="933" cy="935"/>
              <a:chOff x="3951" y="733"/>
              <a:chExt cx="933" cy="935"/>
            </a:xfrm>
          </p:grpSpPr>
          <p:sp>
            <p:nvSpPr>
              <p:cNvPr id="2194" name="Freeform 387"/>
              <p:cNvSpPr>
                <a:spLocks/>
              </p:cNvSpPr>
              <p:nvPr/>
            </p:nvSpPr>
            <p:spPr bwMode="auto">
              <a:xfrm>
                <a:off x="3962" y="1482"/>
                <a:ext cx="197" cy="175"/>
              </a:xfrm>
              <a:custGeom>
                <a:avLst/>
                <a:gdLst>
                  <a:gd name="T0" fmla="*/ 179 w 197"/>
                  <a:gd name="T1" fmla="*/ 101 h 175"/>
                  <a:gd name="T2" fmla="*/ 190 w 197"/>
                  <a:gd name="T3" fmla="*/ 86 h 175"/>
                  <a:gd name="T4" fmla="*/ 197 w 197"/>
                  <a:gd name="T5" fmla="*/ 75 h 175"/>
                  <a:gd name="T6" fmla="*/ 197 w 197"/>
                  <a:gd name="T7" fmla="*/ 60 h 175"/>
                  <a:gd name="T8" fmla="*/ 193 w 197"/>
                  <a:gd name="T9" fmla="*/ 49 h 175"/>
                  <a:gd name="T10" fmla="*/ 186 w 197"/>
                  <a:gd name="T11" fmla="*/ 37 h 175"/>
                  <a:gd name="T12" fmla="*/ 179 w 197"/>
                  <a:gd name="T13" fmla="*/ 26 h 175"/>
                  <a:gd name="T14" fmla="*/ 164 w 197"/>
                  <a:gd name="T15" fmla="*/ 15 h 175"/>
                  <a:gd name="T16" fmla="*/ 149 w 197"/>
                  <a:gd name="T17" fmla="*/ 8 h 175"/>
                  <a:gd name="T18" fmla="*/ 130 w 197"/>
                  <a:gd name="T19" fmla="*/ 4 h 175"/>
                  <a:gd name="T20" fmla="*/ 115 w 197"/>
                  <a:gd name="T21" fmla="*/ 0 h 175"/>
                  <a:gd name="T22" fmla="*/ 97 w 197"/>
                  <a:gd name="T23" fmla="*/ 4 h 175"/>
                  <a:gd name="T24" fmla="*/ 78 w 197"/>
                  <a:gd name="T25" fmla="*/ 8 h 175"/>
                  <a:gd name="T26" fmla="*/ 60 w 197"/>
                  <a:gd name="T27" fmla="*/ 15 h 175"/>
                  <a:gd name="T28" fmla="*/ 45 w 197"/>
                  <a:gd name="T29" fmla="*/ 26 h 175"/>
                  <a:gd name="T30" fmla="*/ 30 w 197"/>
                  <a:gd name="T31" fmla="*/ 41 h 175"/>
                  <a:gd name="T32" fmla="*/ 22 w 197"/>
                  <a:gd name="T33" fmla="*/ 60 h 175"/>
                  <a:gd name="T34" fmla="*/ 7 w 197"/>
                  <a:gd name="T35" fmla="*/ 89 h 175"/>
                  <a:gd name="T36" fmla="*/ 0 w 197"/>
                  <a:gd name="T37" fmla="*/ 119 h 175"/>
                  <a:gd name="T38" fmla="*/ 0 w 197"/>
                  <a:gd name="T39" fmla="*/ 141 h 175"/>
                  <a:gd name="T40" fmla="*/ 7 w 197"/>
                  <a:gd name="T41" fmla="*/ 160 h 175"/>
                  <a:gd name="T42" fmla="*/ 11 w 197"/>
                  <a:gd name="T43" fmla="*/ 168 h 175"/>
                  <a:gd name="T44" fmla="*/ 19 w 197"/>
                  <a:gd name="T45" fmla="*/ 175 h 175"/>
                  <a:gd name="T46" fmla="*/ 26 w 197"/>
                  <a:gd name="T47" fmla="*/ 175 h 175"/>
                  <a:gd name="T48" fmla="*/ 34 w 197"/>
                  <a:gd name="T49" fmla="*/ 175 h 175"/>
                  <a:gd name="T50" fmla="*/ 45 w 197"/>
                  <a:gd name="T51" fmla="*/ 175 h 175"/>
                  <a:gd name="T52" fmla="*/ 56 w 197"/>
                  <a:gd name="T53" fmla="*/ 171 h 175"/>
                  <a:gd name="T54" fmla="*/ 63 w 197"/>
                  <a:gd name="T55" fmla="*/ 164 h 175"/>
                  <a:gd name="T56" fmla="*/ 74 w 197"/>
                  <a:gd name="T57" fmla="*/ 153 h 175"/>
                  <a:gd name="T58" fmla="*/ 97 w 197"/>
                  <a:gd name="T59" fmla="*/ 130 h 175"/>
                  <a:gd name="T60" fmla="*/ 123 w 197"/>
                  <a:gd name="T61" fmla="*/ 115 h 175"/>
                  <a:gd name="T62" fmla="*/ 145 w 197"/>
                  <a:gd name="T63" fmla="*/ 108 h 175"/>
                  <a:gd name="T64" fmla="*/ 179 w 197"/>
                  <a:gd name="T65" fmla="*/ 101 h 1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"/>
                  <a:gd name="T100" fmla="*/ 0 h 175"/>
                  <a:gd name="T101" fmla="*/ 197 w 197"/>
                  <a:gd name="T102" fmla="*/ 175 h 1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" h="175">
                    <a:moveTo>
                      <a:pt x="179" y="101"/>
                    </a:moveTo>
                    <a:lnTo>
                      <a:pt x="190" y="86"/>
                    </a:lnTo>
                    <a:lnTo>
                      <a:pt x="197" y="75"/>
                    </a:lnTo>
                    <a:lnTo>
                      <a:pt x="197" y="60"/>
                    </a:lnTo>
                    <a:lnTo>
                      <a:pt x="193" y="49"/>
                    </a:lnTo>
                    <a:lnTo>
                      <a:pt x="186" y="37"/>
                    </a:lnTo>
                    <a:lnTo>
                      <a:pt x="179" y="26"/>
                    </a:lnTo>
                    <a:lnTo>
                      <a:pt x="164" y="15"/>
                    </a:lnTo>
                    <a:lnTo>
                      <a:pt x="149" y="8"/>
                    </a:lnTo>
                    <a:lnTo>
                      <a:pt x="130" y="4"/>
                    </a:lnTo>
                    <a:lnTo>
                      <a:pt x="115" y="0"/>
                    </a:lnTo>
                    <a:lnTo>
                      <a:pt x="97" y="4"/>
                    </a:lnTo>
                    <a:lnTo>
                      <a:pt x="78" y="8"/>
                    </a:lnTo>
                    <a:lnTo>
                      <a:pt x="60" y="15"/>
                    </a:lnTo>
                    <a:lnTo>
                      <a:pt x="45" y="26"/>
                    </a:lnTo>
                    <a:lnTo>
                      <a:pt x="30" y="41"/>
                    </a:lnTo>
                    <a:lnTo>
                      <a:pt x="22" y="60"/>
                    </a:lnTo>
                    <a:lnTo>
                      <a:pt x="7" y="89"/>
                    </a:lnTo>
                    <a:lnTo>
                      <a:pt x="0" y="119"/>
                    </a:lnTo>
                    <a:lnTo>
                      <a:pt x="0" y="141"/>
                    </a:lnTo>
                    <a:lnTo>
                      <a:pt x="7" y="160"/>
                    </a:lnTo>
                    <a:lnTo>
                      <a:pt x="11" y="168"/>
                    </a:lnTo>
                    <a:lnTo>
                      <a:pt x="19" y="175"/>
                    </a:lnTo>
                    <a:lnTo>
                      <a:pt x="26" y="175"/>
                    </a:lnTo>
                    <a:lnTo>
                      <a:pt x="34" y="175"/>
                    </a:lnTo>
                    <a:lnTo>
                      <a:pt x="45" y="175"/>
                    </a:lnTo>
                    <a:lnTo>
                      <a:pt x="56" y="171"/>
                    </a:lnTo>
                    <a:lnTo>
                      <a:pt x="63" y="164"/>
                    </a:lnTo>
                    <a:lnTo>
                      <a:pt x="74" y="153"/>
                    </a:lnTo>
                    <a:lnTo>
                      <a:pt x="97" y="130"/>
                    </a:lnTo>
                    <a:lnTo>
                      <a:pt x="123" y="115"/>
                    </a:lnTo>
                    <a:lnTo>
                      <a:pt x="145" y="108"/>
                    </a:lnTo>
                    <a:lnTo>
                      <a:pt x="179" y="101"/>
                    </a:lnTo>
                    <a:close/>
                  </a:path>
                </a:pathLst>
              </a:custGeom>
              <a:solidFill>
                <a:srgbClr val="E778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195" name="Freeform 388"/>
              <p:cNvSpPr>
                <a:spLocks noEditPoints="1"/>
              </p:cNvSpPr>
              <p:nvPr/>
            </p:nvSpPr>
            <p:spPr bwMode="auto">
              <a:xfrm>
                <a:off x="3951" y="1475"/>
                <a:ext cx="216" cy="193"/>
              </a:xfrm>
              <a:custGeom>
                <a:avLst/>
                <a:gdLst>
                  <a:gd name="T0" fmla="*/ 26 w 216"/>
                  <a:gd name="T1" fmla="*/ 59 h 193"/>
                  <a:gd name="T2" fmla="*/ 45 w 216"/>
                  <a:gd name="T3" fmla="*/ 33 h 193"/>
                  <a:gd name="T4" fmla="*/ 78 w 216"/>
                  <a:gd name="T5" fmla="*/ 11 h 193"/>
                  <a:gd name="T6" fmla="*/ 115 w 216"/>
                  <a:gd name="T7" fmla="*/ 0 h 193"/>
                  <a:gd name="T8" fmla="*/ 152 w 216"/>
                  <a:gd name="T9" fmla="*/ 7 h 193"/>
                  <a:gd name="T10" fmla="*/ 186 w 216"/>
                  <a:gd name="T11" fmla="*/ 22 h 193"/>
                  <a:gd name="T12" fmla="*/ 208 w 216"/>
                  <a:gd name="T13" fmla="*/ 44 h 193"/>
                  <a:gd name="T14" fmla="*/ 216 w 216"/>
                  <a:gd name="T15" fmla="*/ 74 h 193"/>
                  <a:gd name="T16" fmla="*/ 208 w 216"/>
                  <a:gd name="T17" fmla="*/ 93 h 193"/>
                  <a:gd name="T18" fmla="*/ 182 w 216"/>
                  <a:gd name="T19" fmla="*/ 100 h 193"/>
                  <a:gd name="T20" fmla="*/ 197 w 216"/>
                  <a:gd name="T21" fmla="*/ 85 h 193"/>
                  <a:gd name="T22" fmla="*/ 201 w 216"/>
                  <a:gd name="T23" fmla="*/ 67 h 193"/>
                  <a:gd name="T24" fmla="*/ 193 w 216"/>
                  <a:gd name="T25" fmla="*/ 48 h 193"/>
                  <a:gd name="T26" fmla="*/ 171 w 216"/>
                  <a:gd name="T27" fmla="*/ 29 h 193"/>
                  <a:gd name="T28" fmla="*/ 141 w 216"/>
                  <a:gd name="T29" fmla="*/ 18 h 193"/>
                  <a:gd name="T30" fmla="*/ 108 w 216"/>
                  <a:gd name="T31" fmla="*/ 18 h 193"/>
                  <a:gd name="T32" fmla="*/ 74 w 216"/>
                  <a:gd name="T33" fmla="*/ 26 h 193"/>
                  <a:gd name="T34" fmla="*/ 48 w 216"/>
                  <a:gd name="T35" fmla="*/ 52 h 193"/>
                  <a:gd name="T36" fmla="*/ 41 w 216"/>
                  <a:gd name="T37" fmla="*/ 70 h 193"/>
                  <a:gd name="T38" fmla="*/ 37 w 216"/>
                  <a:gd name="T39" fmla="*/ 74 h 193"/>
                  <a:gd name="T40" fmla="*/ 26 w 216"/>
                  <a:gd name="T41" fmla="*/ 74 h 193"/>
                  <a:gd name="T42" fmla="*/ 82 w 216"/>
                  <a:gd name="T43" fmla="*/ 152 h 193"/>
                  <a:gd name="T44" fmla="*/ 82 w 216"/>
                  <a:gd name="T45" fmla="*/ 175 h 193"/>
                  <a:gd name="T46" fmla="*/ 59 w 216"/>
                  <a:gd name="T47" fmla="*/ 189 h 193"/>
                  <a:gd name="T48" fmla="*/ 37 w 216"/>
                  <a:gd name="T49" fmla="*/ 189 h 193"/>
                  <a:gd name="T50" fmla="*/ 18 w 216"/>
                  <a:gd name="T51" fmla="*/ 182 h 193"/>
                  <a:gd name="T52" fmla="*/ 7 w 216"/>
                  <a:gd name="T53" fmla="*/ 163 h 193"/>
                  <a:gd name="T54" fmla="*/ 0 w 216"/>
                  <a:gd name="T55" fmla="*/ 137 h 193"/>
                  <a:gd name="T56" fmla="*/ 4 w 216"/>
                  <a:gd name="T57" fmla="*/ 111 h 193"/>
                  <a:gd name="T58" fmla="*/ 15 w 216"/>
                  <a:gd name="T59" fmla="*/ 82 h 193"/>
                  <a:gd name="T60" fmla="*/ 33 w 216"/>
                  <a:gd name="T61" fmla="*/ 82 h 193"/>
                  <a:gd name="T62" fmla="*/ 22 w 216"/>
                  <a:gd name="T63" fmla="*/ 108 h 193"/>
                  <a:gd name="T64" fmla="*/ 18 w 216"/>
                  <a:gd name="T65" fmla="*/ 134 h 193"/>
                  <a:gd name="T66" fmla="*/ 18 w 216"/>
                  <a:gd name="T67" fmla="*/ 152 h 193"/>
                  <a:gd name="T68" fmla="*/ 26 w 216"/>
                  <a:gd name="T69" fmla="*/ 167 h 193"/>
                  <a:gd name="T70" fmla="*/ 37 w 216"/>
                  <a:gd name="T71" fmla="*/ 175 h 193"/>
                  <a:gd name="T72" fmla="*/ 48 w 216"/>
                  <a:gd name="T73" fmla="*/ 175 h 193"/>
                  <a:gd name="T74" fmla="*/ 67 w 216"/>
                  <a:gd name="T75" fmla="*/ 167 h 193"/>
                  <a:gd name="T76" fmla="*/ 82 w 216"/>
                  <a:gd name="T77" fmla="*/ 152 h 193"/>
                  <a:gd name="T78" fmla="*/ 85 w 216"/>
                  <a:gd name="T79" fmla="*/ 152 h 193"/>
                  <a:gd name="T80" fmla="*/ 93 w 216"/>
                  <a:gd name="T81" fmla="*/ 160 h 193"/>
                  <a:gd name="T82" fmla="*/ 193 w 216"/>
                  <a:gd name="T83" fmla="*/ 111 h 193"/>
                  <a:gd name="T84" fmla="*/ 149 w 216"/>
                  <a:gd name="T85" fmla="*/ 126 h 193"/>
                  <a:gd name="T86" fmla="*/ 119 w 216"/>
                  <a:gd name="T87" fmla="*/ 141 h 193"/>
                  <a:gd name="T88" fmla="*/ 82 w 216"/>
                  <a:gd name="T89" fmla="*/ 152 h 193"/>
                  <a:gd name="T90" fmla="*/ 115 w 216"/>
                  <a:gd name="T91" fmla="*/ 122 h 193"/>
                  <a:gd name="T92" fmla="*/ 156 w 216"/>
                  <a:gd name="T93" fmla="*/ 108 h 193"/>
                  <a:gd name="T94" fmla="*/ 190 w 216"/>
                  <a:gd name="T95" fmla="*/ 115 h 193"/>
                  <a:gd name="T96" fmla="*/ 193 w 216"/>
                  <a:gd name="T97" fmla="*/ 100 h 193"/>
                  <a:gd name="T98" fmla="*/ 193 w 216"/>
                  <a:gd name="T99" fmla="*/ 111 h 19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6"/>
                  <a:gd name="T151" fmla="*/ 0 h 193"/>
                  <a:gd name="T152" fmla="*/ 216 w 216"/>
                  <a:gd name="T153" fmla="*/ 193 h 19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6" h="193">
                    <a:moveTo>
                      <a:pt x="37" y="74"/>
                    </a:moveTo>
                    <a:lnTo>
                      <a:pt x="26" y="63"/>
                    </a:lnTo>
                    <a:lnTo>
                      <a:pt x="26" y="67"/>
                    </a:lnTo>
                    <a:lnTo>
                      <a:pt x="26" y="59"/>
                    </a:lnTo>
                    <a:lnTo>
                      <a:pt x="30" y="56"/>
                    </a:lnTo>
                    <a:lnTo>
                      <a:pt x="33" y="48"/>
                    </a:lnTo>
                    <a:lnTo>
                      <a:pt x="37" y="44"/>
                    </a:lnTo>
                    <a:lnTo>
                      <a:pt x="45" y="33"/>
                    </a:lnTo>
                    <a:lnTo>
                      <a:pt x="52" y="26"/>
                    </a:lnTo>
                    <a:lnTo>
                      <a:pt x="59" y="18"/>
                    </a:lnTo>
                    <a:lnTo>
                      <a:pt x="67" y="15"/>
                    </a:lnTo>
                    <a:lnTo>
                      <a:pt x="78" y="11"/>
                    </a:lnTo>
                    <a:lnTo>
                      <a:pt x="85" y="7"/>
                    </a:lnTo>
                    <a:lnTo>
                      <a:pt x="97" y="3"/>
                    </a:lnTo>
                    <a:lnTo>
                      <a:pt x="104" y="3"/>
                    </a:lnTo>
                    <a:lnTo>
                      <a:pt x="115" y="0"/>
                    </a:lnTo>
                    <a:lnTo>
                      <a:pt x="126" y="0"/>
                    </a:lnTo>
                    <a:lnTo>
                      <a:pt x="134" y="3"/>
                    </a:lnTo>
                    <a:lnTo>
                      <a:pt x="145" y="3"/>
                    </a:lnTo>
                    <a:lnTo>
                      <a:pt x="152" y="7"/>
                    </a:lnTo>
                    <a:lnTo>
                      <a:pt x="164" y="11"/>
                    </a:lnTo>
                    <a:lnTo>
                      <a:pt x="171" y="11"/>
                    </a:lnTo>
                    <a:lnTo>
                      <a:pt x="178" y="18"/>
                    </a:lnTo>
                    <a:lnTo>
                      <a:pt x="186" y="22"/>
                    </a:lnTo>
                    <a:lnTo>
                      <a:pt x="193" y="26"/>
                    </a:lnTo>
                    <a:lnTo>
                      <a:pt x="201" y="33"/>
                    </a:lnTo>
                    <a:lnTo>
                      <a:pt x="204" y="37"/>
                    </a:lnTo>
                    <a:lnTo>
                      <a:pt x="208" y="44"/>
                    </a:lnTo>
                    <a:lnTo>
                      <a:pt x="212" y="52"/>
                    </a:lnTo>
                    <a:lnTo>
                      <a:pt x="216" y="59"/>
                    </a:lnTo>
                    <a:lnTo>
                      <a:pt x="216" y="67"/>
                    </a:lnTo>
                    <a:lnTo>
                      <a:pt x="216" y="74"/>
                    </a:lnTo>
                    <a:lnTo>
                      <a:pt x="216" y="82"/>
                    </a:lnTo>
                    <a:lnTo>
                      <a:pt x="212" y="85"/>
                    </a:lnTo>
                    <a:lnTo>
                      <a:pt x="212" y="89"/>
                    </a:lnTo>
                    <a:lnTo>
                      <a:pt x="208" y="93"/>
                    </a:lnTo>
                    <a:lnTo>
                      <a:pt x="208" y="100"/>
                    </a:lnTo>
                    <a:lnTo>
                      <a:pt x="201" y="104"/>
                    </a:lnTo>
                    <a:lnTo>
                      <a:pt x="193" y="111"/>
                    </a:lnTo>
                    <a:lnTo>
                      <a:pt x="182" y="100"/>
                    </a:lnTo>
                    <a:lnTo>
                      <a:pt x="190" y="93"/>
                    </a:lnTo>
                    <a:lnTo>
                      <a:pt x="193" y="89"/>
                    </a:lnTo>
                    <a:lnTo>
                      <a:pt x="197" y="85"/>
                    </a:lnTo>
                    <a:lnTo>
                      <a:pt x="201" y="82"/>
                    </a:lnTo>
                    <a:lnTo>
                      <a:pt x="201" y="78"/>
                    </a:lnTo>
                    <a:lnTo>
                      <a:pt x="201" y="74"/>
                    </a:lnTo>
                    <a:lnTo>
                      <a:pt x="201" y="67"/>
                    </a:lnTo>
                    <a:lnTo>
                      <a:pt x="201" y="63"/>
                    </a:lnTo>
                    <a:lnTo>
                      <a:pt x="201" y="59"/>
                    </a:lnTo>
                    <a:lnTo>
                      <a:pt x="197" y="52"/>
                    </a:lnTo>
                    <a:lnTo>
                      <a:pt x="193" y="48"/>
                    </a:lnTo>
                    <a:lnTo>
                      <a:pt x="190" y="44"/>
                    </a:lnTo>
                    <a:lnTo>
                      <a:pt x="182" y="37"/>
                    </a:lnTo>
                    <a:lnTo>
                      <a:pt x="178" y="33"/>
                    </a:lnTo>
                    <a:lnTo>
                      <a:pt x="171" y="29"/>
                    </a:lnTo>
                    <a:lnTo>
                      <a:pt x="164" y="26"/>
                    </a:lnTo>
                    <a:lnTo>
                      <a:pt x="156" y="22"/>
                    </a:lnTo>
                    <a:lnTo>
                      <a:pt x="149" y="22"/>
                    </a:lnTo>
                    <a:lnTo>
                      <a:pt x="141" y="18"/>
                    </a:lnTo>
                    <a:lnTo>
                      <a:pt x="134" y="18"/>
                    </a:lnTo>
                    <a:lnTo>
                      <a:pt x="123" y="18"/>
                    </a:lnTo>
                    <a:lnTo>
                      <a:pt x="115" y="15"/>
                    </a:lnTo>
                    <a:lnTo>
                      <a:pt x="108" y="18"/>
                    </a:lnTo>
                    <a:lnTo>
                      <a:pt x="100" y="18"/>
                    </a:lnTo>
                    <a:lnTo>
                      <a:pt x="89" y="22"/>
                    </a:lnTo>
                    <a:lnTo>
                      <a:pt x="82" y="22"/>
                    </a:lnTo>
                    <a:lnTo>
                      <a:pt x="74" y="26"/>
                    </a:lnTo>
                    <a:lnTo>
                      <a:pt x="67" y="33"/>
                    </a:lnTo>
                    <a:lnTo>
                      <a:pt x="59" y="37"/>
                    </a:lnTo>
                    <a:lnTo>
                      <a:pt x="56" y="44"/>
                    </a:lnTo>
                    <a:lnTo>
                      <a:pt x="48" y="52"/>
                    </a:lnTo>
                    <a:lnTo>
                      <a:pt x="45" y="56"/>
                    </a:lnTo>
                    <a:lnTo>
                      <a:pt x="45" y="59"/>
                    </a:lnTo>
                    <a:lnTo>
                      <a:pt x="41" y="67"/>
                    </a:lnTo>
                    <a:lnTo>
                      <a:pt x="41" y="70"/>
                    </a:lnTo>
                    <a:lnTo>
                      <a:pt x="37" y="74"/>
                    </a:lnTo>
                    <a:close/>
                    <a:moveTo>
                      <a:pt x="26" y="67"/>
                    </a:moveTo>
                    <a:lnTo>
                      <a:pt x="41" y="70"/>
                    </a:lnTo>
                    <a:lnTo>
                      <a:pt x="37" y="74"/>
                    </a:lnTo>
                    <a:lnTo>
                      <a:pt x="33" y="74"/>
                    </a:lnTo>
                    <a:lnTo>
                      <a:pt x="33" y="78"/>
                    </a:lnTo>
                    <a:lnTo>
                      <a:pt x="30" y="74"/>
                    </a:lnTo>
                    <a:lnTo>
                      <a:pt x="26" y="74"/>
                    </a:lnTo>
                    <a:lnTo>
                      <a:pt x="26" y="70"/>
                    </a:lnTo>
                    <a:lnTo>
                      <a:pt x="22" y="67"/>
                    </a:lnTo>
                    <a:lnTo>
                      <a:pt x="26" y="67"/>
                    </a:lnTo>
                    <a:close/>
                    <a:moveTo>
                      <a:pt x="82" y="152"/>
                    </a:moveTo>
                    <a:lnTo>
                      <a:pt x="93" y="163"/>
                    </a:lnTo>
                    <a:lnTo>
                      <a:pt x="85" y="171"/>
                    </a:lnTo>
                    <a:lnTo>
                      <a:pt x="82" y="175"/>
                    </a:lnTo>
                    <a:lnTo>
                      <a:pt x="74" y="178"/>
                    </a:lnTo>
                    <a:lnTo>
                      <a:pt x="71" y="182"/>
                    </a:lnTo>
                    <a:lnTo>
                      <a:pt x="63" y="186"/>
                    </a:lnTo>
                    <a:lnTo>
                      <a:pt x="59" y="189"/>
                    </a:lnTo>
                    <a:lnTo>
                      <a:pt x="52" y="189"/>
                    </a:lnTo>
                    <a:lnTo>
                      <a:pt x="48" y="193"/>
                    </a:lnTo>
                    <a:lnTo>
                      <a:pt x="41" y="193"/>
                    </a:lnTo>
                    <a:lnTo>
                      <a:pt x="37" y="189"/>
                    </a:lnTo>
                    <a:lnTo>
                      <a:pt x="30" y="189"/>
                    </a:lnTo>
                    <a:lnTo>
                      <a:pt x="26" y="186"/>
                    </a:lnTo>
                    <a:lnTo>
                      <a:pt x="22" y="186"/>
                    </a:lnTo>
                    <a:lnTo>
                      <a:pt x="18" y="182"/>
                    </a:lnTo>
                    <a:lnTo>
                      <a:pt x="15" y="178"/>
                    </a:lnTo>
                    <a:lnTo>
                      <a:pt x="11" y="171"/>
                    </a:lnTo>
                    <a:lnTo>
                      <a:pt x="7" y="167"/>
                    </a:lnTo>
                    <a:lnTo>
                      <a:pt x="7" y="163"/>
                    </a:lnTo>
                    <a:lnTo>
                      <a:pt x="4" y="156"/>
                    </a:lnTo>
                    <a:lnTo>
                      <a:pt x="4" y="152"/>
                    </a:lnTo>
                    <a:lnTo>
                      <a:pt x="4" y="145"/>
                    </a:lnTo>
                    <a:lnTo>
                      <a:pt x="0" y="137"/>
                    </a:lnTo>
                    <a:lnTo>
                      <a:pt x="4" y="134"/>
                    </a:lnTo>
                    <a:lnTo>
                      <a:pt x="4" y="126"/>
                    </a:lnTo>
                    <a:lnTo>
                      <a:pt x="4" y="119"/>
                    </a:lnTo>
                    <a:lnTo>
                      <a:pt x="4" y="111"/>
                    </a:lnTo>
                    <a:lnTo>
                      <a:pt x="7" y="104"/>
                    </a:lnTo>
                    <a:lnTo>
                      <a:pt x="11" y="96"/>
                    </a:lnTo>
                    <a:lnTo>
                      <a:pt x="11" y="89"/>
                    </a:lnTo>
                    <a:lnTo>
                      <a:pt x="15" y="82"/>
                    </a:lnTo>
                    <a:lnTo>
                      <a:pt x="22" y="70"/>
                    </a:lnTo>
                    <a:lnTo>
                      <a:pt x="26" y="63"/>
                    </a:lnTo>
                    <a:lnTo>
                      <a:pt x="37" y="74"/>
                    </a:lnTo>
                    <a:lnTo>
                      <a:pt x="33" y="82"/>
                    </a:lnTo>
                    <a:lnTo>
                      <a:pt x="30" y="85"/>
                    </a:lnTo>
                    <a:lnTo>
                      <a:pt x="26" y="93"/>
                    </a:lnTo>
                    <a:lnTo>
                      <a:pt x="22" y="100"/>
                    </a:lnTo>
                    <a:lnTo>
                      <a:pt x="22" y="108"/>
                    </a:lnTo>
                    <a:lnTo>
                      <a:pt x="18" y="115"/>
                    </a:lnTo>
                    <a:lnTo>
                      <a:pt x="18" y="119"/>
                    </a:lnTo>
                    <a:lnTo>
                      <a:pt x="18" y="126"/>
                    </a:lnTo>
                    <a:lnTo>
                      <a:pt x="18" y="134"/>
                    </a:lnTo>
                    <a:lnTo>
                      <a:pt x="18" y="137"/>
                    </a:lnTo>
                    <a:lnTo>
                      <a:pt x="18" y="145"/>
                    </a:lnTo>
                    <a:lnTo>
                      <a:pt x="18" y="148"/>
                    </a:lnTo>
                    <a:lnTo>
                      <a:pt x="18" y="152"/>
                    </a:lnTo>
                    <a:lnTo>
                      <a:pt x="22" y="156"/>
                    </a:lnTo>
                    <a:lnTo>
                      <a:pt x="22" y="160"/>
                    </a:lnTo>
                    <a:lnTo>
                      <a:pt x="26" y="163"/>
                    </a:lnTo>
                    <a:lnTo>
                      <a:pt x="26" y="167"/>
                    </a:lnTo>
                    <a:lnTo>
                      <a:pt x="30" y="171"/>
                    </a:lnTo>
                    <a:lnTo>
                      <a:pt x="33" y="175"/>
                    </a:lnTo>
                    <a:lnTo>
                      <a:pt x="37" y="175"/>
                    </a:lnTo>
                    <a:lnTo>
                      <a:pt x="41" y="175"/>
                    </a:lnTo>
                    <a:lnTo>
                      <a:pt x="45" y="175"/>
                    </a:lnTo>
                    <a:lnTo>
                      <a:pt x="48" y="175"/>
                    </a:lnTo>
                    <a:lnTo>
                      <a:pt x="52" y="175"/>
                    </a:lnTo>
                    <a:lnTo>
                      <a:pt x="56" y="175"/>
                    </a:lnTo>
                    <a:lnTo>
                      <a:pt x="59" y="171"/>
                    </a:lnTo>
                    <a:lnTo>
                      <a:pt x="67" y="167"/>
                    </a:lnTo>
                    <a:lnTo>
                      <a:pt x="71" y="163"/>
                    </a:lnTo>
                    <a:lnTo>
                      <a:pt x="74" y="160"/>
                    </a:lnTo>
                    <a:lnTo>
                      <a:pt x="82" y="152"/>
                    </a:lnTo>
                    <a:close/>
                    <a:moveTo>
                      <a:pt x="93" y="163"/>
                    </a:moveTo>
                    <a:lnTo>
                      <a:pt x="82" y="152"/>
                    </a:lnTo>
                    <a:lnTo>
                      <a:pt x="85" y="152"/>
                    </a:lnTo>
                    <a:lnTo>
                      <a:pt x="89" y="152"/>
                    </a:lnTo>
                    <a:lnTo>
                      <a:pt x="93" y="152"/>
                    </a:lnTo>
                    <a:lnTo>
                      <a:pt x="93" y="156"/>
                    </a:lnTo>
                    <a:lnTo>
                      <a:pt x="93" y="160"/>
                    </a:lnTo>
                    <a:lnTo>
                      <a:pt x="93" y="163"/>
                    </a:lnTo>
                    <a:close/>
                    <a:moveTo>
                      <a:pt x="182" y="100"/>
                    </a:moveTo>
                    <a:lnTo>
                      <a:pt x="193" y="111"/>
                    </a:lnTo>
                    <a:lnTo>
                      <a:pt x="190" y="115"/>
                    </a:lnTo>
                    <a:lnTo>
                      <a:pt x="175" y="119"/>
                    </a:lnTo>
                    <a:lnTo>
                      <a:pt x="160" y="122"/>
                    </a:lnTo>
                    <a:lnTo>
                      <a:pt x="149" y="126"/>
                    </a:lnTo>
                    <a:lnTo>
                      <a:pt x="137" y="130"/>
                    </a:lnTo>
                    <a:lnTo>
                      <a:pt x="130" y="134"/>
                    </a:lnTo>
                    <a:lnTo>
                      <a:pt x="126" y="137"/>
                    </a:lnTo>
                    <a:lnTo>
                      <a:pt x="119" y="141"/>
                    </a:lnTo>
                    <a:lnTo>
                      <a:pt x="115" y="145"/>
                    </a:lnTo>
                    <a:lnTo>
                      <a:pt x="104" y="152"/>
                    </a:lnTo>
                    <a:lnTo>
                      <a:pt x="93" y="163"/>
                    </a:lnTo>
                    <a:lnTo>
                      <a:pt x="82" y="152"/>
                    </a:lnTo>
                    <a:lnTo>
                      <a:pt x="93" y="141"/>
                    </a:lnTo>
                    <a:lnTo>
                      <a:pt x="104" y="134"/>
                    </a:lnTo>
                    <a:lnTo>
                      <a:pt x="111" y="126"/>
                    </a:lnTo>
                    <a:lnTo>
                      <a:pt x="115" y="122"/>
                    </a:lnTo>
                    <a:lnTo>
                      <a:pt x="123" y="119"/>
                    </a:lnTo>
                    <a:lnTo>
                      <a:pt x="130" y="115"/>
                    </a:lnTo>
                    <a:lnTo>
                      <a:pt x="141" y="111"/>
                    </a:lnTo>
                    <a:lnTo>
                      <a:pt x="156" y="108"/>
                    </a:lnTo>
                    <a:lnTo>
                      <a:pt x="171" y="104"/>
                    </a:lnTo>
                    <a:lnTo>
                      <a:pt x="186" y="100"/>
                    </a:lnTo>
                    <a:lnTo>
                      <a:pt x="182" y="100"/>
                    </a:lnTo>
                    <a:close/>
                    <a:moveTo>
                      <a:pt x="190" y="115"/>
                    </a:moveTo>
                    <a:lnTo>
                      <a:pt x="186" y="100"/>
                    </a:lnTo>
                    <a:lnTo>
                      <a:pt x="190" y="100"/>
                    </a:lnTo>
                    <a:lnTo>
                      <a:pt x="193" y="100"/>
                    </a:lnTo>
                    <a:lnTo>
                      <a:pt x="197" y="104"/>
                    </a:lnTo>
                    <a:lnTo>
                      <a:pt x="197" y="108"/>
                    </a:lnTo>
                    <a:lnTo>
                      <a:pt x="193" y="111"/>
                    </a:lnTo>
                    <a:lnTo>
                      <a:pt x="190" y="11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196" name="Freeform 389"/>
              <p:cNvSpPr>
                <a:spLocks/>
              </p:cNvSpPr>
              <p:nvPr/>
            </p:nvSpPr>
            <p:spPr bwMode="auto">
              <a:xfrm>
                <a:off x="4658" y="1333"/>
                <a:ext cx="3" cy="26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15 h 26"/>
                  <a:gd name="T4" fmla="*/ 3 w 3"/>
                  <a:gd name="T5" fmla="*/ 26 h 26"/>
                  <a:gd name="T6" fmla="*/ 3 w 3"/>
                  <a:gd name="T7" fmla="*/ 26 h 26"/>
                  <a:gd name="T8" fmla="*/ 3 w 3"/>
                  <a:gd name="T9" fmla="*/ 15 h 26"/>
                  <a:gd name="T10" fmla="*/ 0 w 3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6"/>
                  <a:gd name="T20" fmla="*/ 3 w 3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6">
                    <a:moveTo>
                      <a:pt x="0" y="0"/>
                    </a:moveTo>
                    <a:lnTo>
                      <a:pt x="3" y="15"/>
                    </a:lnTo>
                    <a:lnTo>
                      <a:pt x="3" y="26"/>
                    </a:lnTo>
                    <a:lnTo>
                      <a:pt x="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197" name="Freeform 390"/>
              <p:cNvSpPr>
                <a:spLocks/>
              </p:cNvSpPr>
              <p:nvPr/>
            </p:nvSpPr>
            <p:spPr bwMode="auto">
              <a:xfrm>
                <a:off x="4646" y="1326"/>
                <a:ext cx="15" cy="45"/>
              </a:xfrm>
              <a:custGeom>
                <a:avLst/>
                <a:gdLst>
                  <a:gd name="T0" fmla="*/ 0 w 15"/>
                  <a:gd name="T1" fmla="*/ 0 h 45"/>
                  <a:gd name="T2" fmla="*/ 8 w 15"/>
                  <a:gd name="T3" fmla="*/ 7 h 45"/>
                  <a:gd name="T4" fmla="*/ 15 w 15"/>
                  <a:gd name="T5" fmla="*/ 15 h 45"/>
                  <a:gd name="T6" fmla="*/ 15 w 15"/>
                  <a:gd name="T7" fmla="*/ 26 h 45"/>
                  <a:gd name="T8" fmla="*/ 15 w 15"/>
                  <a:gd name="T9" fmla="*/ 37 h 45"/>
                  <a:gd name="T10" fmla="*/ 12 w 15"/>
                  <a:gd name="T11" fmla="*/ 41 h 45"/>
                  <a:gd name="T12" fmla="*/ 12 w 15"/>
                  <a:gd name="T13" fmla="*/ 45 h 45"/>
                  <a:gd name="T14" fmla="*/ 12 w 15"/>
                  <a:gd name="T15" fmla="*/ 37 h 45"/>
                  <a:gd name="T16" fmla="*/ 12 w 15"/>
                  <a:gd name="T17" fmla="*/ 33 h 45"/>
                  <a:gd name="T18" fmla="*/ 8 w 15"/>
                  <a:gd name="T19" fmla="*/ 15 h 45"/>
                  <a:gd name="T20" fmla="*/ 0 w 15"/>
                  <a:gd name="T21" fmla="*/ 0 h 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45"/>
                  <a:gd name="T35" fmla="*/ 15 w 15"/>
                  <a:gd name="T36" fmla="*/ 45 h 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45">
                    <a:moveTo>
                      <a:pt x="0" y="0"/>
                    </a:moveTo>
                    <a:lnTo>
                      <a:pt x="8" y="7"/>
                    </a:lnTo>
                    <a:lnTo>
                      <a:pt x="15" y="15"/>
                    </a:lnTo>
                    <a:lnTo>
                      <a:pt x="15" y="26"/>
                    </a:lnTo>
                    <a:lnTo>
                      <a:pt x="15" y="37"/>
                    </a:lnTo>
                    <a:lnTo>
                      <a:pt x="12" y="41"/>
                    </a:lnTo>
                    <a:lnTo>
                      <a:pt x="12" y="45"/>
                    </a:lnTo>
                    <a:lnTo>
                      <a:pt x="12" y="37"/>
                    </a:lnTo>
                    <a:lnTo>
                      <a:pt x="12" y="33"/>
                    </a:lnTo>
                    <a:lnTo>
                      <a:pt x="8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198" name="Freeform 391"/>
              <p:cNvSpPr>
                <a:spLocks noEditPoints="1"/>
              </p:cNvSpPr>
              <p:nvPr/>
            </p:nvSpPr>
            <p:spPr bwMode="auto">
              <a:xfrm>
                <a:off x="4531" y="1322"/>
                <a:ext cx="130" cy="71"/>
              </a:xfrm>
              <a:custGeom>
                <a:avLst/>
                <a:gdLst>
                  <a:gd name="T0" fmla="*/ 130 w 130"/>
                  <a:gd name="T1" fmla="*/ 37 h 71"/>
                  <a:gd name="T2" fmla="*/ 130 w 130"/>
                  <a:gd name="T3" fmla="*/ 26 h 71"/>
                  <a:gd name="T4" fmla="*/ 127 w 130"/>
                  <a:gd name="T5" fmla="*/ 11 h 71"/>
                  <a:gd name="T6" fmla="*/ 119 w 130"/>
                  <a:gd name="T7" fmla="*/ 4 h 71"/>
                  <a:gd name="T8" fmla="*/ 108 w 130"/>
                  <a:gd name="T9" fmla="*/ 0 h 71"/>
                  <a:gd name="T10" fmla="*/ 119 w 130"/>
                  <a:gd name="T11" fmla="*/ 19 h 71"/>
                  <a:gd name="T12" fmla="*/ 123 w 130"/>
                  <a:gd name="T13" fmla="*/ 37 h 71"/>
                  <a:gd name="T14" fmla="*/ 123 w 130"/>
                  <a:gd name="T15" fmla="*/ 45 h 71"/>
                  <a:gd name="T16" fmla="*/ 123 w 130"/>
                  <a:gd name="T17" fmla="*/ 52 h 71"/>
                  <a:gd name="T18" fmla="*/ 127 w 130"/>
                  <a:gd name="T19" fmla="*/ 45 h 71"/>
                  <a:gd name="T20" fmla="*/ 130 w 130"/>
                  <a:gd name="T21" fmla="*/ 41 h 71"/>
                  <a:gd name="T22" fmla="*/ 130 w 130"/>
                  <a:gd name="T23" fmla="*/ 37 h 71"/>
                  <a:gd name="T24" fmla="*/ 130 w 130"/>
                  <a:gd name="T25" fmla="*/ 37 h 71"/>
                  <a:gd name="T26" fmla="*/ 4 w 130"/>
                  <a:gd name="T27" fmla="*/ 71 h 71"/>
                  <a:gd name="T28" fmla="*/ 0 w 130"/>
                  <a:gd name="T29" fmla="*/ 71 h 71"/>
                  <a:gd name="T30" fmla="*/ 0 w 130"/>
                  <a:gd name="T31" fmla="*/ 71 h 71"/>
                  <a:gd name="T32" fmla="*/ 0 w 130"/>
                  <a:gd name="T33" fmla="*/ 67 h 71"/>
                  <a:gd name="T34" fmla="*/ 4 w 130"/>
                  <a:gd name="T35" fmla="*/ 67 h 71"/>
                  <a:gd name="T36" fmla="*/ 4 w 130"/>
                  <a:gd name="T37" fmla="*/ 71 h 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0"/>
                  <a:gd name="T58" fmla="*/ 0 h 71"/>
                  <a:gd name="T59" fmla="*/ 130 w 130"/>
                  <a:gd name="T60" fmla="*/ 71 h 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0" h="71">
                    <a:moveTo>
                      <a:pt x="130" y="37"/>
                    </a:moveTo>
                    <a:lnTo>
                      <a:pt x="130" y="26"/>
                    </a:lnTo>
                    <a:lnTo>
                      <a:pt x="127" y="11"/>
                    </a:lnTo>
                    <a:lnTo>
                      <a:pt x="119" y="4"/>
                    </a:lnTo>
                    <a:lnTo>
                      <a:pt x="108" y="0"/>
                    </a:lnTo>
                    <a:lnTo>
                      <a:pt x="119" y="19"/>
                    </a:lnTo>
                    <a:lnTo>
                      <a:pt x="123" y="37"/>
                    </a:lnTo>
                    <a:lnTo>
                      <a:pt x="123" y="45"/>
                    </a:lnTo>
                    <a:lnTo>
                      <a:pt x="123" y="52"/>
                    </a:lnTo>
                    <a:lnTo>
                      <a:pt x="127" y="45"/>
                    </a:lnTo>
                    <a:lnTo>
                      <a:pt x="130" y="41"/>
                    </a:lnTo>
                    <a:lnTo>
                      <a:pt x="130" y="37"/>
                    </a:lnTo>
                    <a:close/>
                    <a:moveTo>
                      <a:pt x="4" y="71"/>
                    </a:moveTo>
                    <a:lnTo>
                      <a:pt x="0" y="71"/>
                    </a:lnTo>
                    <a:lnTo>
                      <a:pt x="0" y="67"/>
                    </a:lnTo>
                    <a:lnTo>
                      <a:pt x="4" y="67"/>
                    </a:lnTo>
                    <a:lnTo>
                      <a:pt x="4" y="71"/>
                    </a:lnTo>
                    <a:close/>
                  </a:path>
                </a:pathLst>
              </a:custGeom>
              <a:solidFill>
                <a:srgbClr val="F8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199" name="Freeform 392"/>
              <p:cNvSpPr>
                <a:spLocks noEditPoints="1"/>
              </p:cNvSpPr>
              <p:nvPr/>
            </p:nvSpPr>
            <p:spPr bwMode="auto">
              <a:xfrm>
                <a:off x="4531" y="1319"/>
                <a:ext cx="127" cy="74"/>
              </a:xfrm>
              <a:custGeom>
                <a:avLst/>
                <a:gdLst>
                  <a:gd name="T0" fmla="*/ 127 w 127"/>
                  <a:gd name="T1" fmla="*/ 40 h 74"/>
                  <a:gd name="T2" fmla="*/ 123 w 127"/>
                  <a:gd name="T3" fmla="*/ 22 h 74"/>
                  <a:gd name="T4" fmla="*/ 115 w 127"/>
                  <a:gd name="T5" fmla="*/ 7 h 74"/>
                  <a:gd name="T6" fmla="*/ 108 w 127"/>
                  <a:gd name="T7" fmla="*/ 3 h 74"/>
                  <a:gd name="T8" fmla="*/ 100 w 127"/>
                  <a:gd name="T9" fmla="*/ 0 h 74"/>
                  <a:gd name="T10" fmla="*/ 108 w 127"/>
                  <a:gd name="T11" fmla="*/ 7 h 74"/>
                  <a:gd name="T12" fmla="*/ 115 w 127"/>
                  <a:gd name="T13" fmla="*/ 18 h 74"/>
                  <a:gd name="T14" fmla="*/ 119 w 127"/>
                  <a:gd name="T15" fmla="*/ 29 h 74"/>
                  <a:gd name="T16" fmla="*/ 119 w 127"/>
                  <a:gd name="T17" fmla="*/ 40 h 74"/>
                  <a:gd name="T18" fmla="*/ 119 w 127"/>
                  <a:gd name="T19" fmla="*/ 52 h 74"/>
                  <a:gd name="T20" fmla="*/ 115 w 127"/>
                  <a:gd name="T21" fmla="*/ 59 h 74"/>
                  <a:gd name="T22" fmla="*/ 123 w 127"/>
                  <a:gd name="T23" fmla="*/ 55 h 74"/>
                  <a:gd name="T24" fmla="*/ 127 w 127"/>
                  <a:gd name="T25" fmla="*/ 52 h 74"/>
                  <a:gd name="T26" fmla="*/ 127 w 127"/>
                  <a:gd name="T27" fmla="*/ 44 h 74"/>
                  <a:gd name="T28" fmla="*/ 127 w 127"/>
                  <a:gd name="T29" fmla="*/ 40 h 74"/>
                  <a:gd name="T30" fmla="*/ 7 w 127"/>
                  <a:gd name="T31" fmla="*/ 74 h 74"/>
                  <a:gd name="T32" fmla="*/ 4 w 127"/>
                  <a:gd name="T33" fmla="*/ 74 h 74"/>
                  <a:gd name="T34" fmla="*/ 0 w 127"/>
                  <a:gd name="T35" fmla="*/ 74 h 74"/>
                  <a:gd name="T36" fmla="*/ 4 w 127"/>
                  <a:gd name="T37" fmla="*/ 66 h 74"/>
                  <a:gd name="T38" fmla="*/ 7 w 127"/>
                  <a:gd name="T39" fmla="*/ 70 h 74"/>
                  <a:gd name="T40" fmla="*/ 7 w 127"/>
                  <a:gd name="T41" fmla="*/ 74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7"/>
                  <a:gd name="T64" fmla="*/ 0 h 74"/>
                  <a:gd name="T65" fmla="*/ 127 w 127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7" h="74">
                    <a:moveTo>
                      <a:pt x="127" y="40"/>
                    </a:moveTo>
                    <a:lnTo>
                      <a:pt x="123" y="22"/>
                    </a:lnTo>
                    <a:lnTo>
                      <a:pt x="115" y="7"/>
                    </a:lnTo>
                    <a:lnTo>
                      <a:pt x="108" y="3"/>
                    </a:lnTo>
                    <a:lnTo>
                      <a:pt x="100" y="0"/>
                    </a:lnTo>
                    <a:lnTo>
                      <a:pt x="108" y="7"/>
                    </a:lnTo>
                    <a:lnTo>
                      <a:pt x="115" y="18"/>
                    </a:lnTo>
                    <a:lnTo>
                      <a:pt x="119" y="29"/>
                    </a:lnTo>
                    <a:lnTo>
                      <a:pt x="119" y="40"/>
                    </a:lnTo>
                    <a:lnTo>
                      <a:pt x="119" y="52"/>
                    </a:lnTo>
                    <a:lnTo>
                      <a:pt x="115" y="59"/>
                    </a:lnTo>
                    <a:lnTo>
                      <a:pt x="123" y="55"/>
                    </a:lnTo>
                    <a:lnTo>
                      <a:pt x="127" y="52"/>
                    </a:lnTo>
                    <a:lnTo>
                      <a:pt x="127" y="44"/>
                    </a:lnTo>
                    <a:lnTo>
                      <a:pt x="127" y="40"/>
                    </a:lnTo>
                    <a:close/>
                    <a:moveTo>
                      <a:pt x="7" y="74"/>
                    </a:moveTo>
                    <a:lnTo>
                      <a:pt x="4" y="74"/>
                    </a:lnTo>
                    <a:lnTo>
                      <a:pt x="0" y="74"/>
                    </a:lnTo>
                    <a:lnTo>
                      <a:pt x="4" y="66"/>
                    </a:lnTo>
                    <a:lnTo>
                      <a:pt x="7" y="70"/>
                    </a:lnTo>
                    <a:lnTo>
                      <a:pt x="7" y="74"/>
                    </a:lnTo>
                    <a:close/>
                  </a:path>
                </a:pathLst>
              </a:custGeom>
              <a:solidFill>
                <a:srgbClr val="F9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00" name="Freeform 393"/>
              <p:cNvSpPr>
                <a:spLocks noEditPoints="1"/>
              </p:cNvSpPr>
              <p:nvPr/>
            </p:nvSpPr>
            <p:spPr bwMode="auto">
              <a:xfrm>
                <a:off x="4531" y="1315"/>
                <a:ext cx="123" cy="78"/>
              </a:xfrm>
              <a:custGeom>
                <a:avLst/>
                <a:gdLst>
                  <a:gd name="T0" fmla="*/ 123 w 123"/>
                  <a:gd name="T1" fmla="*/ 44 h 78"/>
                  <a:gd name="T2" fmla="*/ 119 w 123"/>
                  <a:gd name="T3" fmla="*/ 26 h 78"/>
                  <a:gd name="T4" fmla="*/ 108 w 123"/>
                  <a:gd name="T5" fmla="*/ 7 h 78"/>
                  <a:gd name="T6" fmla="*/ 100 w 123"/>
                  <a:gd name="T7" fmla="*/ 4 h 78"/>
                  <a:gd name="T8" fmla="*/ 93 w 123"/>
                  <a:gd name="T9" fmla="*/ 0 h 78"/>
                  <a:gd name="T10" fmla="*/ 100 w 123"/>
                  <a:gd name="T11" fmla="*/ 7 h 78"/>
                  <a:gd name="T12" fmla="*/ 108 w 123"/>
                  <a:gd name="T13" fmla="*/ 18 h 78"/>
                  <a:gd name="T14" fmla="*/ 115 w 123"/>
                  <a:gd name="T15" fmla="*/ 33 h 78"/>
                  <a:gd name="T16" fmla="*/ 115 w 123"/>
                  <a:gd name="T17" fmla="*/ 44 h 78"/>
                  <a:gd name="T18" fmla="*/ 115 w 123"/>
                  <a:gd name="T19" fmla="*/ 56 h 78"/>
                  <a:gd name="T20" fmla="*/ 112 w 123"/>
                  <a:gd name="T21" fmla="*/ 67 h 78"/>
                  <a:gd name="T22" fmla="*/ 115 w 123"/>
                  <a:gd name="T23" fmla="*/ 63 h 78"/>
                  <a:gd name="T24" fmla="*/ 123 w 123"/>
                  <a:gd name="T25" fmla="*/ 59 h 78"/>
                  <a:gd name="T26" fmla="*/ 123 w 123"/>
                  <a:gd name="T27" fmla="*/ 52 h 78"/>
                  <a:gd name="T28" fmla="*/ 123 w 123"/>
                  <a:gd name="T29" fmla="*/ 44 h 78"/>
                  <a:gd name="T30" fmla="*/ 0 w 123"/>
                  <a:gd name="T31" fmla="*/ 74 h 78"/>
                  <a:gd name="T32" fmla="*/ 4 w 123"/>
                  <a:gd name="T33" fmla="*/ 74 h 78"/>
                  <a:gd name="T34" fmla="*/ 4 w 123"/>
                  <a:gd name="T35" fmla="*/ 78 h 78"/>
                  <a:gd name="T36" fmla="*/ 7 w 123"/>
                  <a:gd name="T37" fmla="*/ 78 h 78"/>
                  <a:gd name="T38" fmla="*/ 15 w 123"/>
                  <a:gd name="T39" fmla="*/ 78 h 78"/>
                  <a:gd name="T40" fmla="*/ 11 w 123"/>
                  <a:gd name="T41" fmla="*/ 74 h 78"/>
                  <a:gd name="T42" fmla="*/ 7 w 123"/>
                  <a:gd name="T43" fmla="*/ 67 h 78"/>
                  <a:gd name="T44" fmla="*/ 0 w 123"/>
                  <a:gd name="T45" fmla="*/ 74 h 7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3"/>
                  <a:gd name="T70" fmla="*/ 0 h 78"/>
                  <a:gd name="T71" fmla="*/ 123 w 123"/>
                  <a:gd name="T72" fmla="*/ 78 h 7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3" h="78">
                    <a:moveTo>
                      <a:pt x="123" y="44"/>
                    </a:moveTo>
                    <a:lnTo>
                      <a:pt x="119" y="26"/>
                    </a:lnTo>
                    <a:lnTo>
                      <a:pt x="108" y="7"/>
                    </a:lnTo>
                    <a:lnTo>
                      <a:pt x="100" y="4"/>
                    </a:lnTo>
                    <a:lnTo>
                      <a:pt x="93" y="0"/>
                    </a:lnTo>
                    <a:lnTo>
                      <a:pt x="100" y="7"/>
                    </a:lnTo>
                    <a:lnTo>
                      <a:pt x="108" y="18"/>
                    </a:lnTo>
                    <a:lnTo>
                      <a:pt x="115" y="33"/>
                    </a:lnTo>
                    <a:lnTo>
                      <a:pt x="115" y="44"/>
                    </a:lnTo>
                    <a:lnTo>
                      <a:pt x="115" y="56"/>
                    </a:lnTo>
                    <a:lnTo>
                      <a:pt x="112" y="67"/>
                    </a:lnTo>
                    <a:lnTo>
                      <a:pt x="115" y="63"/>
                    </a:lnTo>
                    <a:lnTo>
                      <a:pt x="123" y="59"/>
                    </a:lnTo>
                    <a:lnTo>
                      <a:pt x="123" y="52"/>
                    </a:lnTo>
                    <a:lnTo>
                      <a:pt x="123" y="44"/>
                    </a:lnTo>
                    <a:close/>
                    <a:moveTo>
                      <a:pt x="0" y="74"/>
                    </a:moveTo>
                    <a:lnTo>
                      <a:pt x="4" y="74"/>
                    </a:lnTo>
                    <a:lnTo>
                      <a:pt x="4" y="78"/>
                    </a:lnTo>
                    <a:lnTo>
                      <a:pt x="7" y="78"/>
                    </a:lnTo>
                    <a:lnTo>
                      <a:pt x="15" y="78"/>
                    </a:lnTo>
                    <a:lnTo>
                      <a:pt x="11" y="74"/>
                    </a:lnTo>
                    <a:lnTo>
                      <a:pt x="7" y="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9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01" name="Freeform 394"/>
              <p:cNvSpPr>
                <a:spLocks noEditPoints="1"/>
              </p:cNvSpPr>
              <p:nvPr/>
            </p:nvSpPr>
            <p:spPr bwMode="auto">
              <a:xfrm>
                <a:off x="4535" y="1315"/>
                <a:ext cx="115" cy="78"/>
              </a:xfrm>
              <a:custGeom>
                <a:avLst/>
                <a:gdLst>
                  <a:gd name="T0" fmla="*/ 115 w 115"/>
                  <a:gd name="T1" fmla="*/ 44 h 78"/>
                  <a:gd name="T2" fmla="*/ 115 w 115"/>
                  <a:gd name="T3" fmla="*/ 33 h 78"/>
                  <a:gd name="T4" fmla="*/ 111 w 115"/>
                  <a:gd name="T5" fmla="*/ 22 h 78"/>
                  <a:gd name="T6" fmla="*/ 104 w 115"/>
                  <a:gd name="T7" fmla="*/ 11 h 78"/>
                  <a:gd name="T8" fmla="*/ 96 w 115"/>
                  <a:gd name="T9" fmla="*/ 4 h 78"/>
                  <a:gd name="T10" fmla="*/ 89 w 115"/>
                  <a:gd name="T11" fmla="*/ 0 h 78"/>
                  <a:gd name="T12" fmla="*/ 78 w 115"/>
                  <a:gd name="T13" fmla="*/ 0 h 78"/>
                  <a:gd name="T14" fmla="*/ 89 w 115"/>
                  <a:gd name="T15" fmla="*/ 7 h 78"/>
                  <a:gd name="T16" fmla="*/ 100 w 115"/>
                  <a:gd name="T17" fmla="*/ 18 h 78"/>
                  <a:gd name="T18" fmla="*/ 104 w 115"/>
                  <a:gd name="T19" fmla="*/ 30 h 78"/>
                  <a:gd name="T20" fmla="*/ 108 w 115"/>
                  <a:gd name="T21" fmla="*/ 44 h 78"/>
                  <a:gd name="T22" fmla="*/ 108 w 115"/>
                  <a:gd name="T23" fmla="*/ 56 h 78"/>
                  <a:gd name="T24" fmla="*/ 104 w 115"/>
                  <a:gd name="T25" fmla="*/ 67 h 78"/>
                  <a:gd name="T26" fmla="*/ 108 w 115"/>
                  <a:gd name="T27" fmla="*/ 63 h 78"/>
                  <a:gd name="T28" fmla="*/ 111 w 115"/>
                  <a:gd name="T29" fmla="*/ 63 h 78"/>
                  <a:gd name="T30" fmla="*/ 115 w 115"/>
                  <a:gd name="T31" fmla="*/ 56 h 78"/>
                  <a:gd name="T32" fmla="*/ 115 w 115"/>
                  <a:gd name="T33" fmla="*/ 44 h 78"/>
                  <a:gd name="T34" fmla="*/ 0 w 115"/>
                  <a:gd name="T35" fmla="*/ 70 h 78"/>
                  <a:gd name="T36" fmla="*/ 3 w 115"/>
                  <a:gd name="T37" fmla="*/ 74 h 78"/>
                  <a:gd name="T38" fmla="*/ 3 w 115"/>
                  <a:gd name="T39" fmla="*/ 78 h 78"/>
                  <a:gd name="T40" fmla="*/ 11 w 115"/>
                  <a:gd name="T41" fmla="*/ 78 h 78"/>
                  <a:gd name="T42" fmla="*/ 15 w 115"/>
                  <a:gd name="T43" fmla="*/ 78 h 78"/>
                  <a:gd name="T44" fmla="*/ 11 w 115"/>
                  <a:gd name="T45" fmla="*/ 74 h 78"/>
                  <a:gd name="T46" fmla="*/ 7 w 115"/>
                  <a:gd name="T47" fmla="*/ 67 h 78"/>
                  <a:gd name="T48" fmla="*/ 0 w 115"/>
                  <a:gd name="T49" fmla="*/ 70 h 7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5"/>
                  <a:gd name="T76" fmla="*/ 0 h 78"/>
                  <a:gd name="T77" fmla="*/ 115 w 115"/>
                  <a:gd name="T78" fmla="*/ 78 h 7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5" h="78">
                    <a:moveTo>
                      <a:pt x="115" y="44"/>
                    </a:moveTo>
                    <a:lnTo>
                      <a:pt x="115" y="33"/>
                    </a:lnTo>
                    <a:lnTo>
                      <a:pt x="111" y="22"/>
                    </a:lnTo>
                    <a:lnTo>
                      <a:pt x="104" y="11"/>
                    </a:lnTo>
                    <a:lnTo>
                      <a:pt x="96" y="4"/>
                    </a:lnTo>
                    <a:lnTo>
                      <a:pt x="89" y="0"/>
                    </a:lnTo>
                    <a:lnTo>
                      <a:pt x="78" y="0"/>
                    </a:lnTo>
                    <a:lnTo>
                      <a:pt x="89" y="7"/>
                    </a:lnTo>
                    <a:lnTo>
                      <a:pt x="100" y="18"/>
                    </a:lnTo>
                    <a:lnTo>
                      <a:pt x="104" y="30"/>
                    </a:lnTo>
                    <a:lnTo>
                      <a:pt x="108" y="44"/>
                    </a:lnTo>
                    <a:lnTo>
                      <a:pt x="108" y="56"/>
                    </a:lnTo>
                    <a:lnTo>
                      <a:pt x="104" y="67"/>
                    </a:lnTo>
                    <a:lnTo>
                      <a:pt x="108" y="63"/>
                    </a:lnTo>
                    <a:lnTo>
                      <a:pt x="111" y="63"/>
                    </a:lnTo>
                    <a:lnTo>
                      <a:pt x="115" y="56"/>
                    </a:lnTo>
                    <a:lnTo>
                      <a:pt x="115" y="44"/>
                    </a:lnTo>
                    <a:close/>
                    <a:moveTo>
                      <a:pt x="0" y="70"/>
                    </a:moveTo>
                    <a:lnTo>
                      <a:pt x="3" y="74"/>
                    </a:lnTo>
                    <a:lnTo>
                      <a:pt x="3" y="78"/>
                    </a:lnTo>
                    <a:lnTo>
                      <a:pt x="11" y="78"/>
                    </a:lnTo>
                    <a:lnTo>
                      <a:pt x="15" y="78"/>
                    </a:lnTo>
                    <a:lnTo>
                      <a:pt x="11" y="74"/>
                    </a:lnTo>
                    <a:lnTo>
                      <a:pt x="7" y="6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A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02" name="Freeform 395"/>
              <p:cNvSpPr>
                <a:spLocks noEditPoints="1"/>
              </p:cNvSpPr>
              <p:nvPr/>
            </p:nvSpPr>
            <p:spPr bwMode="auto">
              <a:xfrm>
                <a:off x="4538" y="1311"/>
                <a:ext cx="108" cy="86"/>
              </a:xfrm>
              <a:custGeom>
                <a:avLst/>
                <a:gdLst>
                  <a:gd name="T0" fmla="*/ 108 w 108"/>
                  <a:gd name="T1" fmla="*/ 48 h 86"/>
                  <a:gd name="T2" fmla="*/ 108 w 108"/>
                  <a:gd name="T3" fmla="*/ 37 h 86"/>
                  <a:gd name="T4" fmla="*/ 101 w 108"/>
                  <a:gd name="T5" fmla="*/ 22 h 86"/>
                  <a:gd name="T6" fmla="*/ 93 w 108"/>
                  <a:gd name="T7" fmla="*/ 11 h 86"/>
                  <a:gd name="T8" fmla="*/ 86 w 108"/>
                  <a:gd name="T9" fmla="*/ 4 h 86"/>
                  <a:gd name="T10" fmla="*/ 75 w 108"/>
                  <a:gd name="T11" fmla="*/ 4 h 86"/>
                  <a:gd name="T12" fmla="*/ 64 w 108"/>
                  <a:gd name="T13" fmla="*/ 0 h 86"/>
                  <a:gd name="T14" fmla="*/ 64 w 108"/>
                  <a:gd name="T15" fmla="*/ 4 h 86"/>
                  <a:gd name="T16" fmla="*/ 79 w 108"/>
                  <a:gd name="T17" fmla="*/ 8 h 86"/>
                  <a:gd name="T18" fmla="*/ 90 w 108"/>
                  <a:gd name="T19" fmla="*/ 19 h 86"/>
                  <a:gd name="T20" fmla="*/ 97 w 108"/>
                  <a:gd name="T21" fmla="*/ 34 h 86"/>
                  <a:gd name="T22" fmla="*/ 101 w 108"/>
                  <a:gd name="T23" fmla="*/ 48 h 86"/>
                  <a:gd name="T24" fmla="*/ 97 w 108"/>
                  <a:gd name="T25" fmla="*/ 63 h 86"/>
                  <a:gd name="T26" fmla="*/ 93 w 108"/>
                  <a:gd name="T27" fmla="*/ 74 h 86"/>
                  <a:gd name="T28" fmla="*/ 101 w 108"/>
                  <a:gd name="T29" fmla="*/ 71 h 86"/>
                  <a:gd name="T30" fmla="*/ 105 w 108"/>
                  <a:gd name="T31" fmla="*/ 71 h 86"/>
                  <a:gd name="T32" fmla="*/ 108 w 108"/>
                  <a:gd name="T33" fmla="*/ 60 h 86"/>
                  <a:gd name="T34" fmla="*/ 108 w 108"/>
                  <a:gd name="T35" fmla="*/ 48 h 86"/>
                  <a:gd name="T36" fmla="*/ 0 w 108"/>
                  <a:gd name="T37" fmla="*/ 71 h 86"/>
                  <a:gd name="T38" fmla="*/ 4 w 108"/>
                  <a:gd name="T39" fmla="*/ 78 h 86"/>
                  <a:gd name="T40" fmla="*/ 8 w 108"/>
                  <a:gd name="T41" fmla="*/ 82 h 86"/>
                  <a:gd name="T42" fmla="*/ 12 w 108"/>
                  <a:gd name="T43" fmla="*/ 82 h 86"/>
                  <a:gd name="T44" fmla="*/ 19 w 108"/>
                  <a:gd name="T45" fmla="*/ 86 h 86"/>
                  <a:gd name="T46" fmla="*/ 12 w 108"/>
                  <a:gd name="T47" fmla="*/ 74 h 86"/>
                  <a:gd name="T48" fmla="*/ 4 w 108"/>
                  <a:gd name="T49" fmla="*/ 67 h 86"/>
                  <a:gd name="T50" fmla="*/ 0 w 108"/>
                  <a:gd name="T51" fmla="*/ 7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8"/>
                  <a:gd name="T79" fmla="*/ 0 h 86"/>
                  <a:gd name="T80" fmla="*/ 108 w 108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8" h="86">
                    <a:moveTo>
                      <a:pt x="108" y="48"/>
                    </a:moveTo>
                    <a:lnTo>
                      <a:pt x="108" y="37"/>
                    </a:lnTo>
                    <a:lnTo>
                      <a:pt x="101" y="22"/>
                    </a:lnTo>
                    <a:lnTo>
                      <a:pt x="93" y="11"/>
                    </a:lnTo>
                    <a:lnTo>
                      <a:pt x="86" y="4"/>
                    </a:lnTo>
                    <a:lnTo>
                      <a:pt x="75" y="4"/>
                    </a:lnTo>
                    <a:lnTo>
                      <a:pt x="64" y="0"/>
                    </a:lnTo>
                    <a:lnTo>
                      <a:pt x="64" y="4"/>
                    </a:lnTo>
                    <a:lnTo>
                      <a:pt x="79" y="8"/>
                    </a:lnTo>
                    <a:lnTo>
                      <a:pt x="90" y="19"/>
                    </a:lnTo>
                    <a:lnTo>
                      <a:pt x="97" y="34"/>
                    </a:lnTo>
                    <a:lnTo>
                      <a:pt x="101" y="48"/>
                    </a:lnTo>
                    <a:lnTo>
                      <a:pt x="97" y="63"/>
                    </a:lnTo>
                    <a:lnTo>
                      <a:pt x="93" y="74"/>
                    </a:lnTo>
                    <a:lnTo>
                      <a:pt x="101" y="71"/>
                    </a:lnTo>
                    <a:lnTo>
                      <a:pt x="105" y="71"/>
                    </a:lnTo>
                    <a:lnTo>
                      <a:pt x="108" y="60"/>
                    </a:lnTo>
                    <a:lnTo>
                      <a:pt x="108" y="48"/>
                    </a:lnTo>
                    <a:close/>
                    <a:moveTo>
                      <a:pt x="0" y="71"/>
                    </a:moveTo>
                    <a:lnTo>
                      <a:pt x="4" y="78"/>
                    </a:lnTo>
                    <a:lnTo>
                      <a:pt x="8" y="82"/>
                    </a:lnTo>
                    <a:lnTo>
                      <a:pt x="12" y="82"/>
                    </a:lnTo>
                    <a:lnTo>
                      <a:pt x="19" y="86"/>
                    </a:lnTo>
                    <a:lnTo>
                      <a:pt x="12" y="74"/>
                    </a:lnTo>
                    <a:lnTo>
                      <a:pt x="4" y="67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AD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03" name="Freeform 396"/>
              <p:cNvSpPr>
                <a:spLocks noEditPoints="1"/>
              </p:cNvSpPr>
              <p:nvPr/>
            </p:nvSpPr>
            <p:spPr bwMode="auto">
              <a:xfrm>
                <a:off x="4542" y="1311"/>
                <a:ext cx="101" cy="86"/>
              </a:xfrm>
              <a:custGeom>
                <a:avLst/>
                <a:gdLst>
                  <a:gd name="T0" fmla="*/ 101 w 101"/>
                  <a:gd name="T1" fmla="*/ 48 h 86"/>
                  <a:gd name="T2" fmla="*/ 97 w 101"/>
                  <a:gd name="T3" fmla="*/ 34 h 86"/>
                  <a:gd name="T4" fmla="*/ 93 w 101"/>
                  <a:gd name="T5" fmla="*/ 22 h 86"/>
                  <a:gd name="T6" fmla="*/ 82 w 101"/>
                  <a:gd name="T7" fmla="*/ 11 h 86"/>
                  <a:gd name="T8" fmla="*/ 71 w 101"/>
                  <a:gd name="T9" fmla="*/ 4 h 86"/>
                  <a:gd name="T10" fmla="*/ 63 w 101"/>
                  <a:gd name="T11" fmla="*/ 4 h 86"/>
                  <a:gd name="T12" fmla="*/ 60 w 101"/>
                  <a:gd name="T13" fmla="*/ 0 h 86"/>
                  <a:gd name="T14" fmla="*/ 56 w 101"/>
                  <a:gd name="T15" fmla="*/ 4 h 86"/>
                  <a:gd name="T16" fmla="*/ 71 w 101"/>
                  <a:gd name="T17" fmla="*/ 11 h 86"/>
                  <a:gd name="T18" fmla="*/ 82 w 101"/>
                  <a:gd name="T19" fmla="*/ 22 h 86"/>
                  <a:gd name="T20" fmla="*/ 89 w 101"/>
                  <a:gd name="T21" fmla="*/ 34 h 86"/>
                  <a:gd name="T22" fmla="*/ 93 w 101"/>
                  <a:gd name="T23" fmla="*/ 48 h 86"/>
                  <a:gd name="T24" fmla="*/ 89 w 101"/>
                  <a:gd name="T25" fmla="*/ 63 h 86"/>
                  <a:gd name="T26" fmla="*/ 86 w 101"/>
                  <a:gd name="T27" fmla="*/ 74 h 86"/>
                  <a:gd name="T28" fmla="*/ 89 w 101"/>
                  <a:gd name="T29" fmla="*/ 74 h 86"/>
                  <a:gd name="T30" fmla="*/ 97 w 101"/>
                  <a:gd name="T31" fmla="*/ 71 h 86"/>
                  <a:gd name="T32" fmla="*/ 101 w 101"/>
                  <a:gd name="T33" fmla="*/ 60 h 86"/>
                  <a:gd name="T34" fmla="*/ 101 w 101"/>
                  <a:gd name="T35" fmla="*/ 48 h 86"/>
                  <a:gd name="T36" fmla="*/ 0 w 101"/>
                  <a:gd name="T37" fmla="*/ 71 h 86"/>
                  <a:gd name="T38" fmla="*/ 4 w 101"/>
                  <a:gd name="T39" fmla="*/ 78 h 86"/>
                  <a:gd name="T40" fmla="*/ 8 w 101"/>
                  <a:gd name="T41" fmla="*/ 82 h 86"/>
                  <a:gd name="T42" fmla="*/ 15 w 101"/>
                  <a:gd name="T43" fmla="*/ 86 h 86"/>
                  <a:gd name="T44" fmla="*/ 19 w 101"/>
                  <a:gd name="T45" fmla="*/ 86 h 86"/>
                  <a:gd name="T46" fmla="*/ 11 w 101"/>
                  <a:gd name="T47" fmla="*/ 74 h 86"/>
                  <a:gd name="T48" fmla="*/ 4 w 101"/>
                  <a:gd name="T49" fmla="*/ 63 h 86"/>
                  <a:gd name="T50" fmla="*/ 0 w 101"/>
                  <a:gd name="T51" fmla="*/ 7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1"/>
                  <a:gd name="T79" fmla="*/ 0 h 86"/>
                  <a:gd name="T80" fmla="*/ 101 w 101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1" h="86">
                    <a:moveTo>
                      <a:pt x="101" y="48"/>
                    </a:moveTo>
                    <a:lnTo>
                      <a:pt x="97" y="34"/>
                    </a:lnTo>
                    <a:lnTo>
                      <a:pt x="93" y="22"/>
                    </a:lnTo>
                    <a:lnTo>
                      <a:pt x="82" y="11"/>
                    </a:lnTo>
                    <a:lnTo>
                      <a:pt x="71" y="4"/>
                    </a:lnTo>
                    <a:lnTo>
                      <a:pt x="63" y="4"/>
                    </a:lnTo>
                    <a:lnTo>
                      <a:pt x="60" y="0"/>
                    </a:lnTo>
                    <a:lnTo>
                      <a:pt x="56" y="4"/>
                    </a:lnTo>
                    <a:lnTo>
                      <a:pt x="71" y="11"/>
                    </a:lnTo>
                    <a:lnTo>
                      <a:pt x="82" y="22"/>
                    </a:lnTo>
                    <a:lnTo>
                      <a:pt x="89" y="34"/>
                    </a:lnTo>
                    <a:lnTo>
                      <a:pt x="93" y="48"/>
                    </a:lnTo>
                    <a:lnTo>
                      <a:pt x="89" y="63"/>
                    </a:lnTo>
                    <a:lnTo>
                      <a:pt x="86" y="74"/>
                    </a:lnTo>
                    <a:lnTo>
                      <a:pt x="89" y="74"/>
                    </a:lnTo>
                    <a:lnTo>
                      <a:pt x="97" y="71"/>
                    </a:lnTo>
                    <a:lnTo>
                      <a:pt x="101" y="60"/>
                    </a:lnTo>
                    <a:lnTo>
                      <a:pt x="101" y="48"/>
                    </a:lnTo>
                    <a:close/>
                    <a:moveTo>
                      <a:pt x="0" y="71"/>
                    </a:moveTo>
                    <a:lnTo>
                      <a:pt x="4" y="78"/>
                    </a:lnTo>
                    <a:lnTo>
                      <a:pt x="8" y="82"/>
                    </a:lnTo>
                    <a:lnTo>
                      <a:pt x="15" y="86"/>
                    </a:lnTo>
                    <a:lnTo>
                      <a:pt x="19" y="86"/>
                    </a:lnTo>
                    <a:lnTo>
                      <a:pt x="11" y="74"/>
                    </a:lnTo>
                    <a:lnTo>
                      <a:pt x="4" y="63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BD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04" name="Freeform 397"/>
              <p:cNvSpPr>
                <a:spLocks noEditPoints="1"/>
              </p:cNvSpPr>
              <p:nvPr/>
            </p:nvSpPr>
            <p:spPr bwMode="auto">
              <a:xfrm>
                <a:off x="4542" y="1315"/>
                <a:ext cx="97" cy="82"/>
              </a:xfrm>
              <a:custGeom>
                <a:avLst/>
                <a:gdLst>
                  <a:gd name="T0" fmla="*/ 97 w 97"/>
                  <a:gd name="T1" fmla="*/ 44 h 82"/>
                  <a:gd name="T2" fmla="*/ 93 w 97"/>
                  <a:gd name="T3" fmla="*/ 30 h 82"/>
                  <a:gd name="T4" fmla="*/ 86 w 97"/>
                  <a:gd name="T5" fmla="*/ 15 h 82"/>
                  <a:gd name="T6" fmla="*/ 75 w 97"/>
                  <a:gd name="T7" fmla="*/ 4 h 82"/>
                  <a:gd name="T8" fmla="*/ 60 w 97"/>
                  <a:gd name="T9" fmla="*/ 0 h 82"/>
                  <a:gd name="T10" fmla="*/ 52 w 97"/>
                  <a:gd name="T11" fmla="*/ 4 h 82"/>
                  <a:gd name="T12" fmla="*/ 67 w 97"/>
                  <a:gd name="T13" fmla="*/ 11 h 82"/>
                  <a:gd name="T14" fmla="*/ 78 w 97"/>
                  <a:gd name="T15" fmla="*/ 18 h 82"/>
                  <a:gd name="T16" fmla="*/ 86 w 97"/>
                  <a:gd name="T17" fmla="*/ 30 h 82"/>
                  <a:gd name="T18" fmla="*/ 89 w 97"/>
                  <a:gd name="T19" fmla="*/ 44 h 82"/>
                  <a:gd name="T20" fmla="*/ 86 w 97"/>
                  <a:gd name="T21" fmla="*/ 59 h 82"/>
                  <a:gd name="T22" fmla="*/ 78 w 97"/>
                  <a:gd name="T23" fmla="*/ 74 h 82"/>
                  <a:gd name="T24" fmla="*/ 86 w 97"/>
                  <a:gd name="T25" fmla="*/ 70 h 82"/>
                  <a:gd name="T26" fmla="*/ 89 w 97"/>
                  <a:gd name="T27" fmla="*/ 70 h 82"/>
                  <a:gd name="T28" fmla="*/ 93 w 97"/>
                  <a:gd name="T29" fmla="*/ 59 h 82"/>
                  <a:gd name="T30" fmla="*/ 97 w 97"/>
                  <a:gd name="T31" fmla="*/ 44 h 82"/>
                  <a:gd name="T32" fmla="*/ 0 w 97"/>
                  <a:gd name="T33" fmla="*/ 63 h 82"/>
                  <a:gd name="T34" fmla="*/ 8 w 97"/>
                  <a:gd name="T35" fmla="*/ 70 h 82"/>
                  <a:gd name="T36" fmla="*/ 15 w 97"/>
                  <a:gd name="T37" fmla="*/ 82 h 82"/>
                  <a:gd name="T38" fmla="*/ 19 w 97"/>
                  <a:gd name="T39" fmla="*/ 82 h 82"/>
                  <a:gd name="T40" fmla="*/ 26 w 97"/>
                  <a:gd name="T41" fmla="*/ 82 h 82"/>
                  <a:gd name="T42" fmla="*/ 15 w 97"/>
                  <a:gd name="T43" fmla="*/ 70 h 82"/>
                  <a:gd name="T44" fmla="*/ 8 w 97"/>
                  <a:gd name="T45" fmla="*/ 56 h 82"/>
                  <a:gd name="T46" fmla="*/ 0 w 97"/>
                  <a:gd name="T47" fmla="*/ 63 h 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7"/>
                  <a:gd name="T73" fmla="*/ 0 h 82"/>
                  <a:gd name="T74" fmla="*/ 97 w 97"/>
                  <a:gd name="T75" fmla="*/ 82 h 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7" h="82">
                    <a:moveTo>
                      <a:pt x="97" y="44"/>
                    </a:moveTo>
                    <a:lnTo>
                      <a:pt x="93" y="30"/>
                    </a:lnTo>
                    <a:lnTo>
                      <a:pt x="86" y="15"/>
                    </a:lnTo>
                    <a:lnTo>
                      <a:pt x="75" y="4"/>
                    </a:lnTo>
                    <a:lnTo>
                      <a:pt x="60" y="0"/>
                    </a:lnTo>
                    <a:lnTo>
                      <a:pt x="52" y="4"/>
                    </a:lnTo>
                    <a:lnTo>
                      <a:pt x="67" y="11"/>
                    </a:lnTo>
                    <a:lnTo>
                      <a:pt x="78" y="18"/>
                    </a:lnTo>
                    <a:lnTo>
                      <a:pt x="86" y="30"/>
                    </a:lnTo>
                    <a:lnTo>
                      <a:pt x="89" y="44"/>
                    </a:lnTo>
                    <a:lnTo>
                      <a:pt x="86" y="59"/>
                    </a:lnTo>
                    <a:lnTo>
                      <a:pt x="78" y="74"/>
                    </a:lnTo>
                    <a:lnTo>
                      <a:pt x="86" y="70"/>
                    </a:lnTo>
                    <a:lnTo>
                      <a:pt x="89" y="70"/>
                    </a:lnTo>
                    <a:lnTo>
                      <a:pt x="93" y="59"/>
                    </a:lnTo>
                    <a:lnTo>
                      <a:pt x="97" y="44"/>
                    </a:lnTo>
                    <a:close/>
                    <a:moveTo>
                      <a:pt x="0" y="63"/>
                    </a:moveTo>
                    <a:lnTo>
                      <a:pt x="8" y="70"/>
                    </a:lnTo>
                    <a:lnTo>
                      <a:pt x="15" y="82"/>
                    </a:lnTo>
                    <a:lnTo>
                      <a:pt x="19" y="82"/>
                    </a:lnTo>
                    <a:lnTo>
                      <a:pt x="26" y="82"/>
                    </a:lnTo>
                    <a:lnTo>
                      <a:pt x="15" y="70"/>
                    </a:lnTo>
                    <a:lnTo>
                      <a:pt x="8" y="56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B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05" name="Freeform 398"/>
              <p:cNvSpPr>
                <a:spLocks noEditPoints="1"/>
              </p:cNvSpPr>
              <p:nvPr/>
            </p:nvSpPr>
            <p:spPr bwMode="auto">
              <a:xfrm>
                <a:off x="4546" y="1315"/>
                <a:ext cx="89" cy="82"/>
              </a:xfrm>
              <a:custGeom>
                <a:avLst/>
                <a:gdLst>
                  <a:gd name="T0" fmla="*/ 89 w 89"/>
                  <a:gd name="T1" fmla="*/ 44 h 82"/>
                  <a:gd name="T2" fmla="*/ 85 w 89"/>
                  <a:gd name="T3" fmla="*/ 30 h 82"/>
                  <a:gd name="T4" fmla="*/ 78 w 89"/>
                  <a:gd name="T5" fmla="*/ 18 h 82"/>
                  <a:gd name="T6" fmla="*/ 67 w 89"/>
                  <a:gd name="T7" fmla="*/ 7 h 82"/>
                  <a:gd name="T8" fmla="*/ 52 w 89"/>
                  <a:gd name="T9" fmla="*/ 0 h 82"/>
                  <a:gd name="T10" fmla="*/ 45 w 89"/>
                  <a:gd name="T11" fmla="*/ 7 h 82"/>
                  <a:gd name="T12" fmla="*/ 59 w 89"/>
                  <a:gd name="T13" fmla="*/ 11 h 82"/>
                  <a:gd name="T14" fmla="*/ 71 w 89"/>
                  <a:gd name="T15" fmla="*/ 18 h 82"/>
                  <a:gd name="T16" fmla="*/ 78 w 89"/>
                  <a:gd name="T17" fmla="*/ 33 h 82"/>
                  <a:gd name="T18" fmla="*/ 82 w 89"/>
                  <a:gd name="T19" fmla="*/ 44 h 82"/>
                  <a:gd name="T20" fmla="*/ 82 w 89"/>
                  <a:gd name="T21" fmla="*/ 56 h 82"/>
                  <a:gd name="T22" fmla="*/ 78 w 89"/>
                  <a:gd name="T23" fmla="*/ 63 h 82"/>
                  <a:gd name="T24" fmla="*/ 74 w 89"/>
                  <a:gd name="T25" fmla="*/ 70 h 82"/>
                  <a:gd name="T26" fmla="*/ 67 w 89"/>
                  <a:gd name="T27" fmla="*/ 74 h 82"/>
                  <a:gd name="T28" fmla="*/ 74 w 89"/>
                  <a:gd name="T29" fmla="*/ 74 h 82"/>
                  <a:gd name="T30" fmla="*/ 82 w 89"/>
                  <a:gd name="T31" fmla="*/ 70 h 82"/>
                  <a:gd name="T32" fmla="*/ 85 w 89"/>
                  <a:gd name="T33" fmla="*/ 59 h 82"/>
                  <a:gd name="T34" fmla="*/ 89 w 89"/>
                  <a:gd name="T35" fmla="*/ 44 h 82"/>
                  <a:gd name="T36" fmla="*/ 0 w 89"/>
                  <a:gd name="T37" fmla="*/ 59 h 82"/>
                  <a:gd name="T38" fmla="*/ 7 w 89"/>
                  <a:gd name="T39" fmla="*/ 70 h 82"/>
                  <a:gd name="T40" fmla="*/ 15 w 89"/>
                  <a:gd name="T41" fmla="*/ 82 h 82"/>
                  <a:gd name="T42" fmla="*/ 22 w 89"/>
                  <a:gd name="T43" fmla="*/ 82 h 82"/>
                  <a:gd name="T44" fmla="*/ 30 w 89"/>
                  <a:gd name="T45" fmla="*/ 82 h 82"/>
                  <a:gd name="T46" fmla="*/ 22 w 89"/>
                  <a:gd name="T47" fmla="*/ 74 h 82"/>
                  <a:gd name="T48" fmla="*/ 15 w 89"/>
                  <a:gd name="T49" fmla="*/ 70 h 82"/>
                  <a:gd name="T50" fmla="*/ 11 w 89"/>
                  <a:gd name="T51" fmla="*/ 59 h 82"/>
                  <a:gd name="T52" fmla="*/ 7 w 89"/>
                  <a:gd name="T53" fmla="*/ 52 h 82"/>
                  <a:gd name="T54" fmla="*/ 0 w 89"/>
                  <a:gd name="T55" fmla="*/ 59 h 8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9"/>
                  <a:gd name="T85" fmla="*/ 0 h 82"/>
                  <a:gd name="T86" fmla="*/ 89 w 89"/>
                  <a:gd name="T87" fmla="*/ 82 h 8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9" h="82">
                    <a:moveTo>
                      <a:pt x="89" y="44"/>
                    </a:moveTo>
                    <a:lnTo>
                      <a:pt x="85" y="30"/>
                    </a:lnTo>
                    <a:lnTo>
                      <a:pt x="78" y="18"/>
                    </a:lnTo>
                    <a:lnTo>
                      <a:pt x="67" y="7"/>
                    </a:lnTo>
                    <a:lnTo>
                      <a:pt x="52" y="0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1" y="18"/>
                    </a:lnTo>
                    <a:lnTo>
                      <a:pt x="78" y="33"/>
                    </a:lnTo>
                    <a:lnTo>
                      <a:pt x="82" y="44"/>
                    </a:lnTo>
                    <a:lnTo>
                      <a:pt x="82" y="56"/>
                    </a:lnTo>
                    <a:lnTo>
                      <a:pt x="78" y="63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74" y="74"/>
                    </a:lnTo>
                    <a:lnTo>
                      <a:pt x="82" y="70"/>
                    </a:lnTo>
                    <a:lnTo>
                      <a:pt x="85" y="59"/>
                    </a:lnTo>
                    <a:lnTo>
                      <a:pt x="89" y="44"/>
                    </a:lnTo>
                    <a:close/>
                    <a:moveTo>
                      <a:pt x="0" y="59"/>
                    </a:moveTo>
                    <a:lnTo>
                      <a:pt x="7" y="70"/>
                    </a:lnTo>
                    <a:lnTo>
                      <a:pt x="15" y="82"/>
                    </a:lnTo>
                    <a:lnTo>
                      <a:pt x="22" y="82"/>
                    </a:lnTo>
                    <a:lnTo>
                      <a:pt x="30" y="82"/>
                    </a:lnTo>
                    <a:lnTo>
                      <a:pt x="22" y="74"/>
                    </a:lnTo>
                    <a:lnTo>
                      <a:pt x="15" y="70"/>
                    </a:lnTo>
                    <a:lnTo>
                      <a:pt x="11" y="59"/>
                    </a:lnTo>
                    <a:lnTo>
                      <a:pt x="7" y="52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06" name="Freeform 399"/>
              <p:cNvSpPr>
                <a:spLocks noEditPoints="1"/>
              </p:cNvSpPr>
              <p:nvPr/>
            </p:nvSpPr>
            <p:spPr bwMode="auto">
              <a:xfrm>
                <a:off x="4550" y="1319"/>
                <a:ext cx="81" cy="78"/>
              </a:xfrm>
              <a:custGeom>
                <a:avLst/>
                <a:gdLst>
                  <a:gd name="T0" fmla="*/ 81 w 81"/>
                  <a:gd name="T1" fmla="*/ 40 h 78"/>
                  <a:gd name="T2" fmla="*/ 78 w 81"/>
                  <a:gd name="T3" fmla="*/ 26 h 78"/>
                  <a:gd name="T4" fmla="*/ 70 w 81"/>
                  <a:gd name="T5" fmla="*/ 14 h 78"/>
                  <a:gd name="T6" fmla="*/ 59 w 81"/>
                  <a:gd name="T7" fmla="*/ 7 h 78"/>
                  <a:gd name="T8" fmla="*/ 44 w 81"/>
                  <a:gd name="T9" fmla="*/ 0 h 78"/>
                  <a:gd name="T10" fmla="*/ 37 w 81"/>
                  <a:gd name="T11" fmla="*/ 7 h 78"/>
                  <a:gd name="T12" fmla="*/ 41 w 81"/>
                  <a:gd name="T13" fmla="*/ 7 h 78"/>
                  <a:gd name="T14" fmla="*/ 41 w 81"/>
                  <a:gd name="T15" fmla="*/ 7 h 78"/>
                  <a:gd name="T16" fmla="*/ 52 w 81"/>
                  <a:gd name="T17" fmla="*/ 11 h 78"/>
                  <a:gd name="T18" fmla="*/ 63 w 81"/>
                  <a:gd name="T19" fmla="*/ 18 h 78"/>
                  <a:gd name="T20" fmla="*/ 70 w 81"/>
                  <a:gd name="T21" fmla="*/ 29 h 78"/>
                  <a:gd name="T22" fmla="*/ 74 w 81"/>
                  <a:gd name="T23" fmla="*/ 40 h 78"/>
                  <a:gd name="T24" fmla="*/ 70 w 81"/>
                  <a:gd name="T25" fmla="*/ 52 h 78"/>
                  <a:gd name="T26" fmla="*/ 67 w 81"/>
                  <a:gd name="T27" fmla="*/ 63 h 78"/>
                  <a:gd name="T28" fmla="*/ 59 w 81"/>
                  <a:gd name="T29" fmla="*/ 70 h 78"/>
                  <a:gd name="T30" fmla="*/ 48 w 81"/>
                  <a:gd name="T31" fmla="*/ 74 h 78"/>
                  <a:gd name="T32" fmla="*/ 59 w 81"/>
                  <a:gd name="T33" fmla="*/ 74 h 78"/>
                  <a:gd name="T34" fmla="*/ 70 w 81"/>
                  <a:gd name="T35" fmla="*/ 70 h 78"/>
                  <a:gd name="T36" fmla="*/ 78 w 81"/>
                  <a:gd name="T37" fmla="*/ 55 h 78"/>
                  <a:gd name="T38" fmla="*/ 81 w 81"/>
                  <a:gd name="T39" fmla="*/ 40 h 78"/>
                  <a:gd name="T40" fmla="*/ 0 w 81"/>
                  <a:gd name="T41" fmla="*/ 52 h 78"/>
                  <a:gd name="T42" fmla="*/ 7 w 81"/>
                  <a:gd name="T43" fmla="*/ 66 h 78"/>
                  <a:gd name="T44" fmla="*/ 18 w 81"/>
                  <a:gd name="T45" fmla="*/ 78 h 78"/>
                  <a:gd name="T46" fmla="*/ 29 w 81"/>
                  <a:gd name="T47" fmla="*/ 78 h 78"/>
                  <a:gd name="T48" fmla="*/ 37 w 81"/>
                  <a:gd name="T49" fmla="*/ 74 h 78"/>
                  <a:gd name="T50" fmla="*/ 26 w 81"/>
                  <a:gd name="T51" fmla="*/ 74 h 78"/>
                  <a:gd name="T52" fmla="*/ 18 w 81"/>
                  <a:gd name="T53" fmla="*/ 66 h 78"/>
                  <a:gd name="T54" fmla="*/ 11 w 81"/>
                  <a:gd name="T55" fmla="*/ 55 h 78"/>
                  <a:gd name="T56" fmla="*/ 7 w 81"/>
                  <a:gd name="T57" fmla="*/ 44 h 78"/>
                  <a:gd name="T58" fmla="*/ 0 w 81"/>
                  <a:gd name="T59" fmla="*/ 52 h 7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1"/>
                  <a:gd name="T91" fmla="*/ 0 h 78"/>
                  <a:gd name="T92" fmla="*/ 81 w 81"/>
                  <a:gd name="T93" fmla="*/ 78 h 7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1" h="78">
                    <a:moveTo>
                      <a:pt x="81" y="40"/>
                    </a:moveTo>
                    <a:lnTo>
                      <a:pt x="78" y="26"/>
                    </a:lnTo>
                    <a:lnTo>
                      <a:pt x="70" y="14"/>
                    </a:lnTo>
                    <a:lnTo>
                      <a:pt x="59" y="7"/>
                    </a:lnTo>
                    <a:lnTo>
                      <a:pt x="44" y="0"/>
                    </a:lnTo>
                    <a:lnTo>
                      <a:pt x="37" y="7"/>
                    </a:lnTo>
                    <a:lnTo>
                      <a:pt x="41" y="7"/>
                    </a:lnTo>
                    <a:lnTo>
                      <a:pt x="52" y="11"/>
                    </a:lnTo>
                    <a:lnTo>
                      <a:pt x="63" y="18"/>
                    </a:lnTo>
                    <a:lnTo>
                      <a:pt x="70" y="29"/>
                    </a:lnTo>
                    <a:lnTo>
                      <a:pt x="74" y="40"/>
                    </a:lnTo>
                    <a:lnTo>
                      <a:pt x="70" y="52"/>
                    </a:lnTo>
                    <a:lnTo>
                      <a:pt x="67" y="63"/>
                    </a:lnTo>
                    <a:lnTo>
                      <a:pt x="59" y="70"/>
                    </a:lnTo>
                    <a:lnTo>
                      <a:pt x="48" y="74"/>
                    </a:lnTo>
                    <a:lnTo>
                      <a:pt x="59" y="74"/>
                    </a:lnTo>
                    <a:lnTo>
                      <a:pt x="70" y="70"/>
                    </a:lnTo>
                    <a:lnTo>
                      <a:pt x="78" y="55"/>
                    </a:lnTo>
                    <a:lnTo>
                      <a:pt x="81" y="40"/>
                    </a:lnTo>
                    <a:close/>
                    <a:moveTo>
                      <a:pt x="0" y="52"/>
                    </a:moveTo>
                    <a:lnTo>
                      <a:pt x="7" y="66"/>
                    </a:lnTo>
                    <a:lnTo>
                      <a:pt x="18" y="78"/>
                    </a:lnTo>
                    <a:lnTo>
                      <a:pt x="29" y="78"/>
                    </a:lnTo>
                    <a:lnTo>
                      <a:pt x="37" y="74"/>
                    </a:lnTo>
                    <a:lnTo>
                      <a:pt x="26" y="74"/>
                    </a:lnTo>
                    <a:lnTo>
                      <a:pt x="18" y="66"/>
                    </a:lnTo>
                    <a:lnTo>
                      <a:pt x="11" y="55"/>
                    </a:lnTo>
                    <a:lnTo>
                      <a:pt x="7" y="4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C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07" name="Freeform 400"/>
              <p:cNvSpPr>
                <a:spLocks/>
              </p:cNvSpPr>
              <p:nvPr/>
            </p:nvSpPr>
            <p:spPr bwMode="auto">
              <a:xfrm>
                <a:off x="4553" y="1322"/>
                <a:ext cx="75" cy="75"/>
              </a:xfrm>
              <a:custGeom>
                <a:avLst/>
                <a:gdLst>
                  <a:gd name="T0" fmla="*/ 75 w 75"/>
                  <a:gd name="T1" fmla="*/ 37 h 75"/>
                  <a:gd name="T2" fmla="*/ 71 w 75"/>
                  <a:gd name="T3" fmla="*/ 26 h 75"/>
                  <a:gd name="T4" fmla="*/ 64 w 75"/>
                  <a:gd name="T5" fmla="*/ 11 h 75"/>
                  <a:gd name="T6" fmla="*/ 52 w 75"/>
                  <a:gd name="T7" fmla="*/ 4 h 75"/>
                  <a:gd name="T8" fmla="*/ 38 w 75"/>
                  <a:gd name="T9" fmla="*/ 0 h 75"/>
                  <a:gd name="T10" fmla="*/ 30 w 75"/>
                  <a:gd name="T11" fmla="*/ 8 h 75"/>
                  <a:gd name="T12" fmla="*/ 34 w 75"/>
                  <a:gd name="T13" fmla="*/ 8 h 75"/>
                  <a:gd name="T14" fmla="*/ 38 w 75"/>
                  <a:gd name="T15" fmla="*/ 8 h 75"/>
                  <a:gd name="T16" fmla="*/ 49 w 75"/>
                  <a:gd name="T17" fmla="*/ 11 h 75"/>
                  <a:gd name="T18" fmla="*/ 60 w 75"/>
                  <a:gd name="T19" fmla="*/ 19 h 75"/>
                  <a:gd name="T20" fmla="*/ 64 w 75"/>
                  <a:gd name="T21" fmla="*/ 26 h 75"/>
                  <a:gd name="T22" fmla="*/ 67 w 75"/>
                  <a:gd name="T23" fmla="*/ 37 h 75"/>
                  <a:gd name="T24" fmla="*/ 64 w 75"/>
                  <a:gd name="T25" fmla="*/ 52 h 75"/>
                  <a:gd name="T26" fmla="*/ 60 w 75"/>
                  <a:gd name="T27" fmla="*/ 60 h 75"/>
                  <a:gd name="T28" fmla="*/ 49 w 75"/>
                  <a:gd name="T29" fmla="*/ 67 h 75"/>
                  <a:gd name="T30" fmla="*/ 38 w 75"/>
                  <a:gd name="T31" fmla="*/ 67 h 75"/>
                  <a:gd name="T32" fmla="*/ 26 w 75"/>
                  <a:gd name="T33" fmla="*/ 67 h 75"/>
                  <a:gd name="T34" fmla="*/ 15 w 75"/>
                  <a:gd name="T35" fmla="*/ 60 h 75"/>
                  <a:gd name="T36" fmla="*/ 8 w 75"/>
                  <a:gd name="T37" fmla="*/ 52 h 75"/>
                  <a:gd name="T38" fmla="*/ 8 w 75"/>
                  <a:gd name="T39" fmla="*/ 37 h 75"/>
                  <a:gd name="T40" fmla="*/ 8 w 75"/>
                  <a:gd name="T41" fmla="*/ 37 h 75"/>
                  <a:gd name="T42" fmla="*/ 8 w 75"/>
                  <a:gd name="T43" fmla="*/ 37 h 75"/>
                  <a:gd name="T44" fmla="*/ 0 w 75"/>
                  <a:gd name="T45" fmla="*/ 45 h 75"/>
                  <a:gd name="T46" fmla="*/ 4 w 75"/>
                  <a:gd name="T47" fmla="*/ 52 h 75"/>
                  <a:gd name="T48" fmla="*/ 8 w 75"/>
                  <a:gd name="T49" fmla="*/ 63 h 75"/>
                  <a:gd name="T50" fmla="*/ 15 w 75"/>
                  <a:gd name="T51" fmla="*/ 67 h 75"/>
                  <a:gd name="T52" fmla="*/ 23 w 75"/>
                  <a:gd name="T53" fmla="*/ 75 h 75"/>
                  <a:gd name="T54" fmla="*/ 41 w 75"/>
                  <a:gd name="T55" fmla="*/ 71 h 75"/>
                  <a:gd name="T56" fmla="*/ 60 w 75"/>
                  <a:gd name="T57" fmla="*/ 67 h 75"/>
                  <a:gd name="T58" fmla="*/ 67 w 75"/>
                  <a:gd name="T59" fmla="*/ 63 h 75"/>
                  <a:gd name="T60" fmla="*/ 71 w 75"/>
                  <a:gd name="T61" fmla="*/ 56 h 75"/>
                  <a:gd name="T62" fmla="*/ 75 w 75"/>
                  <a:gd name="T63" fmla="*/ 49 h 75"/>
                  <a:gd name="T64" fmla="*/ 75 w 75"/>
                  <a:gd name="T65" fmla="*/ 37 h 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75"/>
                  <a:gd name="T101" fmla="*/ 75 w 75"/>
                  <a:gd name="T102" fmla="*/ 75 h 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75">
                    <a:moveTo>
                      <a:pt x="75" y="37"/>
                    </a:moveTo>
                    <a:lnTo>
                      <a:pt x="71" y="26"/>
                    </a:lnTo>
                    <a:lnTo>
                      <a:pt x="64" y="11"/>
                    </a:lnTo>
                    <a:lnTo>
                      <a:pt x="52" y="4"/>
                    </a:lnTo>
                    <a:lnTo>
                      <a:pt x="38" y="0"/>
                    </a:lnTo>
                    <a:lnTo>
                      <a:pt x="30" y="8"/>
                    </a:lnTo>
                    <a:lnTo>
                      <a:pt x="34" y="8"/>
                    </a:lnTo>
                    <a:lnTo>
                      <a:pt x="38" y="8"/>
                    </a:lnTo>
                    <a:lnTo>
                      <a:pt x="49" y="11"/>
                    </a:lnTo>
                    <a:lnTo>
                      <a:pt x="60" y="19"/>
                    </a:lnTo>
                    <a:lnTo>
                      <a:pt x="64" y="26"/>
                    </a:lnTo>
                    <a:lnTo>
                      <a:pt x="67" y="37"/>
                    </a:lnTo>
                    <a:lnTo>
                      <a:pt x="64" y="52"/>
                    </a:lnTo>
                    <a:lnTo>
                      <a:pt x="60" y="60"/>
                    </a:lnTo>
                    <a:lnTo>
                      <a:pt x="49" y="67"/>
                    </a:lnTo>
                    <a:lnTo>
                      <a:pt x="38" y="67"/>
                    </a:lnTo>
                    <a:lnTo>
                      <a:pt x="26" y="67"/>
                    </a:lnTo>
                    <a:lnTo>
                      <a:pt x="15" y="60"/>
                    </a:lnTo>
                    <a:lnTo>
                      <a:pt x="8" y="52"/>
                    </a:lnTo>
                    <a:lnTo>
                      <a:pt x="8" y="37"/>
                    </a:lnTo>
                    <a:lnTo>
                      <a:pt x="0" y="45"/>
                    </a:lnTo>
                    <a:lnTo>
                      <a:pt x="4" y="52"/>
                    </a:lnTo>
                    <a:lnTo>
                      <a:pt x="8" y="63"/>
                    </a:lnTo>
                    <a:lnTo>
                      <a:pt x="15" y="67"/>
                    </a:lnTo>
                    <a:lnTo>
                      <a:pt x="23" y="75"/>
                    </a:lnTo>
                    <a:lnTo>
                      <a:pt x="41" y="71"/>
                    </a:lnTo>
                    <a:lnTo>
                      <a:pt x="60" y="67"/>
                    </a:lnTo>
                    <a:lnTo>
                      <a:pt x="67" y="63"/>
                    </a:lnTo>
                    <a:lnTo>
                      <a:pt x="71" y="56"/>
                    </a:lnTo>
                    <a:lnTo>
                      <a:pt x="75" y="49"/>
                    </a:lnTo>
                    <a:lnTo>
                      <a:pt x="75" y="37"/>
                    </a:lnTo>
                    <a:close/>
                  </a:path>
                </a:pathLst>
              </a:custGeom>
              <a:solidFill>
                <a:srgbClr val="FC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08" name="Freeform 401"/>
              <p:cNvSpPr>
                <a:spLocks/>
              </p:cNvSpPr>
              <p:nvPr/>
            </p:nvSpPr>
            <p:spPr bwMode="auto">
              <a:xfrm>
                <a:off x="4557" y="1326"/>
                <a:ext cx="67" cy="67"/>
              </a:xfrm>
              <a:custGeom>
                <a:avLst/>
                <a:gdLst>
                  <a:gd name="T0" fmla="*/ 67 w 67"/>
                  <a:gd name="T1" fmla="*/ 33 h 67"/>
                  <a:gd name="T2" fmla="*/ 63 w 67"/>
                  <a:gd name="T3" fmla="*/ 22 h 67"/>
                  <a:gd name="T4" fmla="*/ 56 w 67"/>
                  <a:gd name="T5" fmla="*/ 11 h 67"/>
                  <a:gd name="T6" fmla="*/ 45 w 67"/>
                  <a:gd name="T7" fmla="*/ 4 h 67"/>
                  <a:gd name="T8" fmla="*/ 34 w 67"/>
                  <a:gd name="T9" fmla="*/ 0 h 67"/>
                  <a:gd name="T10" fmla="*/ 34 w 67"/>
                  <a:gd name="T11" fmla="*/ 0 h 67"/>
                  <a:gd name="T12" fmla="*/ 30 w 67"/>
                  <a:gd name="T13" fmla="*/ 0 h 67"/>
                  <a:gd name="T14" fmla="*/ 22 w 67"/>
                  <a:gd name="T15" fmla="*/ 11 h 67"/>
                  <a:gd name="T16" fmla="*/ 26 w 67"/>
                  <a:gd name="T17" fmla="*/ 7 h 67"/>
                  <a:gd name="T18" fmla="*/ 34 w 67"/>
                  <a:gd name="T19" fmla="*/ 7 h 67"/>
                  <a:gd name="T20" fmla="*/ 45 w 67"/>
                  <a:gd name="T21" fmla="*/ 11 h 67"/>
                  <a:gd name="T22" fmla="*/ 52 w 67"/>
                  <a:gd name="T23" fmla="*/ 15 h 67"/>
                  <a:gd name="T24" fmla="*/ 56 w 67"/>
                  <a:gd name="T25" fmla="*/ 26 h 67"/>
                  <a:gd name="T26" fmla="*/ 60 w 67"/>
                  <a:gd name="T27" fmla="*/ 33 h 67"/>
                  <a:gd name="T28" fmla="*/ 56 w 67"/>
                  <a:gd name="T29" fmla="*/ 45 h 67"/>
                  <a:gd name="T30" fmla="*/ 52 w 67"/>
                  <a:gd name="T31" fmla="*/ 52 h 67"/>
                  <a:gd name="T32" fmla="*/ 45 w 67"/>
                  <a:gd name="T33" fmla="*/ 59 h 67"/>
                  <a:gd name="T34" fmla="*/ 34 w 67"/>
                  <a:gd name="T35" fmla="*/ 59 h 67"/>
                  <a:gd name="T36" fmla="*/ 22 w 67"/>
                  <a:gd name="T37" fmla="*/ 59 h 67"/>
                  <a:gd name="T38" fmla="*/ 15 w 67"/>
                  <a:gd name="T39" fmla="*/ 52 h 67"/>
                  <a:gd name="T40" fmla="*/ 8 w 67"/>
                  <a:gd name="T41" fmla="*/ 45 h 67"/>
                  <a:gd name="T42" fmla="*/ 8 w 67"/>
                  <a:gd name="T43" fmla="*/ 33 h 67"/>
                  <a:gd name="T44" fmla="*/ 8 w 67"/>
                  <a:gd name="T45" fmla="*/ 30 h 67"/>
                  <a:gd name="T46" fmla="*/ 8 w 67"/>
                  <a:gd name="T47" fmla="*/ 26 h 67"/>
                  <a:gd name="T48" fmla="*/ 0 w 67"/>
                  <a:gd name="T49" fmla="*/ 37 h 67"/>
                  <a:gd name="T50" fmla="*/ 4 w 67"/>
                  <a:gd name="T51" fmla="*/ 48 h 67"/>
                  <a:gd name="T52" fmla="*/ 11 w 67"/>
                  <a:gd name="T53" fmla="*/ 59 h 67"/>
                  <a:gd name="T54" fmla="*/ 19 w 67"/>
                  <a:gd name="T55" fmla="*/ 67 h 67"/>
                  <a:gd name="T56" fmla="*/ 30 w 67"/>
                  <a:gd name="T57" fmla="*/ 67 h 67"/>
                  <a:gd name="T58" fmla="*/ 37 w 67"/>
                  <a:gd name="T59" fmla="*/ 67 h 67"/>
                  <a:gd name="T60" fmla="*/ 41 w 67"/>
                  <a:gd name="T61" fmla="*/ 67 h 67"/>
                  <a:gd name="T62" fmla="*/ 52 w 67"/>
                  <a:gd name="T63" fmla="*/ 63 h 67"/>
                  <a:gd name="T64" fmla="*/ 60 w 67"/>
                  <a:gd name="T65" fmla="*/ 56 h 67"/>
                  <a:gd name="T66" fmla="*/ 63 w 67"/>
                  <a:gd name="T67" fmla="*/ 45 h 67"/>
                  <a:gd name="T68" fmla="*/ 67 w 67"/>
                  <a:gd name="T69" fmla="*/ 33 h 6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7"/>
                  <a:gd name="T106" fmla="*/ 0 h 67"/>
                  <a:gd name="T107" fmla="*/ 67 w 67"/>
                  <a:gd name="T108" fmla="*/ 67 h 6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7" h="67">
                    <a:moveTo>
                      <a:pt x="67" y="33"/>
                    </a:moveTo>
                    <a:lnTo>
                      <a:pt x="63" y="22"/>
                    </a:lnTo>
                    <a:lnTo>
                      <a:pt x="56" y="11"/>
                    </a:lnTo>
                    <a:lnTo>
                      <a:pt x="45" y="4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2" y="11"/>
                    </a:lnTo>
                    <a:lnTo>
                      <a:pt x="26" y="7"/>
                    </a:lnTo>
                    <a:lnTo>
                      <a:pt x="34" y="7"/>
                    </a:lnTo>
                    <a:lnTo>
                      <a:pt x="45" y="11"/>
                    </a:lnTo>
                    <a:lnTo>
                      <a:pt x="52" y="15"/>
                    </a:lnTo>
                    <a:lnTo>
                      <a:pt x="56" y="26"/>
                    </a:lnTo>
                    <a:lnTo>
                      <a:pt x="60" y="33"/>
                    </a:lnTo>
                    <a:lnTo>
                      <a:pt x="56" y="45"/>
                    </a:lnTo>
                    <a:lnTo>
                      <a:pt x="52" y="52"/>
                    </a:lnTo>
                    <a:lnTo>
                      <a:pt x="45" y="59"/>
                    </a:lnTo>
                    <a:lnTo>
                      <a:pt x="34" y="59"/>
                    </a:lnTo>
                    <a:lnTo>
                      <a:pt x="22" y="59"/>
                    </a:lnTo>
                    <a:lnTo>
                      <a:pt x="15" y="52"/>
                    </a:lnTo>
                    <a:lnTo>
                      <a:pt x="8" y="45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26"/>
                    </a:lnTo>
                    <a:lnTo>
                      <a:pt x="0" y="37"/>
                    </a:lnTo>
                    <a:lnTo>
                      <a:pt x="4" y="48"/>
                    </a:lnTo>
                    <a:lnTo>
                      <a:pt x="11" y="59"/>
                    </a:lnTo>
                    <a:lnTo>
                      <a:pt x="19" y="67"/>
                    </a:lnTo>
                    <a:lnTo>
                      <a:pt x="30" y="67"/>
                    </a:lnTo>
                    <a:lnTo>
                      <a:pt x="37" y="67"/>
                    </a:lnTo>
                    <a:lnTo>
                      <a:pt x="41" y="67"/>
                    </a:lnTo>
                    <a:lnTo>
                      <a:pt x="52" y="63"/>
                    </a:lnTo>
                    <a:lnTo>
                      <a:pt x="60" y="56"/>
                    </a:lnTo>
                    <a:lnTo>
                      <a:pt x="63" y="45"/>
                    </a:lnTo>
                    <a:lnTo>
                      <a:pt x="67" y="33"/>
                    </a:lnTo>
                    <a:close/>
                  </a:path>
                </a:pathLst>
              </a:custGeom>
              <a:solidFill>
                <a:srgbClr val="FD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09" name="Freeform 402"/>
              <p:cNvSpPr>
                <a:spLocks noEditPoints="1"/>
              </p:cNvSpPr>
              <p:nvPr/>
            </p:nvSpPr>
            <p:spPr bwMode="auto">
              <a:xfrm>
                <a:off x="4561" y="1330"/>
                <a:ext cx="59" cy="59"/>
              </a:xfrm>
              <a:custGeom>
                <a:avLst/>
                <a:gdLst>
                  <a:gd name="T0" fmla="*/ 59 w 59"/>
                  <a:gd name="T1" fmla="*/ 29 h 59"/>
                  <a:gd name="T2" fmla="*/ 56 w 59"/>
                  <a:gd name="T3" fmla="*/ 18 h 59"/>
                  <a:gd name="T4" fmla="*/ 52 w 59"/>
                  <a:gd name="T5" fmla="*/ 11 h 59"/>
                  <a:gd name="T6" fmla="*/ 41 w 59"/>
                  <a:gd name="T7" fmla="*/ 3 h 59"/>
                  <a:gd name="T8" fmla="*/ 30 w 59"/>
                  <a:gd name="T9" fmla="*/ 0 h 59"/>
                  <a:gd name="T10" fmla="*/ 26 w 59"/>
                  <a:gd name="T11" fmla="*/ 0 h 59"/>
                  <a:gd name="T12" fmla="*/ 22 w 59"/>
                  <a:gd name="T13" fmla="*/ 0 h 59"/>
                  <a:gd name="T14" fmla="*/ 0 w 59"/>
                  <a:gd name="T15" fmla="*/ 29 h 59"/>
                  <a:gd name="T16" fmla="*/ 0 w 59"/>
                  <a:gd name="T17" fmla="*/ 29 h 59"/>
                  <a:gd name="T18" fmla="*/ 0 w 59"/>
                  <a:gd name="T19" fmla="*/ 29 h 59"/>
                  <a:gd name="T20" fmla="*/ 0 w 59"/>
                  <a:gd name="T21" fmla="*/ 44 h 59"/>
                  <a:gd name="T22" fmla="*/ 7 w 59"/>
                  <a:gd name="T23" fmla="*/ 52 h 59"/>
                  <a:gd name="T24" fmla="*/ 18 w 59"/>
                  <a:gd name="T25" fmla="*/ 59 h 59"/>
                  <a:gd name="T26" fmla="*/ 30 w 59"/>
                  <a:gd name="T27" fmla="*/ 59 h 59"/>
                  <a:gd name="T28" fmla="*/ 41 w 59"/>
                  <a:gd name="T29" fmla="*/ 59 h 59"/>
                  <a:gd name="T30" fmla="*/ 52 w 59"/>
                  <a:gd name="T31" fmla="*/ 52 h 59"/>
                  <a:gd name="T32" fmla="*/ 56 w 59"/>
                  <a:gd name="T33" fmla="*/ 44 h 59"/>
                  <a:gd name="T34" fmla="*/ 59 w 59"/>
                  <a:gd name="T35" fmla="*/ 29 h 59"/>
                  <a:gd name="T36" fmla="*/ 52 w 59"/>
                  <a:gd name="T37" fmla="*/ 29 h 59"/>
                  <a:gd name="T38" fmla="*/ 48 w 59"/>
                  <a:gd name="T39" fmla="*/ 41 h 59"/>
                  <a:gd name="T40" fmla="*/ 44 w 59"/>
                  <a:gd name="T41" fmla="*/ 48 h 59"/>
                  <a:gd name="T42" fmla="*/ 37 w 59"/>
                  <a:gd name="T43" fmla="*/ 52 h 59"/>
                  <a:gd name="T44" fmla="*/ 30 w 59"/>
                  <a:gd name="T45" fmla="*/ 52 h 59"/>
                  <a:gd name="T46" fmla="*/ 18 w 59"/>
                  <a:gd name="T47" fmla="*/ 52 h 59"/>
                  <a:gd name="T48" fmla="*/ 15 w 59"/>
                  <a:gd name="T49" fmla="*/ 48 h 59"/>
                  <a:gd name="T50" fmla="*/ 7 w 59"/>
                  <a:gd name="T51" fmla="*/ 41 h 59"/>
                  <a:gd name="T52" fmla="*/ 7 w 59"/>
                  <a:gd name="T53" fmla="*/ 29 h 59"/>
                  <a:gd name="T54" fmla="*/ 7 w 59"/>
                  <a:gd name="T55" fmla="*/ 22 h 59"/>
                  <a:gd name="T56" fmla="*/ 15 w 59"/>
                  <a:gd name="T57" fmla="*/ 15 h 59"/>
                  <a:gd name="T58" fmla="*/ 18 w 59"/>
                  <a:gd name="T59" fmla="*/ 11 h 59"/>
                  <a:gd name="T60" fmla="*/ 30 w 59"/>
                  <a:gd name="T61" fmla="*/ 7 h 59"/>
                  <a:gd name="T62" fmla="*/ 37 w 59"/>
                  <a:gd name="T63" fmla="*/ 11 h 59"/>
                  <a:gd name="T64" fmla="*/ 44 w 59"/>
                  <a:gd name="T65" fmla="*/ 15 h 59"/>
                  <a:gd name="T66" fmla="*/ 48 w 59"/>
                  <a:gd name="T67" fmla="*/ 22 h 59"/>
                  <a:gd name="T68" fmla="*/ 52 w 59"/>
                  <a:gd name="T69" fmla="*/ 29 h 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9"/>
                  <a:gd name="T106" fmla="*/ 0 h 59"/>
                  <a:gd name="T107" fmla="*/ 59 w 59"/>
                  <a:gd name="T108" fmla="*/ 59 h 5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9" h="59">
                    <a:moveTo>
                      <a:pt x="59" y="29"/>
                    </a:moveTo>
                    <a:lnTo>
                      <a:pt x="56" y="18"/>
                    </a:lnTo>
                    <a:lnTo>
                      <a:pt x="52" y="11"/>
                    </a:lnTo>
                    <a:lnTo>
                      <a:pt x="41" y="3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0" y="29"/>
                    </a:lnTo>
                    <a:lnTo>
                      <a:pt x="0" y="44"/>
                    </a:lnTo>
                    <a:lnTo>
                      <a:pt x="7" y="52"/>
                    </a:lnTo>
                    <a:lnTo>
                      <a:pt x="18" y="59"/>
                    </a:lnTo>
                    <a:lnTo>
                      <a:pt x="30" y="59"/>
                    </a:lnTo>
                    <a:lnTo>
                      <a:pt x="41" y="59"/>
                    </a:lnTo>
                    <a:lnTo>
                      <a:pt x="52" y="52"/>
                    </a:lnTo>
                    <a:lnTo>
                      <a:pt x="56" y="44"/>
                    </a:lnTo>
                    <a:lnTo>
                      <a:pt x="59" y="29"/>
                    </a:lnTo>
                    <a:close/>
                    <a:moveTo>
                      <a:pt x="52" y="29"/>
                    </a:moveTo>
                    <a:lnTo>
                      <a:pt x="48" y="41"/>
                    </a:lnTo>
                    <a:lnTo>
                      <a:pt x="44" y="48"/>
                    </a:lnTo>
                    <a:lnTo>
                      <a:pt x="37" y="52"/>
                    </a:lnTo>
                    <a:lnTo>
                      <a:pt x="30" y="52"/>
                    </a:lnTo>
                    <a:lnTo>
                      <a:pt x="18" y="52"/>
                    </a:lnTo>
                    <a:lnTo>
                      <a:pt x="15" y="48"/>
                    </a:lnTo>
                    <a:lnTo>
                      <a:pt x="7" y="41"/>
                    </a:lnTo>
                    <a:lnTo>
                      <a:pt x="7" y="29"/>
                    </a:lnTo>
                    <a:lnTo>
                      <a:pt x="7" y="22"/>
                    </a:lnTo>
                    <a:lnTo>
                      <a:pt x="15" y="15"/>
                    </a:lnTo>
                    <a:lnTo>
                      <a:pt x="18" y="11"/>
                    </a:lnTo>
                    <a:lnTo>
                      <a:pt x="30" y="7"/>
                    </a:lnTo>
                    <a:lnTo>
                      <a:pt x="37" y="11"/>
                    </a:lnTo>
                    <a:lnTo>
                      <a:pt x="44" y="15"/>
                    </a:lnTo>
                    <a:lnTo>
                      <a:pt x="48" y="22"/>
                    </a:lnTo>
                    <a:lnTo>
                      <a:pt x="52" y="29"/>
                    </a:lnTo>
                    <a:close/>
                  </a:path>
                </a:pathLst>
              </a:custGeom>
              <a:solidFill>
                <a:srgbClr val="FD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10" name="Freeform 403"/>
              <p:cNvSpPr>
                <a:spLocks noEditPoints="1"/>
              </p:cNvSpPr>
              <p:nvPr/>
            </p:nvSpPr>
            <p:spPr bwMode="auto">
              <a:xfrm>
                <a:off x="4565" y="1333"/>
                <a:ext cx="52" cy="52"/>
              </a:xfrm>
              <a:custGeom>
                <a:avLst/>
                <a:gdLst>
                  <a:gd name="T0" fmla="*/ 52 w 52"/>
                  <a:gd name="T1" fmla="*/ 26 h 52"/>
                  <a:gd name="T2" fmla="*/ 48 w 52"/>
                  <a:gd name="T3" fmla="*/ 19 h 52"/>
                  <a:gd name="T4" fmla="*/ 44 w 52"/>
                  <a:gd name="T5" fmla="*/ 8 h 52"/>
                  <a:gd name="T6" fmla="*/ 37 w 52"/>
                  <a:gd name="T7" fmla="*/ 4 h 52"/>
                  <a:gd name="T8" fmla="*/ 26 w 52"/>
                  <a:gd name="T9" fmla="*/ 0 h 52"/>
                  <a:gd name="T10" fmla="*/ 18 w 52"/>
                  <a:gd name="T11" fmla="*/ 0 h 52"/>
                  <a:gd name="T12" fmla="*/ 14 w 52"/>
                  <a:gd name="T13" fmla="*/ 4 h 52"/>
                  <a:gd name="T14" fmla="*/ 0 w 52"/>
                  <a:gd name="T15" fmla="*/ 19 h 52"/>
                  <a:gd name="T16" fmla="*/ 0 w 52"/>
                  <a:gd name="T17" fmla="*/ 23 h 52"/>
                  <a:gd name="T18" fmla="*/ 0 w 52"/>
                  <a:gd name="T19" fmla="*/ 26 h 52"/>
                  <a:gd name="T20" fmla="*/ 0 w 52"/>
                  <a:gd name="T21" fmla="*/ 38 h 52"/>
                  <a:gd name="T22" fmla="*/ 7 w 52"/>
                  <a:gd name="T23" fmla="*/ 45 h 52"/>
                  <a:gd name="T24" fmla="*/ 14 w 52"/>
                  <a:gd name="T25" fmla="*/ 52 h 52"/>
                  <a:gd name="T26" fmla="*/ 26 w 52"/>
                  <a:gd name="T27" fmla="*/ 52 h 52"/>
                  <a:gd name="T28" fmla="*/ 37 w 52"/>
                  <a:gd name="T29" fmla="*/ 52 h 52"/>
                  <a:gd name="T30" fmla="*/ 44 w 52"/>
                  <a:gd name="T31" fmla="*/ 45 h 52"/>
                  <a:gd name="T32" fmla="*/ 48 w 52"/>
                  <a:gd name="T33" fmla="*/ 38 h 52"/>
                  <a:gd name="T34" fmla="*/ 52 w 52"/>
                  <a:gd name="T35" fmla="*/ 26 h 52"/>
                  <a:gd name="T36" fmla="*/ 44 w 52"/>
                  <a:gd name="T37" fmla="*/ 26 h 52"/>
                  <a:gd name="T38" fmla="*/ 40 w 52"/>
                  <a:gd name="T39" fmla="*/ 34 h 52"/>
                  <a:gd name="T40" fmla="*/ 37 w 52"/>
                  <a:gd name="T41" fmla="*/ 41 h 52"/>
                  <a:gd name="T42" fmla="*/ 33 w 52"/>
                  <a:gd name="T43" fmla="*/ 45 h 52"/>
                  <a:gd name="T44" fmla="*/ 26 w 52"/>
                  <a:gd name="T45" fmla="*/ 45 h 52"/>
                  <a:gd name="T46" fmla="*/ 18 w 52"/>
                  <a:gd name="T47" fmla="*/ 45 h 52"/>
                  <a:gd name="T48" fmla="*/ 11 w 52"/>
                  <a:gd name="T49" fmla="*/ 41 h 52"/>
                  <a:gd name="T50" fmla="*/ 7 w 52"/>
                  <a:gd name="T51" fmla="*/ 34 h 52"/>
                  <a:gd name="T52" fmla="*/ 7 w 52"/>
                  <a:gd name="T53" fmla="*/ 26 h 52"/>
                  <a:gd name="T54" fmla="*/ 7 w 52"/>
                  <a:gd name="T55" fmla="*/ 19 h 52"/>
                  <a:gd name="T56" fmla="*/ 11 w 52"/>
                  <a:gd name="T57" fmla="*/ 15 h 52"/>
                  <a:gd name="T58" fmla="*/ 18 w 52"/>
                  <a:gd name="T59" fmla="*/ 12 h 52"/>
                  <a:gd name="T60" fmla="*/ 26 w 52"/>
                  <a:gd name="T61" fmla="*/ 8 h 52"/>
                  <a:gd name="T62" fmla="*/ 33 w 52"/>
                  <a:gd name="T63" fmla="*/ 12 h 52"/>
                  <a:gd name="T64" fmla="*/ 37 w 52"/>
                  <a:gd name="T65" fmla="*/ 15 h 52"/>
                  <a:gd name="T66" fmla="*/ 40 w 52"/>
                  <a:gd name="T67" fmla="*/ 19 h 52"/>
                  <a:gd name="T68" fmla="*/ 44 w 52"/>
                  <a:gd name="T69" fmla="*/ 26 h 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2"/>
                  <a:gd name="T106" fmla="*/ 0 h 52"/>
                  <a:gd name="T107" fmla="*/ 52 w 52"/>
                  <a:gd name="T108" fmla="*/ 52 h 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2" h="52">
                    <a:moveTo>
                      <a:pt x="52" y="26"/>
                    </a:moveTo>
                    <a:lnTo>
                      <a:pt x="48" y="19"/>
                    </a:lnTo>
                    <a:lnTo>
                      <a:pt x="44" y="8"/>
                    </a:lnTo>
                    <a:lnTo>
                      <a:pt x="37" y="4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4" y="4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7" y="45"/>
                    </a:lnTo>
                    <a:lnTo>
                      <a:pt x="14" y="52"/>
                    </a:lnTo>
                    <a:lnTo>
                      <a:pt x="26" y="52"/>
                    </a:lnTo>
                    <a:lnTo>
                      <a:pt x="37" y="52"/>
                    </a:lnTo>
                    <a:lnTo>
                      <a:pt x="44" y="45"/>
                    </a:lnTo>
                    <a:lnTo>
                      <a:pt x="48" y="38"/>
                    </a:lnTo>
                    <a:lnTo>
                      <a:pt x="52" y="26"/>
                    </a:lnTo>
                    <a:close/>
                    <a:moveTo>
                      <a:pt x="44" y="26"/>
                    </a:moveTo>
                    <a:lnTo>
                      <a:pt x="40" y="34"/>
                    </a:lnTo>
                    <a:lnTo>
                      <a:pt x="37" y="41"/>
                    </a:lnTo>
                    <a:lnTo>
                      <a:pt x="33" y="45"/>
                    </a:lnTo>
                    <a:lnTo>
                      <a:pt x="26" y="45"/>
                    </a:lnTo>
                    <a:lnTo>
                      <a:pt x="18" y="45"/>
                    </a:lnTo>
                    <a:lnTo>
                      <a:pt x="11" y="41"/>
                    </a:lnTo>
                    <a:lnTo>
                      <a:pt x="7" y="34"/>
                    </a:lnTo>
                    <a:lnTo>
                      <a:pt x="7" y="26"/>
                    </a:lnTo>
                    <a:lnTo>
                      <a:pt x="7" y="19"/>
                    </a:lnTo>
                    <a:lnTo>
                      <a:pt x="11" y="15"/>
                    </a:lnTo>
                    <a:lnTo>
                      <a:pt x="18" y="12"/>
                    </a:lnTo>
                    <a:lnTo>
                      <a:pt x="26" y="8"/>
                    </a:lnTo>
                    <a:lnTo>
                      <a:pt x="33" y="12"/>
                    </a:lnTo>
                    <a:lnTo>
                      <a:pt x="37" y="15"/>
                    </a:lnTo>
                    <a:lnTo>
                      <a:pt x="40" y="19"/>
                    </a:lnTo>
                    <a:lnTo>
                      <a:pt x="44" y="26"/>
                    </a:lnTo>
                    <a:close/>
                  </a:path>
                </a:pathLst>
              </a:custGeom>
              <a:solidFill>
                <a:srgbClr val="FE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11" name="Freeform 404"/>
              <p:cNvSpPr>
                <a:spLocks noEditPoints="1"/>
              </p:cNvSpPr>
              <p:nvPr/>
            </p:nvSpPr>
            <p:spPr bwMode="auto">
              <a:xfrm>
                <a:off x="4568" y="1337"/>
                <a:ext cx="45" cy="45"/>
              </a:xfrm>
              <a:custGeom>
                <a:avLst/>
                <a:gdLst>
                  <a:gd name="T0" fmla="*/ 45 w 45"/>
                  <a:gd name="T1" fmla="*/ 22 h 45"/>
                  <a:gd name="T2" fmla="*/ 41 w 45"/>
                  <a:gd name="T3" fmla="*/ 15 h 45"/>
                  <a:gd name="T4" fmla="*/ 37 w 45"/>
                  <a:gd name="T5" fmla="*/ 8 h 45"/>
                  <a:gd name="T6" fmla="*/ 30 w 45"/>
                  <a:gd name="T7" fmla="*/ 4 h 45"/>
                  <a:gd name="T8" fmla="*/ 23 w 45"/>
                  <a:gd name="T9" fmla="*/ 0 h 45"/>
                  <a:gd name="T10" fmla="*/ 11 w 45"/>
                  <a:gd name="T11" fmla="*/ 4 h 45"/>
                  <a:gd name="T12" fmla="*/ 8 w 45"/>
                  <a:gd name="T13" fmla="*/ 8 h 45"/>
                  <a:gd name="T14" fmla="*/ 0 w 45"/>
                  <a:gd name="T15" fmla="*/ 15 h 45"/>
                  <a:gd name="T16" fmla="*/ 0 w 45"/>
                  <a:gd name="T17" fmla="*/ 22 h 45"/>
                  <a:gd name="T18" fmla="*/ 0 w 45"/>
                  <a:gd name="T19" fmla="*/ 34 h 45"/>
                  <a:gd name="T20" fmla="*/ 8 w 45"/>
                  <a:gd name="T21" fmla="*/ 41 h 45"/>
                  <a:gd name="T22" fmla="*/ 11 w 45"/>
                  <a:gd name="T23" fmla="*/ 45 h 45"/>
                  <a:gd name="T24" fmla="*/ 23 w 45"/>
                  <a:gd name="T25" fmla="*/ 45 h 45"/>
                  <a:gd name="T26" fmla="*/ 30 w 45"/>
                  <a:gd name="T27" fmla="*/ 45 h 45"/>
                  <a:gd name="T28" fmla="*/ 37 w 45"/>
                  <a:gd name="T29" fmla="*/ 41 h 45"/>
                  <a:gd name="T30" fmla="*/ 41 w 45"/>
                  <a:gd name="T31" fmla="*/ 34 h 45"/>
                  <a:gd name="T32" fmla="*/ 45 w 45"/>
                  <a:gd name="T33" fmla="*/ 22 h 45"/>
                  <a:gd name="T34" fmla="*/ 37 w 45"/>
                  <a:gd name="T35" fmla="*/ 22 h 45"/>
                  <a:gd name="T36" fmla="*/ 37 w 45"/>
                  <a:gd name="T37" fmla="*/ 30 h 45"/>
                  <a:gd name="T38" fmla="*/ 34 w 45"/>
                  <a:gd name="T39" fmla="*/ 34 h 45"/>
                  <a:gd name="T40" fmla="*/ 26 w 45"/>
                  <a:gd name="T41" fmla="*/ 37 h 45"/>
                  <a:gd name="T42" fmla="*/ 23 w 45"/>
                  <a:gd name="T43" fmla="*/ 37 h 45"/>
                  <a:gd name="T44" fmla="*/ 15 w 45"/>
                  <a:gd name="T45" fmla="*/ 37 h 45"/>
                  <a:gd name="T46" fmla="*/ 11 w 45"/>
                  <a:gd name="T47" fmla="*/ 34 h 45"/>
                  <a:gd name="T48" fmla="*/ 8 w 45"/>
                  <a:gd name="T49" fmla="*/ 30 h 45"/>
                  <a:gd name="T50" fmla="*/ 8 w 45"/>
                  <a:gd name="T51" fmla="*/ 22 h 45"/>
                  <a:gd name="T52" fmla="*/ 8 w 45"/>
                  <a:gd name="T53" fmla="*/ 19 h 45"/>
                  <a:gd name="T54" fmla="*/ 11 w 45"/>
                  <a:gd name="T55" fmla="*/ 15 h 45"/>
                  <a:gd name="T56" fmla="*/ 15 w 45"/>
                  <a:gd name="T57" fmla="*/ 11 h 45"/>
                  <a:gd name="T58" fmla="*/ 23 w 45"/>
                  <a:gd name="T59" fmla="*/ 8 h 45"/>
                  <a:gd name="T60" fmla="*/ 26 w 45"/>
                  <a:gd name="T61" fmla="*/ 11 h 45"/>
                  <a:gd name="T62" fmla="*/ 34 w 45"/>
                  <a:gd name="T63" fmla="*/ 15 h 45"/>
                  <a:gd name="T64" fmla="*/ 37 w 45"/>
                  <a:gd name="T65" fmla="*/ 19 h 45"/>
                  <a:gd name="T66" fmla="*/ 37 w 45"/>
                  <a:gd name="T67" fmla="*/ 22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"/>
                  <a:gd name="T103" fmla="*/ 0 h 45"/>
                  <a:gd name="T104" fmla="*/ 45 w 45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" h="45">
                    <a:moveTo>
                      <a:pt x="45" y="22"/>
                    </a:moveTo>
                    <a:lnTo>
                      <a:pt x="41" y="15"/>
                    </a:lnTo>
                    <a:lnTo>
                      <a:pt x="37" y="8"/>
                    </a:lnTo>
                    <a:lnTo>
                      <a:pt x="30" y="4"/>
                    </a:lnTo>
                    <a:lnTo>
                      <a:pt x="23" y="0"/>
                    </a:lnTo>
                    <a:lnTo>
                      <a:pt x="11" y="4"/>
                    </a:lnTo>
                    <a:lnTo>
                      <a:pt x="8" y="8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8" y="41"/>
                    </a:lnTo>
                    <a:lnTo>
                      <a:pt x="11" y="45"/>
                    </a:lnTo>
                    <a:lnTo>
                      <a:pt x="23" y="45"/>
                    </a:lnTo>
                    <a:lnTo>
                      <a:pt x="30" y="45"/>
                    </a:lnTo>
                    <a:lnTo>
                      <a:pt x="37" y="41"/>
                    </a:lnTo>
                    <a:lnTo>
                      <a:pt x="41" y="34"/>
                    </a:lnTo>
                    <a:lnTo>
                      <a:pt x="45" y="22"/>
                    </a:lnTo>
                    <a:close/>
                    <a:moveTo>
                      <a:pt x="37" y="22"/>
                    </a:moveTo>
                    <a:lnTo>
                      <a:pt x="37" y="30"/>
                    </a:lnTo>
                    <a:lnTo>
                      <a:pt x="34" y="34"/>
                    </a:lnTo>
                    <a:lnTo>
                      <a:pt x="26" y="37"/>
                    </a:lnTo>
                    <a:lnTo>
                      <a:pt x="23" y="37"/>
                    </a:lnTo>
                    <a:lnTo>
                      <a:pt x="15" y="37"/>
                    </a:lnTo>
                    <a:lnTo>
                      <a:pt x="11" y="34"/>
                    </a:lnTo>
                    <a:lnTo>
                      <a:pt x="8" y="30"/>
                    </a:lnTo>
                    <a:lnTo>
                      <a:pt x="8" y="22"/>
                    </a:lnTo>
                    <a:lnTo>
                      <a:pt x="8" y="19"/>
                    </a:lnTo>
                    <a:lnTo>
                      <a:pt x="11" y="15"/>
                    </a:lnTo>
                    <a:lnTo>
                      <a:pt x="15" y="11"/>
                    </a:lnTo>
                    <a:lnTo>
                      <a:pt x="23" y="8"/>
                    </a:lnTo>
                    <a:lnTo>
                      <a:pt x="26" y="11"/>
                    </a:lnTo>
                    <a:lnTo>
                      <a:pt x="34" y="15"/>
                    </a:lnTo>
                    <a:lnTo>
                      <a:pt x="37" y="19"/>
                    </a:lnTo>
                    <a:lnTo>
                      <a:pt x="37" y="22"/>
                    </a:lnTo>
                    <a:close/>
                  </a:path>
                </a:pathLst>
              </a:custGeom>
              <a:solidFill>
                <a:srgbClr val="FE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12" name="Freeform 405"/>
              <p:cNvSpPr>
                <a:spLocks noEditPoints="1"/>
              </p:cNvSpPr>
              <p:nvPr/>
            </p:nvSpPr>
            <p:spPr bwMode="auto">
              <a:xfrm>
                <a:off x="4572" y="1341"/>
                <a:ext cx="37" cy="37"/>
              </a:xfrm>
              <a:custGeom>
                <a:avLst/>
                <a:gdLst>
                  <a:gd name="T0" fmla="*/ 37 w 37"/>
                  <a:gd name="T1" fmla="*/ 18 h 37"/>
                  <a:gd name="T2" fmla="*/ 33 w 37"/>
                  <a:gd name="T3" fmla="*/ 11 h 37"/>
                  <a:gd name="T4" fmla="*/ 30 w 37"/>
                  <a:gd name="T5" fmla="*/ 7 h 37"/>
                  <a:gd name="T6" fmla="*/ 26 w 37"/>
                  <a:gd name="T7" fmla="*/ 4 h 37"/>
                  <a:gd name="T8" fmla="*/ 19 w 37"/>
                  <a:gd name="T9" fmla="*/ 0 h 37"/>
                  <a:gd name="T10" fmla="*/ 11 w 37"/>
                  <a:gd name="T11" fmla="*/ 4 h 37"/>
                  <a:gd name="T12" fmla="*/ 4 w 37"/>
                  <a:gd name="T13" fmla="*/ 7 h 37"/>
                  <a:gd name="T14" fmla="*/ 0 w 37"/>
                  <a:gd name="T15" fmla="*/ 11 h 37"/>
                  <a:gd name="T16" fmla="*/ 0 w 37"/>
                  <a:gd name="T17" fmla="*/ 18 h 37"/>
                  <a:gd name="T18" fmla="*/ 0 w 37"/>
                  <a:gd name="T19" fmla="*/ 26 h 37"/>
                  <a:gd name="T20" fmla="*/ 4 w 37"/>
                  <a:gd name="T21" fmla="*/ 33 h 37"/>
                  <a:gd name="T22" fmla="*/ 11 w 37"/>
                  <a:gd name="T23" fmla="*/ 37 h 37"/>
                  <a:gd name="T24" fmla="*/ 19 w 37"/>
                  <a:gd name="T25" fmla="*/ 37 h 37"/>
                  <a:gd name="T26" fmla="*/ 26 w 37"/>
                  <a:gd name="T27" fmla="*/ 37 h 37"/>
                  <a:gd name="T28" fmla="*/ 30 w 37"/>
                  <a:gd name="T29" fmla="*/ 33 h 37"/>
                  <a:gd name="T30" fmla="*/ 33 w 37"/>
                  <a:gd name="T31" fmla="*/ 26 h 37"/>
                  <a:gd name="T32" fmla="*/ 37 w 37"/>
                  <a:gd name="T33" fmla="*/ 18 h 37"/>
                  <a:gd name="T34" fmla="*/ 30 w 37"/>
                  <a:gd name="T35" fmla="*/ 18 h 37"/>
                  <a:gd name="T36" fmla="*/ 26 w 37"/>
                  <a:gd name="T37" fmla="*/ 30 h 37"/>
                  <a:gd name="T38" fmla="*/ 19 w 37"/>
                  <a:gd name="T39" fmla="*/ 30 h 37"/>
                  <a:gd name="T40" fmla="*/ 11 w 37"/>
                  <a:gd name="T41" fmla="*/ 30 h 37"/>
                  <a:gd name="T42" fmla="*/ 7 w 37"/>
                  <a:gd name="T43" fmla="*/ 18 h 37"/>
                  <a:gd name="T44" fmla="*/ 11 w 37"/>
                  <a:gd name="T45" fmla="*/ 11 h 37"/>
                  <a:gd name="T46" fmla="*/ 19 w 37"/>
                  <a:gd name="T47" fmla="*/ 7 h 37"/>
                  <a:gd name="T48" fmla="*/ 26 w 37"/>
                  <a:gd name="T49" fmla="*/ 11 h 37"/>
                  <a:gd name="T50" fmla="*/ 30 w 37"/>
                  <a:gd name="T51" fmla="*/ 18 h 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7"/>
                  <a:gd name="T79" fmla="*/ 0 h 37"/>
                  <a:gd name="T80" fmla="*/ 37 w 37"/>
                  <a:gd name="T81" fmla="*/ 37 h 3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7" h="37">
                    <a:moveTo>
                      <a:pt x="37" y="18"/>
                    </a:moveTo>
                    <a:lnTo>
                      <a:pt x="33" y="11"/>
                    </a:lnTo>
                    <a:lnTo>
                      <a:pt x="30" y="7"/>
                    </a:lnTo>
                    <a:lnTo>
                      <a:pt x="26" y="4"/>
                    </a:lnTo>
                    <a:lnTo>
                      <a:pt x="19" y="0"/>
                    </a:lnTo>
                    <a:lnTo>
                      <a:pt x="11" y="4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4" y="33"/>
                    </a:lnTo>
                    <a:lnTo>
                      <a:pt x="11" y="37"/>
                    </a:lnTo>
                    <a:lnTo>
                      <a:pt x="19" y="37"/>
                    </a:lnTo>
                    <a:lnTo>
                      <a:pt x="26" y="37"/>
                    </a:lnTo>
                    <a:lnTo>
                      <a:pt x="30" y="33"/>
                    </a:lnTo>
                    <a:lnTo>
                      <a:pt x="33" y="26"/>
                    </a:lnTo>
                    <a:lnTo>
                      <a:pt x="37" y="18"/>
                    </a:lnTo>
                    <a:close/>
                    <a:moveTo>
                      <a:pt x="30" y="18"/>
                    </a:moveTo>
                    <a:lnTo>
                      <a:pt x="26" y="30"/>
                    </a:lnTo>
                    <a:lnTo>
                      <a:pt x="19" y="30"/>
                    </a:lnTo>
                    <a:lnTo>
                      <a:pt x="11" y="30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9" y="7"/>
                    </a:lnTo>
                    <a:lnTo>
                      <a:pt x="26" y="11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FE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13" name="Freeform 406"/>
              <p:cNvSpPr>
                <a:spLocks noEditPoints="1"/>
              </p:cNvSpPr>
              <p:nvPr/>
            </p:nvSpPr>
            <p:spPr bwMode="auto">
              <a:xfrm>
                <a:off x="4576" y="1345"/>
                <a:ext cx="29" cy="29"/>
              </a:xfrm>
              <a:custGeom>
                <a:avLst/>
                <a:gdLst>
                  <a:gd name="T0" fmla="*/ 29 w 29"/>
                  <a:gd name="T1" fmla="*/ 14 h 29"/>
                  <a:gd name="T2" fmla="*/ 29 w 29"/>
                  <a:gd name="T3" fmla="*/ 11 h 29"/>
                  <a:gd name="T4" fmla="*/ 26 w 29"/>
                  <a:gd name="T5" fmla="*/ 7 h 29"/>
                  <a:gd name="T6" fmla="*/ 18 w 29"/>
                  <a:gd name="T7" fmla="*/ 3 h 29"/>
                  <a:gd name="T8" fmla="*/ 15 w 29"/>
                  <a:gd name="T9" fmla="*/ 0 h 29"/>
                  <a:gd name="T10" fmla="*/ 7 w 29"/>
                  <a:gd name="T11" fmla="*/ 3 h 29"/>
                  <a:gd name="T12" fmla="*/ 3 w 29"/>
                  <a:gd name="T13" fmla="*/ 7 h 29"/>
                  <a:gd name="T14" fmla="*/ 0 w 29"/>
                  <a:gd name="T15" fmla="*/ 11 h 29"/>
                  <a:gd name="T16" fmla="*/ 0 w 29"/>
                  <a:gd name="T17" fmla="*/ 14 h 29"/>
                  <a:gd name="T18" fmla="*/ 0 w 29"/>
                  <a:gd name="T19" fmla="*/ 22 h 29"/>
                  <a:gd name="T20" fmla="*/ 3 w 29"/>
                  <a:gd name="T21" fmla="*/ 26 h 29"/>
                  <a:gd name="T22" fmla="*/ 7 w 29"/>
                  <a:gd name="T23" fmla="*/ 29 h 29"/>
                  <a:gd name="T24" fmla="*/ 15 w 29"/>
                  <a:gd name="T25" fmla="*/ 29 h 29"/>
                  <a:gd name="T26" fmla="*/ 18 w 29"/>
                  <a:gd name="T27" fmla="*/ 29 h 29"/>
                  <a:gd name="T28" fmla="*/ 26 w 29"/>
                  <a:gd name="T29" fmla="*/ 26 h 29"/>
                  <a:gd name="T30" fmla="*/ 29 w 29"/>
                  <a:gd name="T31" fmla="*/ 22 h 29"/>
                  <a:gd name="T32" fmla="*/ 29 w 29"/>
                  <a:gd name="T33" fmla="*/ 14 h 29"/>
                  <a:gd name="T34" fmla="*/ 22 w 29"/>
                  <a:gd name="T35" fmla="*/ 14 h 29"/>
                  <a:gd name="T36" fmla="*/ 18 w 29"/>
                  <a:gd name="T37" fmla="*/ 22 h 29"/>
                  <a:gd name="T38" fmla="*/ 15 w 29"/>
                  <a:gd name="T39" fmla="*/ 22 h 29"/>
                  <a:gd name="T40" fmla="*/ 7 w 29"/>
                  <a:gd name="T41" fmla="*/ 22 h 29"/>
                  <a:gd name="T42" fmla="*/ 7 w 29"/>
                  <a:gd name="T43" fmla="*/ 14 h 29"/>
                  <a:gd name="T44" fmla="*/ 7 w 29"/>
                  <a:gd name="T45" fmla="*/ 11 h 29"/>
                  <a:gd name="T46" fmla="*/ 15 w 29"/>
                  <a:gd name="T47" fmla="*/ 7 h 29"/>
                  <a:gd name="T48" fmla="*/ 18 w 29"/>
                  <a:gd name="T49" fmla="*/ 11 h 29"/>
                  <a:gd name="T50" fmla="*/ 22 w 29"/>
                  <a:gd name="T51" fmla="*/ 14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9"/>
                  <a:gd name="T79" fmla="*/ 0 h 29"/>
                  <a:gd name="T80" fmla="*/ 29 w 29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9" h="29">
                    <a:moveTo>
                      <a:pt x="29" y="14"/>
                    </a:moveTo>
                    <a:lnTo>
                      <a:pt x="29" y="11"/>
                    </a:lnTo>
                    <a:lnTo>
                      <a:pt x="26" y="7"/>
                    </a:lnTo>
                    <a:lnTo>
                      <a:pt x="18" y="3"/>
                    </a:lnTo>
                    <a:lnTo>
                      <a:pt x="15" y="0"/>
                    </a:lnTo>
                    <a:lnTo>
                      <a:pt x="7" y="3"/>
                    </a:lnTo>
                    <a:lnTo>
                      <a:pt x="3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3" y="26"/>
                    </a:lnTo>
                    <a:lnTo>
                      <a:pt x="7" y="29"/>
                    </a:lnTo>
                    <a:lnTo>
                      <a:pt x="15" y="29"/>
                    </a:lnTo>
                    <a:lnTo>
                      <a:pt x="18" y="29"/>
                    </a:lnTo>
                    <a:lnTo>
                      <a:pt x="26" y="26"/>
                    </a:lnTo>
                    <a:lnTo>
                      <a:pt x="29" y="22"/>
                    </a:lnTo>
                    <a:lnTo>
                      <a:pt x="29" y="14"/>
                    </a:lnTo>
                    <a:close/>
                    <a:moveTo>
                      <a:pt x="22" y="14"/>
                    </a:moveTo>
                    <a:lnTo>
                      <a:pt x="18" y="22"/>
                    </a:lnTo>
                    <a:lnTo>
                      <a:pt x="15" y="22"/>
                    </a:lnTo>
                    <a:lnTo>
                      <a:pt x="7" y="22"/>
                    </a:lnTo>
                    <a:lnTo>
                      <a:pt x="7" y="14"/>
                    </a:lnTo>
                    <a:lnTo>
                      <a:pt x="7" y="11"/>
                    </a:lnTo>
                    <a:lnTo>
                      <a:pt x="15" y="7"/>
                    </a:lnTo>
                    <a:lnTo>
                      <a:pt x="18" y="11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FE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14" name="Freeform 407"/>
              <p:cNvSpPr>
                <a:spLocks noEditPoints="1"/>
              </p:cNvSpPr>
              <p:nvPr/>
            </p:nvSpPr>
            <p:spPr bwMode="auto">
              <a:xfrm>
                <a:off x="4579" y="1348"/>
                <a:ext cx="23" cy="23"/>
              </a:xfrm>
              <a:custGeom>
                <a:avLst/>
                <a:gdLst>
                  <a:gd name="T0" fmla="*/ 23 w 23"/>
                  <a:gd name="T1" fmla="*/ 11 h 23"/>
                  <a:gd name="T2" fmla="*/ 19 w 23"/>
                  <a:gd name="T3" fmla="*/ 4 h 23"/>
                  <a:gd name="T4" fmla="*/ 12 w 23"/>
                  <a:gd name="T5" fmla="*/ 0 h 23"/>
                  <a:gd name="T6" fmla="*/ 4 w 23"/>
                  <a:gd name="T7" fmla="*/ 4 h 23"/>
                  <a:gd name="T8" fmla="*/ 0 w 23"/>
                  <a:gd name="T9" fmla="*/ 11 h 23"/>
                  <a:gd name="T10" fmla="*/ 4 w 23"/>
                  <a:gd name="T11" fmla="*/ 23 h 23"/>
                  <a:gd name="T12" fmla="*/ 12 w 23"/>
                  <a:gd name="T13" fmla="*/ 23 h 23"/>
                  <a:gd name="T14" fmla="*/ 19 w 23"/>
                  <a:gd name="T15" fmla="*/ 23 h 23"/>
                  <a:gd name="T16" fmla="*/ 23 w 23"/>
                  <a:gd name="T17" fmla="*/ 11 h 23"/>
                  <a:gd name="T18" fmla="*/ 15 w 23"/>
                  <a:gd name="T19" fmla="*/ 11 h 23"/>
                  <a:gd name="T20" fmla="*/ 15 w 23"/>
                  <a:gd name="T21" fmla="*/ 15 h 23"/>
                  <a:gd name="T22" fmla="*/ 12 w 23"/>
                  <a:gd name="T23" fmla="*/ 15 h 23"/>
                  <a:gd name="T24" fmla="*/ 8 w 23"/>
                  <a:gd name="T25" fmla="*/ 15 h 23"/>
                  <a:gd name="T26" fmla="*/ 8 w 23"/>
                  <a:gd name="T27" fmla="*/ 11 h 23"/>
                  <a:gd name="T28" fmla="*/ 8 w 23"/>
                  <a:gd name="T29" fmla="*/ 11 h 23"/>
                  <a:gd name="T30" fmla="*/ 12 w 23"/>
                  <a:gd name="T31" fmla="*/ 8 h 23"/>
                  <a:gd name="T32" fmla="*/ 15 w 23"/>
                  <a:gd name="T33" fmla="*/ 11 h 23"/>
                  <a:gd name="T34" fmla="*/ 15 w 23"/>
                  <a:gd name="T35" fmla="*/ 11 h 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23"/>
                  <a:gd name="T56" fmla="*/ 23 w 23"/>
                  <a:gd name="T57" fmla="*/ 23 h 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23">
                    <a:moveTo>
                      <a:pt x="23" y="11"/>
                    </a:moveTo>
                    <a:lnTo>
                      <a:pt x="19" y="4"/>
                    </a:lnTo>
                    <a:lnTo>
                      <a:pt x="12" y="0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4" y="23"/>
                    </a:lnTo>
                    <a:lnTo>
                      <a:pt x="12" y="23"/>
                    </a:lnTo>
                    <a:lnTo>
                      <a:pt x="19" y="23"/>
                    </a:lnTo>
                    <a:lnTo>
                      <a:pt x="23" y="11"/>
                    </a:lnTo>
                    <a:close/>
                    <a:moveTo>
                      <a:pt x="15" y="11"/>
                    </a:moveTo>
                    <a:lnTo>
                      <a:pt x="15" y="15"/>
                    </a:lnTo>
                    <a:lnTo>
                      <a:pt x="12" y="15"/>
                    </a:lnTo>
                    <a:lnTo>
                      <a:pt x="8" y="15"/>
                    </a:lnTo>
                    <a:lnTo>
                      <a:pt x="8" y="11"/>
                    </a:lnTo>
                    <a:lnTo>
                      <a:pt x="12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FF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15" name="Freeform 408"/>
              <p:cNvSpPr>
                <a:spLocks/>
              </p:cNvSpPr>
              <p:nvPr/>
            </p:nvSpPr>
            <p:spPr bwMode="auto">
              <a:xfrm>
                <a:off x="4583" y="1352"/>
                <a:ext cx="15" cy="15"/>
              </a:xfrm>
              <a:custGeom>
                <a:avLst/>
                <a:gdLst>
                  <a:gd name="T0" fmla="*/ 15 w 15"/>
                  <a:gd name="T1" fmla="*/ 7 h 15"/>
                  <a:gd name="T2" fmla="*/ 11 w 15"/>
                  <a:gd name="T3" fmla="*/ 4 h 15"/>
                  <a:gd name="T4" fmla="*/ 8 w 15"/>
                  <a:gd name="T5" fmla="*/ 0 h 15"/>
                  <a:gd name="T6" fmla="*/ 0 w 15"/>
                  <a:gd name="T7" fmla="*/ 4 h 15"/>
                  <a:gd name="T8" fmla="*/ 0 w 15"/>
                  <a:gd name="T9" fmla="*/ 7 h 15"/>
                  <a:gd name="T10" fmla="*/ 0 w 15"/>
                  <a:gd name="T11" fmla="*/ 15 h 15"/>
                  <a:gd name="T12" fmla="*/ 8 w 15"/>
                  <a:gd name="T13" fmla="*/ 15 h 15"/>
                  <a:gd name="T14" fmla="*/ 11 w 15"/>
                  <a:gd name="T15" fmla="*/ 15 h 15"/>
                  <a:gd name="T16" fmla="*/ 15 w 15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15" y="7"/>
                    </a:moveTo>
                    <a:lnTo>
                      <a:pt x="11" y="4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FF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16" name="Freeform 409"/>
              <p:cNvSpPr>
                <a:spLocks/>
              </p:cNvSpPr>
              <p:nvPr/>
            </p:nvSpPr>
            <p:spPr bwMode="auto">
              <a:xfrm>
                <a:off x="4587" y="1356"/>
                <a:ext cx="7" cy="7"/>
              </a:xfrm>
              <a:custGeom>
                <a:avLst/>
                <a:gdLst>
                  <a:gd name="T0" fmla="*/ 7 w 7"/>
                  <a:gd name="T1" fmla="*/ 3 h 7"/>
                  <a:gd name="T2" fmla="*/ 7 w 7"/>
                  <a:gd name="T3" fmla="*/ 3 h 7"/>
                  <a:gd name="T4" fmla="*/ 4 w 7"/>
                  <a:gd name="T5" fmla="*/ 0 h 7"/>
                  <a:gd name="T6" fmla="*/ 0 w 7"/>
                  <a:gd name="T7" fmla="*/ 3 h 7"/>
                  <a:gd name="T8" fmla="*/ 0 w 7"/>
                  <a:gd name="T9" fmla="*/ 3 h 7"/>
                  <a:gd name="T10" fmla="*/ 0 w 7"/>
                  <a:gd name="T11" fmla="*/ 7 h 7"/>
                  <a:gd name="T12" fmla="*/ 4 w 7"/>
                  <a:gd name="T13" fmla="*/ 7 h 7"/>
                  <a:gd name="T14" fmla="*/ 7 w 7"/>
                  <a:gd name="T15" fmla="*/ 7 h 7"/>
                  <a:gd name="T16" fmla="*/ 7 w 7"/>
                  <a:gd name="T17" fmla="*/ 3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7" y="3"/>
                    </a:moveTo>
                    <a:lnTo>
                      <a:pt x="7" y="3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17" name="Freeform 410"/>
              <p:cNvSpPr>
                <a:spLocks noEditPoints="1"/>
              </p:cNvSpPr>
              <p:nvPr/>
            </p:nvSpPr>
            <p:spPr bwMode="auto">
              <a:xfrm>
                <a:off x="4516" y="1304"/>
                <a:ext cx="153" cy="100"/>
              </a:xfrm>
              <a:custGeom>
                <a:avLst/>
                <a:gdLst>
                  <a:gd name="T0" fmla="*/ 138 w 153"/>
                  <a:gd name="T1" fmla="*/ 55 h 100"/>
                  <a:gd name="T2" fmla="*/ 138 w 153"/>
                  <a:gd name="T3" fmla="*/ 55 h 100"/>
                  <a:gd name="T4" fmla="*/ 138 w 153"/>
                  <a:gd name="T5" fmla="*/ 48 h 100"/>
                  <a:gd name="T6" fmla="*/ 138 w 153"/>
                  <a:gd name="T7" fmla="*/ 41 h 100"/>
                  <a:gd name="T8" fmla="*/ 134 w 153"/>
                  <a:gd name="T9" fmla="*/ 33 h 100"/>
                  <a:gd name="T10" fmla="*/ 127 w 153"/>
                  <a:gd name="T11" fmla="*/ 29 h 100"/>
                  <a:gd name="T12" fmla="*/ 119 w 153"/>
                  <a:gd name="T13" fmla="*/ 22 h 100"/>
                  <a:gd name="T14" fmla="*/ 108 w 153"/>
                  <a:gd name="T15" fmla="*/ 18 h 100"/>
                  <a:gd name="T16" fmla="*/ 93 w 153"/>
                  <a:gd name="T17" fmla="*/ 18 h 100"/>
                  <a:gd name="T18" fmla="*/ 86 w 153"/>
                  <a:gd name="T19" fmla="*/ 0 h 100"/>
                  <a:gd name="T20" fmla="*/ 104 w 153"/>
                  <a:gd name="T21" fmla="*/ 3 h 100"/>
                  <a:gd name="T22" fmla="*/ 119 w 153"/>
                  <a:gd name="T23" fmla="*/ 7 h 100"/>
                  <a:gd name="T24" fmla="*/ 134 w 153"/>
                  <a:gd name="T25" fmla="*/ 15 h 100"/>
                  <a:gd name="T26" fmla="*/ 142 w 153"/>
                  <a:gd name="T27" fmla="*/ 22 h 100"/>
                  <a:gd name="T28" fmla="*/ 149 w 153"/>
                  <a:gd name="T29" fmla="*/ 29 h 100"/>
                  <a:gd name="T30" fmla="*/ 153 w 153"/>
                  <a:gd name="T31" fmla="*/ 41 h 100"/>
                  <a:gd name="T32" fmla="*/ 153 w 153"/>
                  <a:gd name="T33" fmla="*/ 48 h 100"/>
                  <a:gd name="T34" fmla="*/ 153 w 153"/>
                  <a:gd name="T35" fmla="*/ 59 h 100"/>
                  <a:gd name="T36" fmla="*/ 153 w 153"/>
                  <a:gd name="T37" fmla="*/ 59 h 100"/>
                  <a:gd name="T38" fmla="*/ 153 w 153"/>
                  <a:gd name="T39" fmla="*/ 59 h 100"/>
                  <a:gd name="T40" fmla="*/ 11 w 153"/>
                  <a:gd name="T41" fmla="*/ 81 h 100"/>
                  <a:gd name="T42" fmla="*/ 19 w 153"/>
                  <a:gd name="T43" fmla="*/ 81 h 100"/>
                  <a:gd name="T44" fmla="*/ 34 w 153"/>
                  <a:gd name="T45" fmla="*/ 81 h 100"/>
                  <a:gd name="T46" fmla="*/ 52 w 153"/>
                  <a:gd name="T47" fmla="*/ 85 h 100"/>
                  <a:gd name="T48" fmla="*/ 71 w 153"/>
                  <a:gd name="T49" fmla="*/ 81 h 100"/>
                  <a:gd name="T50" fmla="*/ 89 w 153"/>
                  <a:gd name="T51" fmla="*/ 81 h 100"/>
                  <a:gd name="T52" fmla="*/ 108 w 153"/>
                  <a:gd name="T53" fmla="*/ 74 h 100"/>
                  <a:gd name="T54" fmla="*/ 123 w 153"/>
                  <a:gd name="T55" fmla="*/ 70 h 100"/>
                  <a:gd name="T56" fmla="*/ 134 w 153"/>
                  <a:gd name="T57" fmla="*/ 63 h 100"/>
                  <a:gd name="T58" fmla="*/ 138 w 153"/>
                  <a:gd name="T59" fmla="*/ 59 h 100"/>
                  <a:gd name="T60" fmla="*/ 138 w 153"/>
                  <a:gd name="T61" fmla="*/ 55 h 100"/>
                  <a:gd name="T62" fmla="*/ 149 w 153"/>
                  <a:gd name="T63" fmla="*/ 63 h 100"/>
                  <a:gd name="T64" fmla="*/ 145 w 153"/>
                  <a:gd name="T65" fmla="*/ 70 h 100"/>
                  <a:gd name="T66" fmla="*/ 138 w 153"/>
                  <a:gd name="T67" fmla="*/ 78 h 100"/>
                  <a:gd name="T68" fmla="*/ 123 w 153"/>
                  <a:gd name="T69" fmla="*/ 85 h 100"/>
                  <a:gd name="T70" fmla="*/ 104 w 153"/>
                  <a:gd name="T71" fmla="*/ 93 h 100"/>
                  <a:gd name="T72" fmla="*/ 82 w 153"/>
                  <a:gd name="T73" fmla="*/ 96 h 100"/>
                  <a:gd name="T74" fmla="*/ 63 w 153"/>
                  <a:gd name="T75" fmla="*/ 100 h 100"/>
                  <a:gd name="T76" fmla="*/ 41 w 153"/>
                  <a:gd name="T77" fmla="*/ 100 h 100"/>
                  <a:gd name="T78" fmla="*/ 22 w 153"/>
                  <a:gd name="T79" fmla="*/ 96 h 100"/>
                  <a:gd name="T80" fmla="*/ 11 w 153"/>
                  <a:gd name="T81" fmla="*/ 81 h 100"/>
                  <a:gd name="T82" fmla="*/ 0 w 153"/>
                  <a:gd name="T83" fmla="*/ 93 h 100"/>
                  <a:gd name="T84" fmla="*/ 11 w 153"/>
                  <a:gd name="T85" fmla="*/ 96 h 100"/>
                  <a:gd name="T86" fmla="*/ 89 w 153"/>
                  <a:gd name="T87" fmla="*/ 15 h 100"/>
                  <a:gd name="T88" fmla="*/ 11 w 153"/>
                  <a:gd name="T89" fmla="*/ 81 h 100"/>
                  <a:gd name="T90" fmla="*/ 86 w 153"/>
                  <a:gd name="T91" fmla="*/ 0 h 100"/>
                  <a:gd name="T92" fmla="*/ 82 w 153"/>
                  <a:gd name="T93" fmla="*/ 0 h 100"/>
                  <a:gd name="T94" fmla="*/ 78 w 153"/>
                  <a:gd name="T95" fmla="*/ 3 h 1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3"/>
                  <a:gd name="T145" fmla="*/ 0 h 100"/>
                  <a:gd name="T146" fmla="*/ 153 w 153"/>
                  <a:gd name="T147" fmla="*/ 100 h 1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3" h="100">
                    <a:moveTo>
                      <a:pt x="153" y="59"/>
                    </a:moveTo>
                    <a:lnTo>
                      <a:pt x="138" y="55"/>
                    </a:lnTo>
                    <a:lnTo>
                      <a:pt x="138" y="52"/>
                    </a:lnTo>
                    <a:lnTo>
                      <a:pt x="138" y="48"/>
                    </a:lnTo>
                    <a:lnTo>
                      <a:pt x="138" y="44"/>
                    </a:lnTo>
                    <a:lnTo>
                      <a:pt x="138" y="41"/>
                    </a:lnTo>
                    <a:lnTo>
                      <a:pt x="134" y="37"/>
                    </a:lnTo>
                    <a:lnTo>
                      <a:pt x="134" y="33"/>
                    </a:lnTo>
                    <a:lnTo>
                      <a:pt x="130" y="33"/>
                    </a:lnTo>
                    <a:lnTo>
                      <a:pt x="127" y="29"/>
                    </a:lnTo>
                    <a:lnTo>
                      <a:pt x="123" y="26"/>
                    </a:lnTo>
                    <a:lnTo>
                      <a:pt x="119" y="22"/>
                    </a:lnTo>
                    <a:lnTo>
                      <a:pt x="115" y="22"/>
                    </a:lnTo>
                    <a:lnTo>
                      <a:pt x="108" y="18"/>
                    </a:lnTo>
                    <a:lnTo>
                      <a:pt x="101" y="18"/>
                    </a:lnTo>
                    <a:lnTo>
                      <a:pt x="93" y="18"/>
                    </a:lnTo>
                    <a:lnTo>
                      <a:pt x="86" y="18"/>
                    </a:lnTo>
                    <a:lnTo>
                      <a:pt x="86" y="0"/>
                    </a:lnTo>
                    <a:lnTo>
                      <a:pt x="97" y="3"/>
                    </a:lnTo>
                    <a:lnTo>
                      <a:pt x="104" y="3"/>
                    </a:lnTo>
                    <a:lnTo>
                      <a:pt x="112" y="3"/>
                    </a:lnTo>
                    <a:lnTo>
                      <a:pt x="119" y="7"/>
                    </a:lnTo>
                    <a:lnTo>
                      <a:pt x="127" y="11"/>
                    </a:lnTo>
                    <a:lnTo>
                      <a:pt x="134" y="15"/>
                    </a:lnTo>
                    <a:lnTo>
                      <a:pt x="138" y="18"/>
                    </a:lnTo>
                    <a:lnTo>
                      <a:pt x="142" y="22"/>
                    </a:lnTo>
                    <a:lnTo>
                      <a:pt x="145" y="26"/>
                    </a:lnTo>
                    <a:lnTo>
                      <a:pt x="149" y="29"/>
                    </a:lnTo>
                    <a:lnTo>
                      <a:pt x="149" y="37"/>
                    </a:lnTo>
                    <a:lnTo>
                      <a:pt x="153" y="41"/>
                    </a:lnTo>
                    <a:lnTo>
                      <a:pt x="153" y="44"/>
                    </a:lnTo>
                    <a:lnTo>
                      <a:pt x="153" y="48"/>
                    </a:lnTo>
                    <a:lnTo>
                      <a:pt x="153" y="55"/>
                    </a:lnTo>
                    <a:lnTo>
                      <a:pt x="153" y="59"/>
                    </a:lnTo>
                    <a:close/>
                    <a:moveTo>
                      <a:pt x="153" y="59"/>
                    </a:moveTo>
                    <a:lnTo>
                      <a:pt x="153" y="59"/>
                    </a:lnTo>
                    <a:close/>
                    <a:moveTo>
                      <a:pt x="11" y="81"/>
                    </a:moveTo>
                    <a:lnTo>
                      <a:pt x="22" y="93"/>
                    </a:lnTo>
                    <a:lnTo>
                      <a:pt x="19" y="81"/>
                    </a:lnTo>
                    <a:lnTo>
                      <a:pt x="26" y="81"/>
                    </a:lnTo>
                    <a:lnTo>
                      <a:pt x="34" y="81"/>
                    </a:lnTo>
                    <a:lnTo>
                      <a:pt x="41" y="85"/>
                    </a:lnTo>
                    <a:lnTo>
                      <a:pt x="52" y="85"/>
                    </a:lnTo>
                    <a:lnTo>
                      <a:pt x="60" y="85"/>
                    </a:lnTo>
                    <a:lnTo>
                      <a:pt x="71" y="81"/>
                    </a:lnTo>
                    <a:lnTo>
                      <a:pt x="82" y="81"/>
                    </a:lnTo>
                    <a:lnTo>
                      <a:pt x="89" y="81"/>
                    </a:lnTo>
                    <a:lnTo>
                      <a:pt x="101" y="78"/>
                    </a:lnTo>
                    <a:lnTo>
                      <a:pt x="108" y="74"/>
                    </a:lnTo>
                    <a:lnTo>
                      <a:pt x="115" y="74"/>
                    </a:lnTo>
                    <a:lnTo>
                      <a:pt x="123" y="70"/>
                    </a:lnTo>
                    <a:lnTo>
                      <a:pt x="127" y="67"/>
                    </a:lnTo>
                    <a:lnTo>
                      <a:pt x="134" y="63"/>
                    </a:lnTo>
                    <a:lnTo>
                      <a:pt x="134" y="59"/>
                    </a:lnTo>
                    <a:lnTo>
                      <a:pt x="138" y="59"/>
                    </a:lnTo>
                    <a:lnTo>
                      <a:pt x="138" y="55"/>
                    </a:lnTo>
                    <a:lnTo>
                      <a:pt x="153" y="59"/>
                    </a:lnTo>
                    <a:lnTo>
                      <a:pt x="149" y="63"/>
                    </a:lnTo>
                    <a:lnTo>
                      <a:pt x="149" y="67"/>
                    </a:lnTo>
                    <a:lnTo>
                      <a:pt x="145" y="70"/>
                    </a:lnTo>
                    <a:lnTo>
                      <a:pt x="142" y="74"/>
                    </a:lnTo>
                    <a:lnTo>
                      <a:pt x="138" y="78"/>
                    </a:lnTo>
                    <a:lnTo>
                      <a:pt x="130" y="81"/>
                    </a:lnTo>
                    <a:lnTo>
                      <a:pt x="123" y="85"/>
                    </a:lnTo>
                    <a:lnTo>
                      <a:pt x="112" y="89"/>
                    </a:lnTo>
                    <a:lnTo>
                      <a:pt x="104" y="93"/>
                    </a:lnTo>
                    <a:lnTo>
                      <a:pt x="93" y="96"/>
                    </a:lnTo>
                    <a:lnTo>
                      <a:pt x="82" y="96"/>
                    </a:lnTo>
                    <a:lnTo>
                      <a:pt x="71" y="100"/>
                    </a:lnTo>
                    <a:lnTo>
                      <a:pt x="63" y="100"/>
                    </a:lnTo>
                    <a:lnTo>
                      <a:pt x="52" y="100"/>
                    </a:lnTo>
                    <a:lnTo>
                      <a:pt x="41" y="100"/>
                    </a:lnTo>
                    <a:lnTo>
                      <a:pt x="30" y="96"/>
                    </a:lnTo>
                    <a:lnTo>
                      <a:pt x="22" y="96"/>
                    </a:lnTo>
                    <a:lnTo>
                      <a:pt x="11" y="96"/>
                    </a:lnTo>
                    <a:lnTo>
                      <a:pt x="11" y="81"/>
                    </a:lnTo>
                    <a:close/>
                    <a:moveTo>
                      <a:pt x="11" y="96"/>
                    </a:moveTo>
                    <a:lnTo>
                      <a:pt x="0" y="93"/>
                    </a:lnTo>
                    <a:lnTo>
                      <a:pt x="11" y="81"/>
                    </a:lnTo>
                    <a:lnTo>
                      <a:pt x="11" y="96"/>
                    </a:lnTo>
                    <a:close/>
                    <a:moveTo>
                      <a:pt x="86" y="0"/>
                    </a:moveTo>
                    <a:lnTo>
                      <a:pt x="89" y="15"/>
                    </a:lnTo>
                    <a:lnTo>
                      <a:pt x="22" y="93"/>
                    </a:lnTo>
                    <a:lnTo>
                      <a:pt x="11" y="81"/>
                    </a:lnTo>
                    <a:lnTo>
                      <a:pt x="78" y="3"/>
                    </a:lnTo>
                    <a:lnTo>
                      <a:pt x="86" y="0"/>
                    </a:lnTo>
                    <a:close/>
                    <a:moveTo>
                      <a:pt x="78" y="3"/>
                    </a:moveTo>
                    <a:lnTo>
                      <a:pt x="82" y="0"/>
                    </a:lnTo>
                    <a:lnTo>
                      <a:pt x="86" y="0"/>
                    </a:lnTo>
                    <a:lnTo>
                      <a:pt x="78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18" name="Freeform 411"/>
              <p:cNvSpPr>
                <a:spLocks/>
              </p:cNvSpPr>
              <p:nvPr/>
            </p:nvSpPr>
            <p:spPr bwMode="auto">
              <a:xfrm>
                <a:off x="4855" y="1266"/>
                <a:ext cx="26" cy="19"/>
              </a:xfrm>
              <a:custGeom>
                <a:avLst/>
                <a:gdLst>
                  <a:gd name="T0" fmla="*/ 26 w 26"/>
                  <a:gd name="T1" fmla="*/ 0 h 19"/>
                  <a:gd name="T2" fmla="*/ 15 w 26"/>
                  <a:gd name="T3" fmla="*/ 19 h 19"/>
                  <a:gd name="T4" fmla="*/ 15 w 26"/>
                  <a:gd name="T5" fmla="*/ 19 h 19"/>
                  <a:gd name="T6" fmla="*/ 11 w 26"/>
                  <a:gd name="T7" fmla="*/ 19 h 19"/>
                  <a:gd name="T8" fmla="*/ 11 w 26"/>
                  <a:gd name="T9" fmla="*/ 19 h 19"/>
                  <a:gd name="T10" fmla="*/ 7 w 26"/>
                  <a:gd name="T11" fmla="*/ 19 h 19"/>
                  <a:gd name="T12" fmla="*/ 3 w 26"/>
                  <a:gd name="T13" fmla="*/ 19 h 19"/>
                  <a:gd name="T14" fmla="*/ 3 w 26"/>
                  <a:gd name="T15" fmla="*/ 19 h 19"/>
                  <a:gd name="T16" fmla="*/ 0 w 26"/>
                  <a:gd name="T17" fmla="*/ 15 h 19"/>
                  <a:gd name="T18" fmla="*/ 0 w 26"/>
                  <a:gd name="T19" fmla="*/ 15 h 19"/>
                  <a:gd name="T20" fmla="*/ 0 w 26"/>
                  <a:gd name="T21" fmla="*/ 15 h 19"/>
                  <a:gd name="T22" fmla="*/ 0 w 26"/>
                  <a:gd name="T23" fmla="*/ 12 h 19"/>
                  <a:gd name="T24" fmla="*/ 0 w 26"/>
                  <a:gd name="T25" fmla="*/ 12 h 19"/>
                  <a:gd name="T26" fmla="*/ 0 w 26"/>
                  <a:gd name="T27" fmla="*/ 8 h 19"/>
                  <a:gd name="T28" fmla="*/ 3 w 26"/>
                  <a:gd name="T29" fmla="*/ 8 h 19"/>
                  <a:gd name="T30" fmla="*/ 3 w 26"/>
                  <a:gd name="T31" fmla="*/ 4 h 19"/>
                  <a:gd name="T32" fmla="*/ 7 w 26"/>
                  <a:gd name="T33" fmla="*/ 4 h 19"/>
                  <a:gd name="T34" fmla="*/ 7 w 26"/>
                  <a:gd name="T35" fmla="*/ 0 h 19"/>
                  <a:gd name="T36" fmla="*/ 26 w 26"/>
                  <a:gd name="T37" fmla="*/ 0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"/>
                  <a:gd name="T58" fmla="*/ 0 h 19"/>
                  <a:gd name="T59" fmla="*/ 26 w 26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" h="19">
                    <a:moveTo>
                      <a:pt x="26" y="0"/>
                    </a:moveTo>
                    <a:lnTo>
                      <a:pt x="15" y="19"/>
                    </a:lnTo>
                    <a:lnTo>
                      <a:pt x="11" y="19"/>
                    </a:lnTo>
                    <a:lnTo>
                      <a:pt x="7" y="19"/>
                    </a:lnTo>
                    <a:lnTo>
                      <a:pt x="3" y="19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59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19" name="Freeform 412"/>
              <p:cNvSpPr>
                <a:spLocks/>
              </p:cNvSpPr>
              <p:nvPr/>
            </p:nvSpPr>
            <p:spPr bwMode="auto">
              <a:xfrm>
                <a:off x="4836" y="1266"/>
                <a:ext cx="15" cy="12"/>
              </a:xfrm>
              <a:custGeom>
                <a:avLst/>
                <a:gdLst>
                  <a:gd name="T0" fmla="*/ 15 w 15"/>
                  <a:gd name="T1" fmla="*/ 0 h 12"/>
                  <a:gd name="T2" fmla="*/ 0 w 15"/>
                  <a:gd name="T3" fmla="*/ 4 h 12"/>
                  <a:gd name="T4" fmla="*/ 0 w 15"/>
                  <a:gd name="T5" fmla="*/ 4 h 12"/>
                  <a:gd name="T6" fmla="*/ 0 w 15"/>
                  <a:gd name="T7" fmla="*/ 4 h 12"/>
                  <a:gd name="T8" fmla="*/ 0 w 15"/>
                  <a:gd name="T9" fmla="*/ 8 h 12"/>
                  <a:gd name="T10" fmla="*/ 4 w 15"/>
                  <a:gd name="T11" fmla="*/ 8 h 12"/>
                  <a:gd name="T12" fmla="*/ 4 w 15"/>
                  <a:gd name="T13" fmla="*/ 8 h 12"/>
                  <a:gd name="T14" fmla="*/ 4 w 15"/>
                  <a:gd name="T15" fmla="*/ 12 h 12"/>
                  <a:gd name="T16" fmla="*/ 7 w 15"/>
                  <a:gd name="T17" fmla="*/ 12 h 12"/>
                  <a:gd name="T18" fmla="*/ 7 w 15"/>
                  <a:gd name="T19" fmla="*/ 12 h 12"/>
                  <a:gd name="T20" fmla="*/ 11 w 15"/>
                  <a:gd name="T21" fmla="*/ 12 h 12"/>
                  <a:gd name="T22" fmla="*/ 11 w 15"/>
                  <a:gd name="T23" fmla="*/ 12 h 12"/>
                  <a:gd name="T24" fmla="*/ 15 w 15"/>
                  <a:gd name="T25" fmla="*/ 8 h 12"/>
                  <a:gd name="T26" fmla="*/ 15 w 15"/>
                  <a:gd name="T27" fmla="*/ 0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"/>
                  <a:gd name="T43" fmla="*/ 0 h 12"/>
                  <a:gd name="T44" fmla="*/ 15 w 15"/>
                  <a:gd name="T45" fmla="*/ 12 h 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" h="12">
                    <a:moveTo>
                      <a:pt x="15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11" y="12"/>
                    </a:lnTo>
                    <a:lnTo>
                      <a:pt x="15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59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20" name="Freeform 413"/>
              <p:cNvSpPr>
                <a:spLocks/>
              </p:cNvSpPr>
              <p:nvPr/>
            </p:nvSpPr>
            <p:spPr bwMode="auto">
              <a:xfrm>
                <a:off x="4858" y="1244"/>
                <a:ext cx="26" cy="15"/>
              </a:xfrm>
              <a:custGeom>
                <a:avLst/>
                <a:gdLst>
                  <a:gd name="T0" fmla="*/ 0 w 26"/>
                  <a:gd name="T1" fmla="*/ 15 h 15"/>
                  <a:gd name="T2" fmla="*/ 0 w 26"/>
                  <a:gd name="T3" fmla="*/ 8 h 15"/>
                  <a:gd name="T4" fmla="*/ 4 w 26"/>
                  <a:gd name="T5" fmla="*/ 8 h 15"/>
                  <a:gd name="T6" fmla="*/ 4 w 26"/>
                  <a:gd name="T7" fmla="*/ 8 h 15"/>
                  <a:gd name="T8" fmla="*/ 4 w 26"/>
                  <a:gd name="T9" fmla="*/ 8 h 15"/>
                  <a:gd name="T10" fmla="*/ 8 w 26"/>
                  <a:gd name="T11" fmla="*/ 4 h 15"/>
                  <a:gd name="T12" fmla="*/ 8 w 26"/>
                  <a:gd name="T13" fmla="*/ 4 h 15"/>
                  <a:gd name="T14" fmla="*/ 12 w 26"/>
                  <a:gd name="T15" fmla="*/ 4 h 15"/>
                  <a:gd name="T16" fmla="*/ 15 w 26"/>
                  <a:gd name="T17" fmla="*/ 4 h 15"/>
                  <a:gd name="T18" fmla="*/ 15 w 26"/>
                  <a:gd name="T19" fmla="*/ 0 h 15"/>
                  <a:gd name="T20" fmla="*/ 26 w 26"/>
                  <a:gd name="T21" fmla="*/ 15 h 15"/>
                  <a:gd name="T22" fmla="*/ 0 w 26"/>
                  <a:gd name="T23" fmla="*/ 15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"/>
                  <a:gd name="T37" fmla="*/ 0 h 15"/>
                  <a:gd name="T38" fmla="*/ 26 w 26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" h="15">
                    <a:moveTo>
                      <a:pt x="0" y="15"/>
                    </a:moveTo>
                    <a:lnTo>
                      <a:pt x="0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26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59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grpSp>
            <p:nvGrpSpPr>
              <p:cNvPr id="2221" name="Group 414"/>
              <p:cNvGrpSpPr>
                <a:grpSpLocks/>
              </p:cNvGrpSpPr>
              <p:nvPr/>
            </p:nvGrpSpPr>
            <p:grpSpPr bwMode="auto">
              <a:xfrm>
                <a:off x="4029" y="1023"/>
                <a:ext cx="576" cy="375"/>
                <a:chOff x="4029" y="1023"/>
                <a:chExt cx="576" cy="375"/>
              </a:xfrm>
            </p:grpSpPr>
            <p:sp>
              <p:nvSpPr>
                <p:cNvPr id="2363" name="Freeform 415"/>
                <p:cNvSpPr>
                  <a:spLocks/>
                </p:cNvSpPr>
                <p:nvPr/>
              </p:nvSpPr>
              <p:spPr bwMode="auto">
                <a:xfrm>
                  <a:off x="4152" y="1157"/>
                  <a:ext cx="7" cy="215"/>
                </a:xfrm>
                <a:custGeom>
                  <a:avLst/>
                  <a:gdLst>
                    <a:gd name="T0" fmla="*/ 0 w 7"/>
                    <a:gd name="T1" fmla="*/ 215 h 215"/>
                    <a:gd name="T2" fmla="*/ 0 w 7"/>
                    <a:gd name="T3" fmla="*/ 7 h 215"/>
                    <a:gd name="T4" fmla="*/ 7 w 7"/>
                    <a:gd name="T5" fmla="*/ 0 h 215"/>
                    <a:gd name="T6" fmla="*/ 7 w 7"/>
                    <a:gd name="T7" fmla="*/ 215 h 215"/>
                    <a:gd name="T8" fmla="*/ 0 w 7"/>
                    <a:gd name="T9" fmla="*/ 215 h 2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215"/>
                    <a:gd name="T17" fmla="*/ 7 w 7"/>
                    <a:gd name="T18" fmla="*/ 215 h 2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215">
                      <a:moveTo>
                        <a:pt x="0" y="215"/>
                      </a:moveTo>
                      <a:lnTo>
                        <a:pt x="0" y="7"/>
                      </a:lnTo>
                      <a:lnTo>
                        <a:pt x="7" y="0"/>
                      </a:lnTo>
                      <a:lnTo>
                        <a:pt x="7" y="215"/>
                      </a:lnTo>
                      <a:lnTo>
                        <a:pt x="0" y="215"/>
                      </a:lnTo>
                      <a:close/>
                    </a:path>
                  </a:pathLst>
                </a:custGeom>
                <a:solidFill>
                  <a:srgbClr val="00A9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64" name="Freeform 416"/>
                <p:cNvSpPr>
                  <a:spLocks/>
                </p:cNvSpPr>
                <p:nvPr/>
              </p:nvSpPr>
              <p:spPr bwMode="auto">
                <a:xfrm>
                  <a:off x="4155" y="1153"/>
                  <a:ext cx="8" cy="219"/>
                </a:xfrm>
                <a:custGeom>
                  <a:avLst/>
                  <a:gdLst>
                    <a:gd name="T0" fmla="*/ 0 w 8"/>
                    <a:gd name="T1" fmla="*/ 219 h 219"/>
                    <a:gd name="T2" fmla="*/ 0 w 8"/>
                    <a:gd name="T3" fmla="*/ 7 h 219"/>
                    <a:gd name="T4" fmla="*/ 8 w 8"/>
                    <a:gd name="T5" fmla="*/ 0 h 219"/>
                    <a:gd name="T6" fmla="*/ 8 w 8"/>
                    <a:gd name="T7" fmla="*/ 219 h 219"/>
                    <a:gd name="T8" fmla="*/ 0 w 8"/>
                    <a:gd name="T9" fmla="*/ 219 h 2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19"/>
                    <a:gd name="T17" fmla="*/ 8 w 8"/>
                    <a:gd name="T18" fmla="*/ 219 h 2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19">
                      <a:moveTo>
                        <a:pt x="0" y="219"/>
                      </a:moveTo>
                      <a:lnTo>
                        <a:pt x="0" y="7"/>
                      </a:lnTo>
                      <a:lnTo>
                        <a:pt x="8" y="0"/>
                      </a:lnTo>
                      <a:lnTo>
                        <a:pt x="8" y="219"/>
                      </a:lnTo>
                      <a:lnTo>
                        <a:pt x="0" y="219"/>
                      </a:lnTo>
                      <a:close/>
                    </a:path>
                  </a:pathLst>
                </a:custGeom>
                <a:solidFill>
                  <a:srgbClr val="00A9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65" name="Freeform 417"/>
                <p:cNvSpPr>
                  <a:spLocks/>
                </p:cNvSpPr>
                <p:nvPr/>
              </p:nvSpPr>
              <p:spPr bwMode="auto">
                <a:xfrm>
                  <a:off x="4159" y="1149"/>
                  <a:ext cx="8" cy="223"/>
                </a:xfrm>
                <a:custGeom>
                  <a:avLst/>
                  <a:gdLst>
                    <a:gd name="T0" fmla="*/ 0 w 8"/>
                    <a:gd name="T1" fmla="*/ 223 h 223"/>
                    <a:gd name="T2" fmla="*/ 0 w 8"/>
                    <a:gd name="T3" fmla="*/ 8 h 223"/>
                    <a:gd name="T4" fmla="*/ 8 w 8"/>
                    <a:gd name="T5" fmla="*/ 0 h 223"/>
                    <a:gd name="T6" fmla="*/ 8 w 8"/>
                    <a:gd name="T7" fmla="*/ 223 h 223"/>
                    <a:gd name="T8" fmla="*/ 0 w 8"/>
                    <a:gd name="T9" fmla="*/ 223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23"/>
                    <a:gd name="T17" fmla="*/ 8 w 8"/>
                    <a:gd name="T18" fmla="*/ 223 h 2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23">
                      <a:moveTo>
                        <a:pt x="0" y="223"/>
                      </a:moveTo>
                      <a:lnTo>
                        <a:pt x="0" y="8"/>
                      </a:lnTo>
                      <a:lnTo>
                        <a:pt x="8" y="0"/>
                      </a:lnTo>
                      <a:lnTo>
                        <a:pt x="8" y="223"/>
                      </a:lnTo>
                      <a:lnTo>
                        <a:pt x="0" y="223"/>
                      </a:lnTo>
                      <a:close/>
                    </a:path>
                  </a:pathLst>
                </a:custGeom>
                <a:solidFill>
                  <a:srgbClr val="00AA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66" name="Freeform 418"/>
                <p:cNvSpPr>
                  <a:spLocks/>
                </p:cNvSpPr>
                <p:nvPr/>
              </p:nvSpPr>
              <p:spPr bwMode="auto">
                <a:xfrm>
                  <a:off x="4163" y="1145"/>
                  <a:ext cx="7" cy="227"/>
                </a:xfrm>
                <a:custGeom>
                  <a:avLst/>
                  <a:gdLst>
                    <a:gd name="T0" fmla="*/ 0 w 7"/>
                    <a:gd name="T1" fmla="*/ 227 h 227"/>
                    <a:gd name="T2" fmla="*/ 0 w 7"/>
                    <a:gd name="T3" fmla="*/ 8 h 227"/>
                    <a:gd name="T4" fmla="*/ 4 w 7"/>
                    <a:gd name="T5" fmla="*/ 4 h 227"/>
                    <a:gd name="T6" fmla="*/ 7 w 7"/>
                    <a:gd name="T7" fmla="*/ 0 h 227"/>
                    <a:gd name="T8" fmla="*/ 7 w 7"/>
                    <a:gd name="T9" fmla="*/ 227 h 227"/>
                    <a:gd name="T10" fmla="*/ 0 w 7"/>
                    <a:gd name="T11" fmla="*/ 227 h 2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227"/>
                    <a:gd name="T20" fmla="*/ 7 w 7"/>
                    <a:gd name="T21" fmla="*/ 227 h 2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227">
                      <a:moveTo>
                        <a:pt x="0" y="227"/>
                      </a:move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7" y="0"/>
                      </a:lnTo>
                      <a:lnTo>
                        <a:pt x="7" y="227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solidFill>
                  <a:srgbClr val="00AB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67" name="Freeform 419"/>
                <p:cNvSpPr>
                  <a:spLocks/>
                </p:cNvSpPr>
                <p:nvPr/>
              </p:nvSpPr>
              <p:spPr bwMode="auto">
                <a:xfrm>
                  <a:off x="4167" y="1142"/>
                  <a:ext cx="7" cy="230"/>
                </a:xfrm>
                <a:custGeom>
                  <a:avLst/>
                  <a:gdLst>
                    <a:gd name="T0" fmla="*/ 0 w 7"/>
                    <a:gd name="T1" fmla="*/ 230 h 230"/>
                    <a:gd name="T2" fmla="*/ 0 w 7"/>
                    <a:gd name="T3" fmla="*/ 7 h 230"/>
                    <a:gd name="T4" fmla="*/ 3 w 7"/>
                    <a:gd name="T5" fmla="*/ 3 h 230"/>
                    <a:gd name="T6" fmla="*/ 7 w 7"/>
                    <a:gd name="T7" fmla="*/ 0 h 230"/>
                    <a:gd name="T8" fmla="*/ 7 w 7"/>
                    <a:gd name="T9" fmla="*/ 230 h 230"/>
                    <a:gd name="T10" fmla="*/ 0 w 7"/>
                    <a:gd name="T11" fmla="*/ 230 h 2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230"/>
                    <a:gd name="T20" fmla="*/ 7 w 7"/>
                    <a:gd name="T21" fmla="*/ 230 h 2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230">
                      <a:moveTo>
                        <a:pt x="0" y="230"/>
                      </a:move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7" y="230"/>
                      </a:lnTo>
                      <a:lnTo>
                        <a:pt x="0" y="230"/>
                      </a:lnTo>
                      <a:close/>
                    </a:path>
                  </a:pathLst>
                </a:custGeom>
                <a:solidFill>
                  <a:srgbClr val="00AB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68" name="Freeform 420"/>
                <p:cNvSpPr>
                  <a:spLocks/>
                </p:cNvSpPr>
                <p:nvPr/>
              </p:nvSpPr>
              <p:spPr bwMode="auto">
                <a:xfrm>
                  <a:off x="4170" y="1134"/>
                  <a:ext cx="8" cy="238"/>
                </a:xfrm>
                <a:custGeom>
                  <a:avLst/>
                  <a:gdLst>
                    <a:gd name="T0" fmla="*/ 0 w 8"/>
                    <a:gd name="T1" fmla="*/ 238 h 238"/>
                    <a:gd name="T2" fmla="*/ 0 w 8"/>
                    <a:gd name="T3" fmla="*/ 11 h 238"/>
                    <a:gd name="T4" fmla="*/ 4 w 8"/>
                    <a:gd name="T5" fmla="*/ 8 h 238"/>
                    <a:gd name="T6" fmla="*/ 8 w 8"/>
                    <a:gd name="T7" fmla="*/ 0 h 238"/>
                    <a:gd name="T8" fmla="*/ 8 w 8"/>
                    <a:gd name="T9" fmla="*/ 238 h 238"/>
                    <a:gd name="T10" fmla="*/ 0 w 8"/>
                    <a:gd name="T11" fmla="*/ 238 h 2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238"/>
                    <a:gd name="T20" fmla="*/ 8 w 8"/>
                    <a:gd name="T21" fmla="*/ 238 h 2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238">
                      <a:moveTo>
                        <a:pt x="0" y="238"/>
                      </a:moveTo>
                      <a:lnTo>
                        <a:pt x="0" y="11"/>
                      </a:lnTo>
                      <a:lnTo>
                        <a:pt x="4" y="8"/>
                      </a:lnTo>
                      <a:lnTo>
                        <a:pt x="8" y="0"/>
                      </a:lnTo>
                      <a:lnTo>
                        <a:pt x="8" y="238"/>
                      </a:lnTo>
                      <a:lnTo>
                        <a:pt x="0" y="238"/>
                      </a:lnTo>
                      <a:close/>
                    </a:path>
                  </a:pathLst>
                </a:custGeom>
                <a:solidFill>
                  <a:srgbClr val="00AC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69" name="Freeform 421"/>
                <p:cNvSpPr>
                  <a:spLocks/>
                </p:cNvSpPr>
                <p:nvPr/>
              </p:nvSpPr>
              <p:spPr bwMode="auto">
                <a:xfrm>
                  <a:off x="4174" y="1131"/>
                  <a:ext cx="7" cy="241"/>
                </a:xfrm>
                <a:custGeom>
                  <a:avLst/>
                  <a:gdLst>
                    <a:gd name="T0" fmla="*/ 0 w 7"/>
                    <a:gd name="T1" fmla="*/ 241 h 241"/>
                    <a:gd name="T2" fmla="*/ 0 w 7"/>
                    <a:gd name="T3" fmla="*/ 11 h 241"/>
                    <a:gd name="T4" fmla="*/ 4 w 7"/>
                    <a:gd name="T5" fmla="*/ 3 h 241"/>
                    <a:gd name="T6" fmla="*/ 7 w 7"/>
                    <a:gd name="T7" fmla="*/ 0 h 241"/>
                    <a:gd name="T8" fmla="*/ 7 w 7"/>
                    <a:gd name="T9" fmla="*/ 241 h 241"/>
                    <a:gd name="T10" fmla="*/ 0 w 7"/>
                    <a:gd name="T11" fmla="*/ 241 h 2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241"/>
                    <a:gd name="T20" fmla="*/ 7 w 7"/>
                    <a:gd name="T21" fmla="*/ 241 h 2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241">
                      <a:moveTo>
                        <a:pt x="0" y="241"/>
                      </a:moveTo>
                      <a:lnTo>
                        <a:pt x="0" y="11"/>
                      </a:lnTo>
                      <a:lnTo>
                        <a:pt x="4" y="3"/>
                      </a:lnTo>
                      <a:lnTo>
                        <a:pt x="7" y="0"/>
                      </a:lnTo>
                      <a:lnTo>
                        <a:pt x="7" y="241"/>
                      </a:lnTo>
                      <a:lnTo>
                        <a:pt x="0" y="241"/>
                      </a:lnTo>
                      <a:close/>
                    </a:path>
                  </a:pathLst>
                </a:custGeom>
                <a:solidFill>
                  <a:srgbClr val="00A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70" name="Freeform 422"/>
                <p:cNvSpPr>
                  <a:spLocks/>
                </p:cNvSpPr>
                <p:nvPr/>
              </p:nvSpPr>
              <p:spPr bwMode="auto">
                <a:xfrm>
                  <a:off x="4178" y="1127"/>
                  <a:ext cx="7" cy="245"/>
                </a:xfrm>
                <a:custGeom>
                  <a:avLst/>
                  <a:gdLst>
                    <a:gd name="T0" fmla="*/ 0 w 7"/>
                    <a:gd name="T1" fmla="*/ 245 h 245"/>
                    <a:gd name="T2" fmla="*/ 0 w 7"/>
                    <a:gd name="T3" fmla="*/ 7 h 245"/>
                    <a:gd name="T4" fmla="*/ 3 w 7"/>
                    <a:gd name="T5" fmla="*/ 4 h 245"/>
                    <a:gd name="T6" fmla="*/ 7 w 7"/>
                    <a:gd name="T7" fmla="*/ 0 h 245"/>
                    <a:gd name="T8" fmla="*/ 7 w 7"/>
                    <a:gd name="T9" fmla="*/ 245 h 245"/>
                    <a:gd name="T10" fmla="*/ 0 w 7"/>
                    <a:gd name="T11" fmla="*/ 245 h 2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245"/>
                    <a:gd name="T20" fmla="*/ 7 w 7"/>
                    <a:gd name="T21" fmla="*/ 245 h 24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245">
                      <a:moveTo>
                        <a:pt x="0" y="245"/>
                      </a:moveTo>
                      <a:lnTo>
                        <a:pt x="0" y="7"/>
                      </a:lnTo>
                      <a:lnTo>
                        <a:pt x="3" y="4"/>
                      </a:lnTo>
                      <a:lnTo>
                        <a:pt x="7" y="0"/>
                      </a:lnTo>
                      <a:lnTo>
                        <a:pt x="7" y="245"/>
                      </a:lnTo>
                      <a:lnTo>
                        <a:pt x="0" y="245"/>
                      </a:lnTo>
                      <a:close/>
                    </a:path>
                  </a:pathLst>
                </a:custGeom>
                <a:solidFill>
                  <a:srgbClr val="06A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71" name="Freeform 423"/>
                <p:cNvSpPr>
                  <a:spLocks/>
                </p:cNvSpPr>
                <p:nvPr/>
              </p:nvSpPr>
              <p:spPr bwMode="auto">
                <a:xfrm>
                  <a:off x="4181" y="1123"/>
                  <a:ext cx="8" cy="249"/>
                </a:xfrm>
                <a:custGeom>
                  <a:avLst/>
                  <a:gdLst>
                    <a:gd name="T0" fmla="*/ 0 w 8"/>
                    <a:gd name="T1" fmla="*/ 249 h 249"/>
                    <a:gd name="T2" fmla="*/ 0 w 8"/>
                    <a:gd name="T3" fmla="*/ 8 h 249"/>
                    <a:gd name="T4" fmla="*/ 4 w 8"/>
                    <a:gd name="T5" fmla="*/ 4 h 249"/>
                    <a:gd name="T6" fmla="*/ 8 w 8"/>
                    <a:gd name="T7" fmla="*/ 0 h 249"/>
                    <a:gd name="T8" fmla="*/ 8 w 8"/>
                    <a:gd name="T9" fmla="*/ 249 h 249"/>
                    <a:gd name="T10" fmla="*/ 0 w 8"/>
                    <a:gd name="T11" fmla="*/ 249 h 24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249"/>
                    <a:gd name="T20" fmla="*/ 8 w 8"/>
                    <a:gd name="T21" fmla="*/ 249 h 24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249">
                      <a:moveTo>
                        <a:pt x="0" y="249"/>
                      </a:move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8" y="249"/>
                      </a:lnTo>
                      <a:lnTo>
                        <a:pt x="0" y="249"/>
                      </a:lnTo>
                      <a:close/>
                    </a:path>
                  </a:pathLst>
                </a:custGeom>
                <a:solidFill>
                  <a:srgbClr val="11A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72" name="Freeform 424"/>
                <p:cNvSpPr>
                  <a:spLocks/>
                </p:cNvSpPr>
                <p:nvPr/>
              </p:nvSpPr>
              <p:spPr bwMode="auto">
                <a:xfrm>
                  <a:off x="4185" y="1119"/>
                  <a:ext cx="8" cy="253"/>
                </a:xfrm>
                <a:custGeom>
                  <a:avLst/>
                  <a:gdLst>
                    <a:gd name="T0" fmla="*/ 0 w 8"/>
                    <a:gd name="T1" fmla="*/ 253 h 253"/>
                    <a:gd name="T2" fmla="*/ 0 w 8"/>
                    <a:gd name="T3" fmla="*/ 8 h 253"/>
                    <a:gd name="T4" fmla="*/ 4 w 8"/>
                    <a:gd name="T5" fmla="*/ 4 h 253"/>
                    <a:gd name="T6" fmla="*/ 8 w 8"/>
                    <a:gd name="T7" fmla="*/ 0 h 253"/>
                    <a:gd name="T8" fmla="*/ 8 w 8"/>
                    <a:gd name="T9" fmla="*/ 253 h 253"/>
                    <a:gd name="T10" fmla="*/ 0 w 8"/>
                    <a:gd name="T11" fmla="*/ 253 h 2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253"/>
                    <a:gd name="T20" fmla="*/ 8 w 8"/>
                    <a:gd name="T21" fmla="*/ 253 h 2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253">
                      <a:moveTo>
                        <a:pt x="0" y="253"/>
                      </a:move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8" y="253"/>
                      </a:lnTo>
                      <a:lnTo>
                        <a:pt x="0" y="253"/>
                      </a:lnTo>
                      <a:close/>
                    </a:path>
                  </a:pathLst>
                </a:custGeom>
                <a:solidFill>
                  <a:srgbClr val="19AF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73" name="Freeform 425"/>
                <p:cNvSpPr>
                  <a:spLocks/>
                </p:cNvSpPr>
                <p:nvPr/>
              </p:nvSpPr>
              <p:spPr bwMode="auto">
                <a:xfrm>
                  <a:off x="4189" y="1112"/>
                  <a:ext cx="7" cy="260"/>
                </a:xfrm>
                <a:custGeom>
                  <a:avLst/>
                  <a:gdLst>
                    <a:gd name="T0" fmla="*/ 0 w 7"/>
                    <a:gd name="T1" fmla="*/ 260 h 260"/>
                    <a:gd name="T2" fmla="*/ 0 w 7"/>
                    <a:gd name="T3" fmla="*/ 11 h 260"/>
                    <a:gd name="T4" fmla="*/ 4 w 7"/>
                    <a:gd name="T5" fmla="*/ 7 h 260"/>
                    <a:gd name="T6" fmla="*/ 7 w 7"/>
                    <a:gd name="T7" fmla="*/ 0 h 260"/>
                    <a:gd name="T8" fmla="*/ 7 w 7"/>
                    <a:gd name="T9" fmla="*/ 260 h 260"/>
                    <a:gd name="T10" fmla="*/ 0 w 7"/>
                    <a:gd name="T11" fmla="*/ 260 h 2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260"/>
                    <a:gd name="T20" fmla="*/ 7 w 7"/>
                    <a:gd name="T21" fmla="*/ 260 h 2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260">
                      <a:moveTo>
                        <a:pt x="0" y="260"/>
                      </a:moveTo>
                      <a:lnTo>
                        <a:pt x="0" y="11"/>
                      </a:lnTo>
                      <a:lnTo>
                        <a:pt x="4" y="7"/>
                      </a:lnTo>
                      <a:lnTo>
                        <a:pt x="7" y="0"/>
                      </a:lnTo>
                      <a:lnTo>
                        <a:pt x="7" y="260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1EAF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74" name="Freeform 426"/>
                <p:cNvSpPr>
                  <a:spLocks/>
                </p:cNvSpPr>
                <p:nvPr/>
              </p:nvSpPr>
              <p:spPr bwMode="auto">
                <a:xfrm>
                  <a:off x="4193" y="1108"/>
                  <a:ext cx="7" cy="264"/>
                </a:xfrm>
                <a:custGeom>
                  <a:avLst/>
                  <a:gdLst>
                    <a:gd name="T0" fmla="*/ 0 w 7"/>
                    <a:gd name="T1" fmla="*/ 264 h 264"/>
                    <a:gd name="T2" fmla="*/ 0 w 7"/>
                    <a:gd name="T3" fmla="*/ 11 h 264"/>
                    <a:gd name="T4" fmla="*/ 3 w 7"/>
                    <a:gd name="T5" fmla="*/ 4 h 264"/>
                    <a:gd name="T6" fmla="*/ 7 w 7"/>
                    <a:gd name="T7" fmla="*/ 0 h 264"/>
                    <a:gd name="T8" fmla="*/ 7 w 7"/>
                    <a:gd name="T9" fmla="*/ 264 h 264"/>
                    <a:gd name="T10" fmla="*/ 0 w 7"/>
                    <a:gd name="T11" fmla="*/ 264 h 2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264"/>
                    <a:gd name="T20" fmla="*/ 7 w 7"/>
                    <a:gd name="T21" fmla="*/ 264 h 2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264">
                      <a:moveTo>
                        <a:pt x="0" y="264"/>
                      </a:moveTo>
                      <a:lnTo>
                        <a:pt x="0" y="11"/>
                      </a:lnTo>
                      <a:lnTo>
                        <a:pt x="3" y="4"/>
                      </a:lnTo>
                      <a:lnTo>
                        <a:pt x="7" y="0"/>
                      </a:lnTo>
                      <a:lnTo>
                        <a:pt x="7" y="264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solidFill>
                  <a:srgbClr val="23B0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75" name="Freeform 427"/>
                <p:cNvSpPr>
                  <a:spLocks/>
                </p:cNvSpPr>
                <p:nvPr/>
              </p:nvSpPr>
              <p:spPr bwMode="auto">
                <a:xfrm>
                  <a:off x="4196" y="1105"/>
                  <a:ext cx="8" cy="267"/>
                </a:xfrm>
                <a:custGeom>
                  <a:avLst/>
                  <a:gdLst>
                    <a:gd name="T0" fmla="*/ 0 w 8"/>
                    <a:gd name="T1" fmla="*/ 267 h 267"/>
                    <a:gd name="T2" fmla="*/ 0 w 8"/>
                    <a:gd name="T3" fmla="*/ 7 h 267"/>
                    <a:gd name="T4" fmla="*/ 4 w 8"/>
                    <a:gd name="T5" fmla="*/ 3 h 267"/>
                    <a:gd name="T6" fmla="*/ 8 w 8"/>
                    <a:gd name="T7" fmla="*/ 0 h 267"/>
                    <a:gd name="T8" fmla="*/ 8 w 8"/>
                    <a:gd name="T9" fmla="*/ 267 h 267"/>
                    <a:gd name="T10" fmla="*/ 0 w 8"/>
                    <a:gd name="T11" fmla="*/ 267 h 26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267"/>
                    <a:gd name="T20" fmla="*/ 8 w 8"/>
                    <a:gd name="T21" fmla="*/ 267 h 26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267">
                      <a:moveTo>
                        <a:pt x="0" y="267"/>
                      </a:moveTo>
                      <a:lnTo>
                        <a:pt x="0" y="7"/>
                      </a:lnTo>
                      <a:lnTo>
                        <a:pt x="4" y="3"/>
                      </a:lnTo>
                      <a:lnTo>
                        <a:pt x="8" y="0"/>
                      </a:lnTo>
                      <a:lnTo>
                        <a:pt x="8" y="267"/>
                      </a:lnTo>
                      <a:lnTo>
                        <a:pt x="0" y="267"/>
                      </a:lnTo>
                      <a:close/>
                    </a:path>
                  </a:pathLst>
                </a:custGeom>
                <a:solidFill>
                  <a:srgbClr val="28B1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76" name="Freeform 428"/>
                <p:cNvSpPr>
                  <a:spLocks/>
                </p:cNvSpPr>
                <p:nvPr/>
              </p:nvSpPr>
              <p:spPr bwMode="auto">
                <a:xfrm>
                  <a:off x="4200" y="1097"/>
                  <a:ext cx="7" cy="275"/>
                </a:xfrm>
                <a:custGeom>
                  <a:avLst/>
                  <a:gdLst>
                    <a:gd name="T0" fmla="*/ 0 w 7"/>
                    <a:gd name="T1" fmla="*/ 275 h 275"/>
                    <a:gd name="T2" fmla="*/ 0 w 7"/>
                    <a:gd name="T3" fmla="*/ 11 h 275"/>
                    <a:gd name="T4" fmla="*/ 4 w 7"/>
                    <a:gd name="T5" fmla="*/ 8 h 275"/>
                    <a:gd name="T6" fmla="*/ 7 w 7"/>
                    <a:gd name="T7" fmla="*/ 0 h 275"/>
                    <a:gd name="T8" fmla="*/ 7 w 7"/>
                    <a:gd name="T9" fmla="*/ 275 h 275"/>
                    <a:gd name="T10" fmla="*/ 0 w 7"/>
                    <a:gd name="T11" fmla="*/ 275 h 27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275"/>
                    <a:gd name="T20" fmla="*/ 7 w 7"/>
                    <a:gd name="T21" fmla="*/ 275 h 27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275">
                      <a:moveTo>
                        <a:pt x="0" y="275"/>
                      </a:moveTo>
                      <a:lnTo>
                        <a:pt x="0" y="11"/>
                      </a:lnTo>
                      <a:lnTo>
                        <a:pt x="4" y="8"/>
                      </a:lnTo>
                      <a:lnTo>
                        <a:pt x="7" y="0"/>
                      </a:lnTo>
                      <a:lnTo>
                        <a:pt x="7" y="275"/>
                      </a:lnTo>
                      <a:lnTo>
                        <a:pt x="0" y="275"/>
                      </a:lnTo>
                      <a:close/>
                    </a:path>
                  </a:pathLst>
                </a:custGeom>
                <a:solidFill>
                  <a:srgbClr val="2CB1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77" name="Freeform 429"/>
                <p:cNvSpPr>
                  <a:spLocks/>
                </p:cNvSpPr>
                <p:nvPr/>
              </p:nvSpPr>
              <p:spPr bwMode="auto">
                <a:xfrm>
                  <a:off x="4204" y="1093"/>
                  <a:ext cx="7" cy="279"/>
                </a:xfrm>
                <a:custGeom>
                  <a:avLst/>
                  <a:gdLst>
                    <a:gd name="T0" fmla="*/ 0 w 7"/>
                    <a:gd name="T1" fmla="*/ 279 h 279"/>
                    <a:gd name="T2" fmla="*/ 0 w 7"/>
                    <a:gd name="T3" fmla="*/ 12 h 279"/>
                    <a:gd name="T4" fmla="*/ 3 w 7"/>
                    <a:gd name="T5" fmla="*/ 4 h 279"/>
                    <a:gd name="T6" fmla="*/ 7 w 7"/>
                    <a:gd name="T7" fmla="*/ 0 h 279"/>
                    <a:gd name="T8" fmla="*/ 7 w 7"/>
                    <a:gd name="T9" fmla="*/ 279 h 279"/>
                    <a:gd name="T10" fmla="*/ 0 w 7"/>
                    <a:gd name="T11" fmla="*/ 279 h 2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279"/>
                    <a:gd name="T20" fmla="*/ 7 w 7"/>
                    <a:gd name="T21" fmla="*/ 279 h 27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279">
                      <a:moveTo>
                        <a:pt x="0" y="279"/>
                      </a:moveTo>
                      <a:lnTo>
                        <a:pt x="0" y="12"/>
                      </a:lnTo>
                      <a:lnTo>
                        <a:pt x="3" y="4"/>
                      </a:lnTo>
                      <a:lnTo>
                        <a:pt x="7" y="0"/>
                      </a:lnTo>
                      <a:lnTo>
                        <a:pt x="7" y="279"/>
                      </a:lnTo>
                      <a:lnTo>
                        <a:pt x="0" y="279"/>
                      </a:lnTo>
                      <a:close/>
                    </a:path>
                  </a:pathLst>
                </a:custGeom>
                <a:solidFill>
                  <a:srgbClr val="31B2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78" name="Freeform 430"/>
                <p:cNvSpPr>
                  <a:spLocks/>
                </p:cNvSpPr>
                <p:nvPr/>
              </p:nvSpPr>
              <p:spPr bwMode="auto">
                <a:xfrm>
                  <a:off x="4207" y="1090"/>
                  <a:ext cx="8" cy="282"/>
                </a:xfrm>
                <a:custGeom>
                  <a:avLst/>
                  <a:gdLst>
                    <a:gd name="T0" fmla="*/ 0 w 8"/>
                    <a:gd name="T1" fmla="*/ 282 h 282"/>
                    <a:gd name="T2" fmla="*/ 0 w 8"/>
                    <a:gd name="T3" fmla="*/ 7 h 282"/>
                    <a:gd name="T4" fmla="*/ 4 w 8"/>
                    <a:gd name="T5" fmla="*/ 3 h 282"/>
                    <a:gd name="T6" fmla="*/ 8 w 8"/>
                    <a:gd name="T7" fmla="*/ 0 h 282"/>
                    <a:gd name="T8" fmla="*/ 8 w 8"/>
                    <a:gd name="T9" fmla="*/ 282 h 282"/>
                    <a:gd name="T10" fmla="*/ 0 w 8"/>
                    <a:gd name="T11" fmla="*/ 282 h 28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282"/>
                    <a:gd name="T20" fmla="*/ 8 w 8"/>
                    <a:gd name="T21" fmla="*/ 282 h 28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282">
                      <a:moveTo>
                        <a:pt x="0" y="282"/>
                      </a:moveTo>
                      <a:lnTo>
                        <a:pt x="0" y="7"/>
                      </a:lnTo>
                      <a:lnTo>
                        <a:pt x="4" y="3"/>
                      </a:lnTo>
                      <a:lnTo>
                        <a:pt x="8" y="0"/>
                      </a:lnTo>
                      <a:lnTo>
                        <a:pt x="8" y="282"/>
                      </a:lnTo>
                      <a:lnTo>
                        <a:pt x="0" y="282"/>
                      </a:lnTo>
                      <a:close/>
                    </a:path>
                  </a:pathLst>
                </a:custGeom>
                <a:solidFill>
                  <a:srgbClr val="35B3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79" name="Freeform 431"/>
                <p:cNvSpPr>
                  <a:spLocks/>
                </p:cNvSpPr>
                <p:nvPr/>
              </p:nvSpPr>
              <p:spPr bwMode="auto">
                <a:xfrm>
                  <a:off x="4211" y="1082"/>
                  <a:ext cx="8" cy="290"/>
                </a:xfrm>
                <a:custGeom>
                  <a:avLst/>
                  <a:gdLst>
                    <a:gd name="T0" fmla="*/ 0 w 8"/>
                    <a:gd name="T1" fmla="*/ 290 h 290"/>
                    <a:gd name="T2" fmla="*/ 0 w 8"/>
                    <a:gd name="T3" fmla="*/ 11 h 290"/>
                    <a:gd name="T4" fmla="*/ 4 w 8"/>
                    <a:gd name="T5" fmla="*/ 8 h 290"/>
                    <a:gd name="T6" fmla="*/ 8 w 8"/>
                    <a:gd name="T7" fmla="*/ 0 h 290"/>
                    <a:gd name="T8" fmla="*/ 8 w 8"/>
                    <a:gd name="T9" fmla="*/ 290 h 290"/>
                    <a:gd name="T10" fmla="*/ 0 w 8"/>
                    <a:gd name="T11" fmla="*/ 290 h 2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290"/>
                    <a:gd name="T20" fmla="*/ 8 w 8"/>
                    <a:gd name="T21" fmla="*/ 290 h 2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290">
                      <a:moveTo>
                        <a:pt x="0" y="290"/>
                      </a:moveTo>
                      <a:lnTo>
                        <a:pt x="0" y="11"/>
                      </a:lnTo>
                      <a:lnTo>
                        <a:pt x="4" y="8"/>
                      </a:lnTo>
                      <a:lnTo>
                        <a:pt x="8" y="0"/>
                      </a:lnTo>
                      <a:lnTo>
                        <a:pt x="8" y="290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solidFill>
                  <a:srgbClr val="38B4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80" name="Freeform 432"/>
                <p:cNvSpPr>
                  <a:spLocks/>
                </p:cNvSpPr>
                <p:nvPr/>
              </p:nvSpPr>
              <p:spPr bwMode="auto">
                <a:xfrm>
                  <a:off x="4215" y="1078"/>
                  <a:ext cx="7" cy="294"/>
                </a:xfrm>
                <a:custGeom>
                  <a:avLst/>
                  <a:gdLst>
                    <a:gd name="T0" fmla="*/ 0 w 7"/>
                    <a:gd name="T1" fmla="*/ 294 h 294"/>
                    <a:gd name="T2" fmla="*/ 0 w 7"/>
                    <a:gd name="T3" fmla="*/ 12 h 294"/>
                    <a:gd name="T4" fmla="*/ 4 w 7"/>
                    <a:gd name="T5" fmla="*/ 4 h 294"/>
                    <a:gd name="T6" fmla="*/ 7 w 7"/>
                    <a:gd name="T7" fmla="*/ 0 h 294"/>
                    <a:gd name="T8" fmla="*/ 7 w 7"/>
                    <a:gd name="T9" fmla="*/ 294 h 294"/>
                    <a:gd name="T10" fmla="*/ 0 w 7"/>
                    <a:gd name="T11" fmla="*/ 294 h 2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294"/>
                    <a:gd name="T20" fmla="*/ 7 w 7"/>
                    <a:gd name="T21" fmla="*/ 294 h 2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294">
                      <a:moveTo>
                        <a:pt x="0" y="294"/>
                      </a:moveTo>
                      <a:lnTo>
                        <a:pt x="0" y="12"/>
                      </a:lnTo>
                      <a:lnTo>
                        <a:pt x="4" y="4"/>
                      </a:lnTo>
                      <a:lnTo>
                        <a:pt x="7" y="0"/>
                      </a:lnTo>
                      <a:lnTo>
                        <a:pt x="7" y="294"/>
                      </a:lnTo>
                      <a:lnTo>
                        <a:pt x="0" y="294"/>
                      </a:lnTo>
                      <a:close/>
                    </a:path>
                  </a:pathLst>
                </a:custGeom>
                <a:solidFill>
                  <a:srgbClr val="3BB4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81" name="Freeform 433"/>
                <p:cNvSpPr>
                  <a:spLocks/>
                </p:cNvSpPr>
                <p:nvPr/>
              </p:nvSpPr>
              <p:spPr bwMode="auto">
                <a:xfrm>
                  <a:off x="4219" y="1071"/>
                  <a:ext cx="7" cy="301"/>
                </a:xfrm>
                <a:custGeom>
                  <a:avLst/>
                  <a:gdLst>
                    <a:gd name="T0" fmla="*/ 0 w 7"/>
                    <a:gd name="T1" fmla="*/ 301 h 301"/>
                    <a:gd name="T2" fmla="*/ 0 w 7"/>
                    <a:gd name="T3" fmla="*/ 11 h 301"/>
                    <a:gd name="T4" fmla="*/ 3 w 7"/>
                    <a:gd name="T5" fmla="*/ 7 h 301"/>
                    <a:gd name="T6" fmla="*/ 7 w 7"/>
                    <a:gd name="T7" fmla="*/ 0 h 301"/>
                    <a:gd name="T8" fmla="*/ 7 w 7"/>
                    <a:gd name="T9" fmla="*/ 301 h 301"/>
                    <a:gd name="T10" fmla="*/ 0 w 7"/>
                    <a:gd name="T11" fmla="*/ 301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01"/>
                    <a:gd name="T20" fmla="*/ 7 w 7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01">
                      <a:moveTo>
                        <a:pt x="0" y="301"/>
                      </a:moveTo>
                      <a:lnTo>
                        <a:pt x="0" y="11"/>
                      </a:lnTo>
                      <a:lnTo>
                        <a:pt x="3" y="7"/>
                      </a:lnTo>
                      <a:lnTo>
                        <a:pt x="7" y="0"/>
                      </a:lnTo>
                      <a:lnTo>
                        <a:pt x="7" y="301"/>
                      </a:lnTo>
                      <a:lnTo>
                        <a:pt x="0" y="301"/>
                      </a:lnTo>
                      <a:close/>
                    </a:path>
                  </a:pathLst>
                </a:custGeom>
                <a:solidFill>
                  <a:srgbClr val="3EB5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82" name="Freeform 434"/>
                <p:cNvSpPr>
                  <a:spLocks/>
                </p:cNvSpPr>
                <p:nvPr/>
              </p:nvSpPr>
              <p:spPr bwMode="auto">
                <a:xfrm>
                  <a:off x="4222" y="1064"/>
                  <a:ext cx="8" cy="308"/>
                </a:xfrm>
                <a:custGeom>
                  <a:avLst/>
                  <a:gdLst>
                    <a:gd name="T0" fmla="*/ 0 w 8"/>
                    <a:gd name="T1" fmla="*/ 308 h 308"/>
                    <a:gd name="T2" fmla="*/ 0 w 8"/>
                    <a:gd name="T3" fmla="*/ 14 h 308"/>
                    <a:gd name="T4" fmla="*/ 4 w 8"/>
                    <a:gd name="T5" fmla="*/ 7 h 308"/>
                    <a:gd name="T6" fmla="*/ 8 w 8"/>
                    <a:gd name="T7" fmla="*/ 0 h 308"/>
                    <a:gd name="T8" fmla="*/ 8 w 8"/>
                    <a:gd name="T9" fmla="*/ 308 h 308"/>
                    <a:gd name="T10" fmla="*/ 0 w 8"/>
                    <a:gd name="T11" fmla="*/ 308 h 3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08"/>
                    <a:gd name="T20" fmla="*/ 8 w 8"/>
                    <a:gd name="T21" fmla="*/ 308 h 30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08">
                      <a:moveTo>
                        <a:pt x="0" y="308"/>
                      </a:moveTo>
                      <a:lnTo>
                        <a:pt x="0" y="14"/>
                      </a:lnTo>
                      <a:lnTo>
                        <a:pt x="4" y="7"/>
                      </a:lnTo>
                      <a:lnTo>
                        <a:pt x="8" y="0"/>
                      </a:lnTo>
                      <a:lnTo>
                        <a:pt x="8" y="308"/>
                      </a:lnTo>
                      <a:lnTo>
                        <a:pt x="0" y="308"/>
                      </a:lnTo>
                      <a:close/>
                    </a:path>
                  </a:pathLst>
                </a:custGeom>
                <a:solidFill>
                  <a:srgbClr val="41B6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83" name="Freeform 435"/>
                <p:cNvSpPr>
                  <a:spLocks/>
                </p:cNvSpPr>
                <p:nvPr/>
              </p:nvSpPr>
              <p:spPr bwMode="auto">
                <a:xfrm>
                  <a:off x="4226" y="1056"/>
                  <a:ext cx="8" cy="316"/>
                </a:xfrm>
                <a:custGeom>
                  <a:avLst/>
                  <a:gdLst>
                    <a:gd name="T0" fmla="*/ 0 w 8"/>
                    <a:gd name="T1" fmla="*/ 316 h 316"/>
                    <a:gd name="T2" fmla="*/ 0 w 8"/>
                    <a:gd name="T3" fmla="*/ 15 h 316"/>
                    <a:gd name="T4" fmla="*/ 4 w 8"/>
                    <a:gd name="T5" fmla="*/ 8 h 316"/>
                    <a:gd name="T6" fmla="*/ 8 w 8"/>
                    <a:gd name="T7" fmla="*/ 0 h 316"/>
                    <a:gd name="T8" fmla="*/ 8 w 8"/>
                    <a:gd name="T9" fmla="*/ 316 h 316"/>
                    <a:gd name="T10" fmla="*/ 0 w 8"/>
                    <a:gd name="T11" fmla="*/ 316 h 3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16"/>
                    <a:gd name="T20" fmla="*/ 8 w 8"/>
                    <a:gd name="T21" fmla="*/ 316 h 3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16">
                      <a:moveTo>
                        <a:pt x="0" y="316"/>
                      </a:moveTo>
                      <a:lnTo>
                        <a:pt x="0" y="15"/>
                      </a:lnTo>
                      <a:lnTo>
                        <a:pt x="4" y="8"/>
                      </a:lnTo>
                      <a:lnTo>
                        <a:pt x="8" y="0"/>
                      </a:lnTo>
                      <a:lnTo>
                        <a:pt x="8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44B6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84" name="Freeform 436"/>
                <p:cNvSpPr>
                  <a:spLocks/>
                </p:cNvSpPr>
                <p:nvPr/>
              </p:nvSpPr>
              <p:spPr bwMode="auto">
                <a:xfrm>
                  <a:off x="4230" y="1049"/>
                  <a:ext cx="7" cy="323"/>
                </a:xfrm>
                <a:custGeom>
                  <a:avLst/>
                  <a:gdLst>
                    <a:gd name="T0" fmla="*/ 0 w 7"/>
                    <a:gd name="T1" fmla="*/ 323 h 323"/>
                    <a:gd name="T2" fmla="*/ 0 w 7"/>
                    <a:gd name="T3" fmla="*/ 15 h 323"/>
                    <a:gd name="T4" fmla="*/ 4 w 7"/>
                    <a:gd name="T5" fmla="*/ 7 h 323"/>
                    <a:gd name="T6" fmla="*/ 7 w 7"/>
                    <a:gd name="T7" fmla="*/ 0 h 323"/>
                    <a:gd name="T8" fmla="*/ 7 w 7"/>
                    <a:gd name="T9" fmla="*/ 323 h 323"/>
                    <a:gd name="T10" fmla="*/ 0 w 7"/>
                    <a:gd name="T11" fmla="*/ 323 h 3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23"/>
                    <a:gd name="T20" fmla="*/ 7 w 7"/>
                    <a:gd name="T21" fmla="*/ 323 h 3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23">
                      <a:moveTo>
                        <a:pt x="0" y="323"/>
                      </a:moveTo>
                      <a:lnTo>
                        <a:pt x="0" y="15"/>
                      </a:lnTo>
                      <a:lnTo>
                        <a:pt x="4" y="7"/>
                      </a:lnTo>
                      <a:lnTo>
                        <a:pt x="7" y="0"/>
                      </a:lnTo>
                      <a:lnTo>
                        <a:pt x="7" y="323"/>
                      </a:lnTo>
                      <a:lnTo>
                        <a:pt x="0" y="323"/>
                      </a:lnTo>
                      <a:close/>
                    </a:path>
                  </a:pathLst>
                </a:custGeom>
                <a:solidFill>
                  <a:srgbClr val="47B7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85" name="Freeform 437"/>
                <p:cNvSpPr>
                  <a:spLocks/>
                </p:cNvSpPr>
                <p:nvPr/>
              </p:nvSpPr>
              <p:spPr bwMode="auto">
                <a:xfrm>
                  <a:off x="4234" y="1038"/>
                  <a:ext cx="7" cy="334"/>
                </a:xfrm>
                <a:custGeom>
                  <a:avLst/>
                  <a:gdLst>
                    <a:gd name="T0" fmla="*/ 0 w 7"/>
                    <a:gd name="T1" fmla="*/ 334 h 334"/>
                    <a:gd name="T2" fmla="*/ 0 w 7"/>
                    <a:gd name="T3" fmla="*/ 18 h 334"/>
                    <a:gd name="T4" fmla="*/ 3 w 7"/>
                    <a:gd name="T5" fmla="*/ 7 h 334"/>
                    <a:gd name="T6" fmla="*/ 7 w 7"/>
                    <a:gd name="T7" fmla="*/ 0 h 334"/>
                    <a:gd name="T8" fmla="*/ 7 w 7"/>
                    <a:gd name="T9" fmla="*/ 334 h 334"/>
                    <a:gd name="T10" fmla="*/ 0 w 7"/>
                    <a:gd name="T11" fmla="*/ 334 h 3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334"/>
                    <a:gd name="T20" fmla="*/ 7 w 7"/>
                    <a:gd name="T21" fmla="*/ 334 h 3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334">
                      <a:moveTo>
                        <a:pt x="0" y="334"/>
                      </a:moveTo>
                      <a:lnTo>
                        <a:pt x="0" y="18"/>
                      </a:lnTo>
                      <a:lnTo>
                        <a:pt x="3" y="7"/>
                      </a:lnTo>
                      <a:lnTo>
                        <a:pt x="7" y="0"/>
                      </a:lnTo>
                      <a:lnTo>
                        <a:pt x="7" y="334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solidFill>
                  <a:srgbClr val="4AB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86" name="Freeform 438"/>
                <p:cNvSpPr>
                  <a:spLocks/>
                </p:cNvSpPr>
                <p:nvPr/>
              </p:nvSpPr>
              <p:spPr bwMode="auto">
                <a:xfrm>
                  <a:off x="4237" y="1030"/>
                  <a:ext cx="8" cy="342"/>
                </a:xfrm>
                <a:custGeom>
                  <a:avLst/>
                  <a:gdLst>
                    <a:gd name="T0" fmla="*/ 0 w 8"/>
                    <a:gd name="T1" fmla="*/ 342 h 342"/>
                    <a:gd name="T2" fmla="*/ 0 w 8"/>
                    <a:gd name="T3" fmla="*/ 19 h 342"/>
                    <a:gd name="T4" fmla="*/ 4 w 8"/>
                    <a:gd name="T5" fmla="*/ 8 h 342"/>
                    <a:gd name="T6" fmla="*/ 4 w 8"/>
                    <a:gd name="T7" fmla="*/ 0 h 342"/>
                    <a:gd name="T8" fmla="*/ 8 w 8"/>
                    <a:gd name="T9" fmla="*/ 0 h 342"/>
                    <a:gd name="T10" fmla="*/ 8 w 8"/>
                    <a:gd name="T11" fmla="*/ 342 h 342"/>
                    <a:gd name="T12" fmla="*/ 0 w 8"/>
                    <a:gd name="T13" fmla="*/ 342 h 3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42"/>
                    <a:gd name="T23" fmla="*/ 8 w 8"/>
                    <a:gd name="T24" fmla="*/ 342 h 3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42">
                      <a:moveTo>
                        <a:pt x="0" y="342"/>
                      </a:moveTo>
                      <a:lnTo>
                        <a:pt x="0" y="19"/>
                      </a:lnTo>
                      <a:lnTo>
                        <a:pt x="4" y="8"/>
                      </a:ln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8" y="342"/>
                      </a:lnTo>
                      <a:lnTo>
                        <a:pt x="0" y="342"/>
                      </a:lnTo>
                      <a:close/>
                    </a:path>
                  </a:pathLst>
                </a:custGeom>
                <a:solidFill>
                  <a:srgbClr val="4DB9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87" name="Freeform 439"/>
                <p:cNvSpPr>
                  <a:spLocks/>
                </p:cNvSpPr>
                <p:nvPr/>
              </p:nvSpPr>
              <p:spPr bwMode="auto">
                <a:xfrm>
                  <a:off x="4241" y="1030"/>
                  <a:ext cx="7" cy="342"/>
                </a:xfrm>
                <a:custGeom>
                  <a:avLst/>
                  <a:gdLst>
                    <a:gd name="T0" fmla="*/ 0 w 7"/>
                    <a:gd name="T1" fmla="*/ 342 h 342"/>
                    <a:gd name="T2" fmla="*/ 0 w 7"/>
                    <a:gd name="T3" fmla="*/ 8 h 342"/>
                    <a:gd name="T4" fmla="*/ 0 w 7"/>
                    <a:gd name="T5" fmla="*/ 4 h 342"/>
                    <a:gd name="T6" fmla="*/ 0 w 7"/>
                    <a:gd name="T7" fmla="*/ 0 h 342"/>
                    <a:gd name="T8" fmla="*/ 7 w 7"/>
                    <a:gd name="T9" fmla="*/ 0 h 342"/>
                    <a:gd name="T10" fmla="*/ 7 w 7"/>
                    <a:gd name="T11" fmla="*/ 342 h 342"/>
                    <a:gd name="T12" fmla="*/ 0 w 7"/>
                    <a:gd name="T13" fmla="*/ 342 h 3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342"/>
                    <a:gd name="T23" fmla="*/ 7 w 7"/>
                    <a:gd name="T24" fmla="*/ 342 h 3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342">
                      <a:moveTo>
                        <a:pt x="0" y="342"/>
                      </a:move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7" y="342"/>
                      </a:lnTo>
                      <a:lnTo>
                        <a:pt x="0" y="342"/>
                      </a:lnTo>
                      <a:close/>
                    </a:path>
                  </a:pathLst>
                </a:custGeom>
                <a:solidFill>
                  <a:srgbClr val="50B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88" name="Rectangle 440"/>
                <p:cNvSpPr>
                  <a:spLocks noChangeArrowheads="1"/>
                </p:cNvSpPr>
                <p:nvPr/>
              </p:nvSpPr>
              <p:spPr bwMode="auto">
                <a:xfrm>
                  <a:off x="4245" y="1030"/>
                  <a:ext cx="7" cy="342"/>
                </a:xfrm>
                <a:prstGeom prst="rect">
                  <a:avLst/>
                </a:prstGeom>
                <a:solidFill>
                  <a:srgbClr val="53BA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89" name="Freeform 441"/>
                <p:cNvSpPr>
                  <a:spLocks/>
                </p:cNvSpPr>
                <p:nvPr/>
              </p:nvSpPr>
              <p:spPr bwMode="auto">
                <a:xfrm>
                  <a:off x="4248" y="1030"/>
                  <a:ext cx="8" cy="342"/>
                </a:xfrm>
                <a:custGeom>
                  <a:avLst/>
                  <a:gdLst>
                    <a:gd name="T0" fmla="*/ 0 w 8"/>
                    <a:gd name="T1" fmla="*/ 342 h 342"/>
                    <a:gd name="T2" fmla="*/ 0 w 8"/>
                    <a:gd name="T3" fmla="*/ 0 h 342"/>
                    <a:gd name="T4" fmla="*/ 8 w 8"/>
                    <a:gd name="T5" fmla="*/ 4 h 342"/>
                    <a:gd name="T6" fmla="*/ 8 w 8"/>
                    <a:gd name="T7" fmla="*/ 342 h 342"/>
                    <a:gd name="T8" fmla="*/ 0 w 8"/>
                    <a:gd name="T9" fmla="*/ 342 h 3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42"/>
                    <a:gd name="T17" fmla="*/ 8 w 8"/>
                    <a:gd name="T18" fmla="*/ 342 h 3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42">
                      <a:moveTo>
                        <a:pt x="0" y="342"/>
                      </a:move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8" y="342"/>
                      </a:lnTo>
                      <a:lnTo>
                        <a:pt x="0" y="342"/>
                      </a:lnTo>
                      <a:close/>
                    </a:path>
                  </a:pathLst>
                </a:custGeom>
                <a:solidFill>
                  <a:srgbClr val="56B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90" name="Freeform 442"/>
                <p:cNvSpPr>
                  <a:spLocks/>
                </p:cNvSpPr>
                <p:nvPr/>
              </p:nvSpPr>
              <p:spPr bwMode="auto">
                <a:xfrm>
                  <a:off x="4252" y="1030"/>
                  <a:ext cx="8" cy="342"/>
                </a:xfrm>
                <a:custGeom>
                  <a:avLst/>
                  <a:gdLst>
                    <a:gd name="T0" fmla="*/ 0 w 8"/>
                    <a:gd name="T1" fmla="*/ 342 h 342"/>
                    <a:gd name="T2" fmla="*/ 0 w 8"/>
                    <a:gd name="T3" fmla="*/ 0 h 342"/>
                    <a:gd name="T4" fmla="*/ 8 w 8"/>
                    <a:gd name="T5" fmla="*/ 4 h 342"/>
                    <a:gd name="T6" fmla="*/ 8 w 8"/>
                    <a:gd name="T7" fmla="*/ 342 h 342"/>
                    <a:gd name="T8" fmla="*/ 0 w 8"/>
                    <a:gd name="T9" fmla="*/ 342 h 3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42"/>
                    <a:gd name="T17" fmla="*/ 8 w 8"/>
                    <a:gd name="T18" fmla="*/ 342 h 3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42">
                      <a:moveTo>
                        <a:pt x="0" y="342"/>
                      </a:move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8" y="342"/>
                      </a:lnTo>
                      <a:lnTo>
                        <a:pt x="0" y="342"/>
                      </a:lnTo>
                      <a:close/>
                    </a:path>
                  </a:pathLst>
                </a:custGeom>
                <a:solidFill>
                  <a:srgbClr val="58BC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91" name="Rectangle 443"/>
                <p:cNvSpPr>
                  <a:spLocks noChangeArrowheads="1"/>
                </p:cNvSpPr>
                <p:nvPr/>
              </p:nvSpPr>
              <p:spPr bwMode="auto">
                <a:xfrm>
                  <a:off x="4256" y="1034"/>
                  <a:ext cx="7" cy="338"/>
                </a:xfrm>
                <a:prstGeom prst="rect">
                  <a:avLst/>
                </a:prstGeom>
                <a:solidFill>
                  <a:srgbClr val="5BB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92" name="Rectangle 444"/>
                <p:cNvSpPr>
                  <a:spLocks noChangeArrowheads="1"/>
                </p:cNvSpPr>
                <p:nvPr/>
              </p:nvSpPr>
              <p:spPr bwMode="auto">
                <a:xfrm>
                  <a:off x="4260" y="1034"/>
                  <a:ext cx="7" cy="338"/>
                </a:xfrm>
                <a:prstGeom prst="rect">
                  <a:avLst/>
                </a:prstGeom>
                <a:solidFill>
                  <a:srgbClr val="5DBD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93" name="Freeform 445"/>
                <p:cNvSpPr>
                  <a:spLocks/>
                </p:cNvSpPr>
                <p:nvPr/>
              </p:nvSpPr>
              <p:spPr bwMode="auto">
                <a:xfrm>
                  <a:off x="4263" y="1034"/>
                  <a:ext cx="8" cy="338"/>
                </a:xfrm>
                <a:custGeom>
                  <a:avLst/>
                  <a:gdLst>
                    <a:gd name="T0" fmla="*/ 0 w 8"/>
                    <a:gd name="T1" fmla="*/ 338 h 338"/>
                    <a:gd name="T2" fmla="*/ 0 w 8"/>
                    <a:gd name="T3" fmla="*/ 0 h 338"/>
                    <a:gd name="T4" fmla="*/ 8 w 8"/>
                    <a:gd name="T5" fmla="*/ 4 h 338"/>
                    <a:gd name="T6" fmla="*/ 8 w 8"/>
                    <a:gd name="T7" fmla="*/ 338 h 338"/>
                    <a:gd name="T8" fmla="*/ 0 w 8"/>
                    <a:gd name="T9" fmla="*/ 338 h 3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38"/>
                    <a:gd name="T17" fmla="*/ 8 w 8"/>
                    <a:gd name="T18" fmla="*/ 338 h 3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38">
                      <a:moveTo>
                        <a:pt x="0" y="338"/>
                      </a:move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8" y="338"/>
                      </a:lnTo>
                      <a:lnTo>
                        <a:pt x="0" y="338"/>
                      </a:lnTo>
                      <a:close/>
                    </a:path>
                  </a:pathLst>
                </a:custGeom>
                <a:solidFill>
                  <a:srgbClr val="61B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94" name="Freeform 446"/>
                <p:cNvSpPr>
                  <a:spLocks/>
                </p:cNvSpPr>
                <p:nvPr/>
              </p:nvSpPr>
              <p:spPr bwMode="auto">
                <a:xfrm>
                  <a:off x="4267" y="1034"/>
                  <a:ext cx="7" cy="338"/>
                </a:xfrm>
                <a:custGeom>
                  <a:avLst/>
                  <a:gdLst>
                    <a:gd name="T0" fmla="*/ 0 w 7"/>
                    <a:gd name="T1" fmla="*/ 338 h 338"/>
                    <a:gd name="T2" fmla="*/ 0 w 7"/>
                    <a:gd name="T3" fmla="*/ 0 h 338"/>
                    <a:gd name="T4" fmla="*/ 7 w 7"/>
                    <a:gd name="T5" fmla="*/ 4 h 338"/>
                    <a:gd name="T6" fmla="*/ 7 w 7"/>
                    <a:gd name="T7" fmla="*/ 338 h 338"/>
                    <a:gd name="T8" fmla="*/ 0 w 7"/>
                    <a:gd name="T9" fmla="*/ 338 h 3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38"/>
                    <a:gd name="T17" fmla="*/ 7 w 7"/>
                    <a:gd name="T18" fmla="*/ 338 h 3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38">
                      <a:moveTo>
                        <a:pt x="0" y="338"/>
                      </a:move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7" y="338"/>
                      </a:lnTo>
                      <a:lnTo>
                        <a:pt x="0" y="338"/>
                      </a:lnTo>
                      <a:close/>
                    </a:path>
                  </a:pathLst>
                </a:custGeom>
                <a:solidFill>
                  <a:srgbClr val="63B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95" name="Rectangle 447"/>
                <p:cNvSpPr>
                  <a:spLocks noChangeArrowheads="1"/>
                </p:cNvSpPr>
                <p:nvPr/>
              </p:nvSpPr>
              <p:spPr bwMode="auto">
                <a:xfrm>
                  <a:off x="4271" y="1038"/>
                  <a:ext cx="7" cy="334"/>
                </a:xfrm>
                <a:prstGeom prst="rect">
                  <a:avLst/>
                </a:prstGeom>
                <a:solidFill>
                  <a:srgbClr val="66C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96" name="Rectangle 448"/>
                <p:cNvSpPr>
                  <a:spLocks noChangeArrowheads="1"/>
                </p:cNvSpPr>
                <p:nvPr/>
              </p:nvSpPr>
              <p:spPr bwMode="auto">
                <a:xfrm>
                  <a:off x="4274" y="1038"/>
                  <a:ext cx="8" cy="334"/>
                </a:xfrm>
                <a:prstGeom prst="rect">
                  <a:avLst/>
                </a:prstGeom>
                <a:solidFill>
                  <a:srgbClr val="69C0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97" name="Rectangle 449"/>
                <p:cNvSpPr>
                  <a:spLocks noChangeArrowheads="1"/>
                </p:cNvSpPr>
                <p:nvPr/>
              </p:nvSpPr>
              <p:spPr bwMode="auto">
                <a:xfrm>
                  <a:off x="4278" y="1038"/>
                  <a:ext cx="8" cy="334"/>
                </a:xfrm>
                <a:prstGeom prst="rect">
                  <a:avLst/>
                </a:prstGeom>
                <a:solidFill>
                  <a:srgbClr val="6BC1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98" name="Freeform 450"/>
                <p:cNvSpPr>
                  <a:spLocks/>
                </p:cNvSpPr>
                <p:nvPr/>
              </p:nvSpPr>
              <p:spPr bwMode="auto">
                <a:xfrm>
                  <a:off x="4282" y="1038"/>
                  <a:ext cx="7" cy="334"/>
                </a:xfrm>
                <a:custGeom>
                  <a:avLst/>
                  <a:gdLst>
                    <a:gd name="T0" fmla="*/ 0 w 7"/>
                    <a:gd name="T1" fmla="*/ 334 h 334"/>
                    <a:gd name="T2" fmla="*/ 0 w 7"/>
                    <a:gd name="T3" fmla="*/ 0 h 334"/>
                    <a:gd name="T4" fmla="*/ 7 w 7"/>
                    <a:gd name="T5" fmla="*/ 3 h 334"/>
                    <a:gd name="T6" fmla="*/ 7 w 7"/>
                    <a:gd name="T7" fmla="*/ 334 h 334"/>
                    <a:gd name="T8" fmla="*/ 0 w 7"/>
                    <a:gd name="T9" fmla="*/ 334 h 3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34"/>
                    <a:gd name="T17" fmla="*/ 7 w 7"/>
                    <a:gd name="T18" fmla="*/ 334 h 3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34">
                      <a:moveTo>
                        <a:pt x="0" y="334"/>
                      </a:moveTo>
                      <a:lnTo>
                        <a:pt x="0" y="0"/>
                      </a:lnTo>
                      <a:lnTo>
                        <a:pt x="7" y="3"/>
                      </a:lnTo>
                      <a:lnTo>
                        <a:pt x="7" y="334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solidFill>
                  <a:srgbClr val="6DC2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399" name="Freeform 451"/>
                <p:cNvSpPr>
                  <a:spLocks/>
                </p:cNvSpPr>
                <p:nvPr/>
              </p:nvSpPr>
              <p:spPr bwMode="auto">
                <a:xfrm>
                  <a:off x="4286" y="1038"/>
                  <a:ext cx="7" cy="334"/>
                </a:xfrm>
                <a:custGeom>
                  <a:avLst/>
                  <a:gdLst>
                    <a:gd name="T0" fmla="*/ 0 w 7"/>
                    <a:gd name="T1" fmla="*/ 334 h 334"/>
                    <a:gd name="T2" fmla="*/ 0 w 7"/>
                    <a:gd name="T3" fmla="*/ 0 h 334"/>
                    <a:gd name="T4" fmla="*/ 7 w 7"/>
                    <a:gd name="T5" fmla="*/ 3 h 334"/>
                    <a:gd name="T6" fmla="*/ 7 w 7"/>
                    <a:gd name="T7" fmla="*/ 334 h 334"/>
                    <a:gd name="T8" fmla="*/ 0 w 7"/>
                    <a:gd name="T9" fmla="*/ 334 h 3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34"/>
                    <a:gd name="T17" fmla="*/ 7 w 7"/>
                    <a:gd name="T18" fmla="*/ 334 h 3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34">
                      <a:moveTo>
                        <a:pt x="0" y="334"/>
                      </a:moveTo>
                      <a:lnTo>
                        <a:pt x="0" y="0"/>
                      </a:lnTo>
                      <a:lnTo>
                        <a:pt x="7" y="3"/>
                      </a:lnTo>
                      <a:lnTo>
                        <a:pt x="7" y="334"/>
                      </a:lnTo>
                      <a:lnTo>
                        <a:pt x="0" y="334"/>
                      </a:lnTo>
                      <a:close/>
                    </a:path>
                  </a:pathLst>
                </a:custGeom>
                <a:solidFill>
                  <a:srgbClr val="70C3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00" name="Rectangle 452"/>
                <p:cNvSpPr>
                  <a:spLocks noChangeArrowheads="1"/>
                </p:cNvSpPr>
                <p:nvPr/>
              </p:nvSpPr>
              <p:spPr bwMode="auto">
                <a:xfrm>
                  <a:off x="4289" y="1041"/>
                  <a:ext cx="8" cy="331"/>
                </a:xfrm>
                <a:prstGeom prst="rect">
                  <a:avLst/>
                </a:prstGeom>
                <a:solidFill>
                  <a:srgbClr val="72C4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01" name="Rectangle 453"/>
                <p:cNvSpPr>
                  <a:spLocks noChangeArrowheads="1"/>
                </p:cNvSpPr>
                <p:nvPr/>
              </p:nvSpPr>
              <p:spPr bwMode="auto">
                <a:xfrm>
                  <a:off x="4293" y="1041"/>
                  <a:ext cx="7" cy="331"/>
                </a:xfrm>
                <a:prstGeom prst="rect">
                  <a:avLst/>
                </a:prstGeom>
                <a:solidFill>
                  <a:srgbClr val="75C5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02" name="Freeform 454"/>
                <p:cNvSpPr>
                  <a:spLocks/>
                </p:cNvSpPr>
                <p:nvPr/>
              </p:nvSpPr>
              <p:spPr bwMode="auto">
                <a:xfrm>
                  <a:off x="4297" y="1041"/>
                  <a:ext cx="7" cy="331"/>
                </a:xfrm>
                <a:custGeom>
                  <a:avLst/>
                  <a:gdLst>
                    <a:gd name="T0" fmla="*/ 0 w 7"/>
                    <a:gd name="T1" fmla="*/ 331 h 331"/>
                    <a:gd name="T2" fmla="*/ 0 w 7"/>
                    <a:gd name="T3" fmla="*/ 0 h 331"/>
                    <a:gd name="T4" fmla="*/ 7 w 7"/>
                    <a:gd name="T5" fmla="*/ 4 h 331"/>
                    <a:gd name="T6" fmla="*/ 7 w 7"/>
                    <a:gd name="T7" fmla="*/ 331 h 331"/>
                    <a:gd name="T8" fmla="*/ 0 w 7"/>
                    <a:gd name="T9" fmla="*/ 331 h 3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31"/>
                    <a:gd name="T17" fmla="*/ 7 w 7"/>
                    <a:gd name="T18" fmla="*/ 331 h 3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31">
                      <a:moveTo>
                        <a:pt x="0" y="331"/>
                      </a:move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7" y="331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solidFill>
                  <a:srgbClr val="78C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03" name="Freeform 455"/>
                <p:cNvSpPr>
                  <a:spLocks/>
                </p:cNvSpPr>
                <p:nvPr/>
              </p:nvSpPr>
              <p:spPr bwMode="auto">
                <a:xfrm>
                  <a:off x="4300" y="1041"/>
                  <a:ext cx="8" cy="331"/>
                </a:xfrm>
                <a:custGeom>
                  <a:avLst/>
                  <a:gdLst>
                    <a:gd name="T0" fmla="*/ 0 w 8"/>
                    <a:gd name="T1" fmla="*/ 331 h 331"/>
                    <a:gd name="T2" fmla="*/ 0 w 8"/>
                    <a:gd name="T3" fmla="*/ 0 h 331"/>
                    <a:gd name="T4" fmla="*/ 8 w 8"/>
                    <a:gd name="T5" fmla="*/ 4 h 331"/>
                    <a:gd name="T6" fmla="*/ 8 w 8"/>
                    <a:gd name="T7" fmla="*/ 331 h 331"/>
                    <a:gd name="T8" fmla="*/ 0 w 8"/>
                    <a:gd name="T9" fmla="*/ 331 h 3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31"/>
                    <a:gd name="T17" fmla="*/ 8 w 8"/>
                    <a:gd name="T18" fmla="*/ 331 h 3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31">
                      <a:moveTo>
                        <a:pt x="0" y="331"/>
                      </a:move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8" y="331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solidFill>
                  <a:srgbClr val="7AC6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04" name="Rectangle 456"/>
                <p:cNvSpPr>
                  <a:spLocks noChangeArrowheads="1"/>
                </p:cNvSpPr>
                <p:nvPr/>
              </p:nvSpPr>
              <p:spPr bwMode="auto">
                <a:xfrm>
                  <a:off x="4304" y="1045"/>
                  <a:ext cx="8" cy="327"/>
                </a:xfrm>
                <a:prstGeom prst="rect">
                  <a:avLst/>
                </a:prstGeom>
                <a:solidFill>
                  <a:srgbClr val="7CC7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05" name="Rectangle 457"/>
                <p:cNvSpPr>
                  <a:spLocks noChangeArrowheads="1"/>
                </p:cNvSpPr>
                <p:nvPr/>
              </p:nvSpPr>
              <p:spPr bwMode="auto">
                <a:xfrm>
                  <a:off x="4308" y="1045"/>
                  <a:ext cx="7" cy="327"/>
                </a:xfrm>
                <a:prstGeom prst="rect">
                  <a:avLst/>
                </a:prstGeom>
                <a:solidFill>
                  <a:srgbClr val="7FC8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06" name="Rectangle 458"/>
                <p:cNvSpPr>
                  <a:spLocks noChangeArrowheads="1"/>
                </p:cNvSpPr>
                <p:nvPr/>
              </p:nvSpPr>
              <p:spPr bwMode="auto">
                <a:xfrm>
                  <a:off x="4312" y="1045"/>
                  <a:ext cx="7" cy="327"/>
                </a:xfrm>
                <a:prstGeom prst="rect">
                  <a:avLst/>
                </a:prstGeom>
                <a:solidFill>
                  <a:srgbClr val="81C9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07" name="Freeform 459"/>
                <p:cNvSpPr>
                  <a:spLocks/>
                </p:cNvSpPr>
                <p:nvPr/>
              </p:nvSpPr>
              <p:spPr bwMode="auto">
                <a:xfrm>
                  <a:off x="4315" y="1045"/>
                  <a:ext cx="8" cy="327"/>
                </a:xfrm>
                <a:custGeom>
                  <a:avLst/>
                  <a:gdLst>
                    <a:gd name="T0" fmla="*/ 0 w 8"/>
                    <a:gd name="T1" fmla="*/ 327 h 327"/>
                    <a:gd name="T2" fmla="*/ 0 w 8"/>
                    <a:gd name="T3" fmla="*/ 0 h 327"/>
                    <a:gd name="T4" fmla="*/ 8 w 8"/>
                    <a:gd name="T5" fmla="*/ 4 h 327"/>
                    <a:gd name="T6" fmla="*/ 8 w 8"/>
                    <a:gd name="T7" fmla="*/ 327 h 327"/>
                    <a:gd name="T8" fmla="*/ 0 w 8"/>
                    <a:gd name="T9" fmla="*/ 327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27"/>
                    <a:gd name="T17" fmla="*/ 8 w 8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27">
                      <a:moveTo>
                        <a:pt x="0" y="327"/>
                      </a:move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8" y="327"/>
                      </a:lnTo>
                      <a:lnTo>
                        <a:pt x="0" y="327"/>
                      </a:lnTo>
                      <a:close/>
                    </a:path>
                  </a:pathLst>
                </a:custGeom>
                <a:solidFill>
                  <a:srgbClr val="83CA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08" name="Freeform 460"/>
                <p:cNvSpPr>
                  <a:spLocks/>
                </p:cNvSpPr>
                <p:nvPr/>
              </p:nvSpPr>
              <p:spPr bwMode="auto">
                <a:xfrm>
                  <a:off x="4319" y="1045"/>
                  <a:ext cx="8" cy="327"/>
                </a:xfrm>
                <a:custGeom>
                  <a:avLst/>
                  <a:gdLst>
                    <a:gd name="T0" fmla="*/ 0 w 8"/>
                    <a:gd name="T1" fmla="*/ 327 h 327"/>
                    <a:gd name="T2" fmla="*/ 0 w 8"/>
                    <a:gd name="T3" fmla="*/ 0 h 327"/>
                    <a:gd name="T4" fmla="*/ 8 w 8"/>
                    <a:gd name="T5" fmla="*/ 4 h 327"/>
                    <a:gd name="T6" fmla="*/ 8 w 8"/>
                    <a:gd name="T7" fmla="*/ 327 h 327"/>
                    <a:gd name="T8" fmla="*/ 0 w 8"/>
                    <a:gd name="T9" fmla="*/ 327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27"/>
                    <a:gd name="T17" fmla="*/ 8 w 8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27">
                      <a:moveTo>
                        <a:pt x="0" y="327"/>
                      </a:move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8" y="327"/>
                      </a:lnTo>
                      <a:lnTo>
                        <a:pt x="0" y="327"/>
                      </a:lnTo>
                      <a:close/>
                    </a:path>
                  </a:pathLst>
                </a:custGeom>
                <a:solidFill>
                  <a:srgbClr val="86CB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09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3" y="1049"/>
                  <a:ext cx="7" cy="323"/>
                </a:xfrm>
                <a:prstGeom prst="rect">
                  <a:avLst/>
                </a:prstGeom>
                <a:solidFill>
                  <a:srgbClr val="89CC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10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27" y="1049"/>
                  <a:ext cx="7" cy="323"/>
                </a:xfrm>
                <a:prstGeom prst="rect">
                  <a:avLst/>
                </a:prstGeom>
                <a:solidFill>
                  <a:srgbClr val="8BCD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11" name="Freeform 463"/>
                <p:cNvSpPr>
                  <a:spLocks/>
                </p:cNvSpPr>
                <p:nvPr/>
              </p:nvSpPr>
              <p:spPr bwMode="auto">
                <a:xfrm>
                  <a:off x="4330" y="1049"/>
                  <a:ext cx="8" cy="323"/>
                </a:xfrm>
                <a:custGeom>
                  <a:avLst/>
                  <a:gdLst>
                    <a:gd name="T0" fmla="*/ 0 w 8"/>
                    <a:gd name="T1" fmla="*/ 323 h 323"/>
                    <a:gd name="T2" fmla="*/ 0 w 8"/>
                    <a:gd name="T3" fmla="*/ 0 h 323"/>
                    <a:gd name="T4" fmla="*/ 8 w 8"/>
                    <a:gd name="T5" fmla="*/ 3 h 323"/>
                    <a:gd name="T6" fmla="*/ 8 w 8"/>
                    <a:gd name="T7" fmla="*/ 323 h 323"/>
                    <a:gd name="T8" fmla="*/ 0 w 8"/>
                    <a:gd name="T9" fmla="*/ 323 h 3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23"/>
                    <a:gd name="T17" fmla="*/ 8 w 8"/>
                    <a:gd name="T18" fmla="*/ 323 h 3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23">
                      <a:moveTo>
                        <a:pt x="0" y="323"/>
                      </a:move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8" y="323"/>
                      </a:lnTo>
                      <a:lnTo>
                        <a:pt x="0" y="323"/>
                      </a:lnTo>
                      <a:close/>
                    </a:path>
                  </a:pathLst>
                </a:custGeom>
                <a:solidFill>
                  <a:srgbClr val="8ECE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12" name="Freeform 464"/>
                <p:cNvSpPr>
                  <a:spLocks/>
                </p:cNvSpPr>
                <p:nvPr/>
              </p:nvSpPr>
              <p:spPr bwMode="auto">
                <a:xfrm>
                  <a:off x="4334" y="1049"/>
                  <a:ext cx="7" cy="323"/>
                </a:xfrm>
                <a:custGeom>
                  <a:avLst/>
                  <a:gdLst>
                    <a:gd name="T0" fmla="*/ 0 w 7"/>
                    <a:gd name="T1" fmla="*/ 323 h 323"/>
                    <a:gd name="T2" fmla="*/ 0 w 7"/>
                    <a:gd name="T3" fmla="*/ 0 h 323"/>
                    <a:gd name="T4" fmla="*/ 7 w 7"/>
                    <a:gd name="T5" fmla="*/ 3 h 323"/>
                    <a:gd name="T6" fmla="*/ 7 w 7"/>
                    <a:gd name="T7" fmla="*/ 323 h 323"/>
                    <a:gd name="T8" fmla="*/ 0 w 7"/>
                    <a:gd name="T9" fmla="*/ 323 h 3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23"/>
                    <a:gd name="T17" fmla="*/ 7 w 7"/>
                    <a:gd name="T18" fmla="*/ 323 h 3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23">
                      <a:moveTo>
                        <a:pt x="0" y="323"/>
                      </a:moveTo>
                      <a:lnTo>
                        <a:pt x="0" y="0"/>
                      </a:lnTo>
                      <a:lnTo>
                        <a:pt x="7" y="3"/>
                      </a:lnTo>
                      <a:lnTo>
                        <a:pt x="7" y="323"/>
                      </a:lnTo>
                      <a:lnTo>
                        <a:pt x="0" y="323"/>
                      </a:lnTo>
                      <a:close/>
                    </a:path>
                  </a:pathLst>
                </a:custGeom>
                <a:solidFill>
                  <a:srgbClr val="90CFF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13" name="Rectangle 465"/>
                <p:cNvSpPr>
                  <a:spLocks noChangeArrowheads="1"/>
                </p:cNvSpPr>
                <p:nvPr/>
              </p:nvSpPr>
              <p:spPr bwMode="auto">
                <a:xfrm>
                  <a:off x="4338" y="1052"/>
                  <a:ext cx="7" cy="320"/>
                </a:xfrm>
                <a:prstGeom prst="rect">
                  <a:avLst/>
                </a:prstGeom>
                <a:solidFill>
                  <a:srgbClr val="93D0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14" name="Rectangle 466"/>
                <p:cNvSpPr>
                  <a:spLocks noChangeArrowheads="1"/>
                </p:cNvSpPr>
                <p:nvPr/>
              </p:nvSpPr>
              <p:spPr bwMode="auto">
                <a:xfrm>
                  <a:off x="4341" y="1052"/>
                  <a:ext cx="8" cy="320"/>
                </a:xfrm>
                <a:prstGeom prst="rect">
                  <a:avLst/>
                </a:prstGeom>
                <a:solidFill>
                  <a:srgbClr val="95D1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15" name="Rectangle 467"/>
                <p:cNvSpPr>
                  <a:spLocks noChangeArrowheads="1"/>
                </p:cNvSpPr>
                <p:nvPr/>
              </p:nvSpPr>
              <p:spPr bwMode="auto">
                <a:xfrm>
                  <a:off x="4345" y="1052"/>
                  <a:ext cx="8" cy="320"/>
                </a:xfrm>
                <a:prstGeom prst="rect">
                  <a:avLst/>
                </a:prstGeom>
                <a:solidFill>
                  <a:srgbClr val="98D2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16" name="Freeform 468"/>
                <p:cNvSpPr>
                  <a:spLocks/>
                </p:cNvSpPr>
                <p:nvPr/>
              </p:nvSpPr>
              <p:spPr bwMode="auto">
                <a:xfrm>
                  <a:off x="4349" y="1052"/>
                  <a:ext cx="7" cy="320"/>
                </a:xfrm>
                <a:custGeom>
                  <a:avLst/>
                  <a:gdLst>
                    <a:gd name="T0" fmla="*/ 0 w 7"/>
                    <a:gd name="T1" fmla="*/ 320 h 320"/>
                    <a:gd name="T2" fmla="*/ 0 w 7"/>
                    <a:gd name="T3" fmla="*/ 0 h 320"/>
                    <a:gd name="T4" fmla="*/ 7 w 7"/>
                    <a:gd name="T5" fmla="*/ 4 h 320"/>
                    <a:gd name="T6" fmla="*/ 7 w 7"/>
                    <a:gd name="T7" fmla="*/ 320 h 320"/>
                    <a:gd name="T8" fmla="*/ 0 w 7"/>
                    <a:gd name="T9" fmla="*/ 320 h 3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20"/>
                    <a:gd name="T17" fmla="*/ 7 w 7"/>
                    <a:gd name="T18" fmla="*/ 320 h 3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20">
                      <a:moveTo>
                        <a:pt x="0" y="320"/>
                      </a:move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7" y="320"/>
                      </a:lnTo>
                      <a:lnTo>
                        <a:pt x="0" y="320"/>
                      </a:lnTo>
                      <a:close/>
                    </a:path>
                  </a:pathLst>
                </a:custGeom>
                <a:solidFill>
                  <a:srgbClr val="9AD3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17" name="Freeform 469"/>
                <p:cNvSpPr>
                  <a:spLocks/>
                </p:cNvSpPr>
                <p:nvPr/>
              </p:nvSpPr>
              <p:spPr bwMode="auto">
                <a:xfrm>
                  <a:off x="4353" y="1052"/>
                  <a:ext cx="7" cy="320"/>
                </a:xfrm>
                <a:custGeom>
                  <a:avLst/>
                  <a:gdLst>
                    <a:gd name="T0" fmla="*/ 0 w 7"/>
                    <a:gd name="T1" fmla="*/ 320 h 320"/>
                    <a:gd name="T2" fmla="*/ 0 w 7"/>
                    <a:gd name="T3" fmla="*/ 0 h 320"/>
                    <a:gd name="T4" fmla="*/ 7 w 7"/>
                    <a:gd name="T5" fmla="*/ 4 h 320"/>
                    <a:gd name="T6" fmla="*/ 7 w 7"/>
                    <a:gd name="T7" fmla="*/ 320 h 320"/>
                    <a:gd name="T8" fmla="*/ 0 w 7"/>
                    <a:gd name="T9" fmla="*/ 320 h 3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20"/>
                    <a:gd name="T17" fmla="*/ 7 w 7"/>
                    <a:gd name="T18" fmla="*/ 320 h 3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20">
                      <a:moveTo>
                        <a:pt x="0" y="320"/>
                      </a:move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7" y="320"/>
                      </a:lnTo>
                      <a:lnTo>
                        <a:pt x="0" y="320"/>
                      </a:lnTo>
                      <a:close/>
                    </a:path>
                  </a:pathLst>
                </a:custGeom>
                <a:solidFill>
                  <a:srgbClr val="9DD4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18" name="Rectangle 470"/>
                <p:cNvSpPr>
                  <a:spLocks noChangeArrowheads="1"/>
                </p:cNvSpPr>
                <p:nvPr/>
              </p:nvSpPr>
              <p:spPr bwMode="auto">
                <a:xfrm>
                  <a:off x="4356" y="1056"/>
                  <a:ext cx="8" cy="316"/>
                </a:xfrm>
                <a:prstGeom prst="rect">
                  <a:avLst/>
                </a:prstGeom>
                <a:solidFill>
                  <a:srgbClr val="A0D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19" name="Rectangle 471"/>
                <p:cNvSpPr>
                  <a:spLocks noChangeArrowheads="1"/>
                </p:cNvSpPr>
                <p:nvPr/>
              </p:nvSpPr>
              <p:spPr bwMode="auto">
                <a:xfrm>
                  <a:off x="4360" y="1056"/>
                  <a:ext cx="7" cy="316"/>
                </a:xfrm>
                <a:prstGeom prst="rect">
                  <a:avLst/>
                </a:prstGeom>
                <a:solidFill>
                  <a:srgbClr val="A3D6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20" name="Freeform 472"/>
                <p:cNvSpPr>
                  <a:spLocks/>
                </p:cNvSpPr>
                <p:nvPr/>
              </p:nvSpPr>
              <p:spPr bwMode="auto">
                <a:xfrm>
                  <a:off x="4364" y="1056"/>
                  <a:ext cx="7" cy="316"/>
                </a:xfrm>
                <a:custGeom>
                  <a:avLst/>
                  <a:gdLst>
                    <a:gd name="T0" fmla="*/ 0 w 7"/>
                    <a:gd name="T1" fmla="*/ 316 h 316"/>
                    <a:gd name="T2" fmla="*/ 0 w 7"/>
                    <a:gd name="T3" fmla="*/ 0 h 316"/>
                    <a:gd name="T4" fmla="*/ 7 w 7"/>
                    <a:gd name="T5" fmla="*/ 4 h 316"/>
                    <a:gd name="T6" fmla="*/ 7 w 7"/>
                    <a:gd name="T7" fmla="*/ 316 h 316"/>
                    <a:gd name="T8" fmla="*/ 0 w 7"/>
                    <a:gd name="T9" fmla="*/ 316 h 3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16"/>
                    <a:gd name="T17" fmla="*/ 7 w 7"/>
                    <a:gd name="T18" fmla="*/ 316 h 3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16">
                      <a:moveTo>
                        <a:pt x="0" y="316"/>
                      </a:move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7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A6D8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21" name="Freeform 473"/>
                <p:cNvSpPr>
                  <a:spLocks/>
                </p:cNvSpPr>
                <p:nvPr/>
              </p:nvSpPr>
              <p:spPr bwMode="auto">
                <a:xfrm>
                  <a:off x="4367" y="1056"/>
                  <a:ext cx="8" cy="316"/>
                </a:xfrm>
                <a:custGeom>
                  <a:avLst/>
                  <a:gdLst>
                    <a:gd name="T0" fmla="*/ 0 w 8"/>
                    <a:gd name="T1" fmla="*/ 316 h 316"/>
                    <a:gd name="T2" fmla="*/ 0 w 8"/>
                    <a:gd name="T3" fmla="*/ 0 h 316"/>
                    <a:gd name="T4" fmla="*/ 8 w 8"/>
                    <a:gd name="T5" fmla="*/ 4 h 316"/>
                    <a:gd name="T6" fmla="*/ 8 w 8"/>
                    <a:gd name="T7" fmla="*/ 316 h 316"/>
                    <a:gd name="T8" fmla="*/ 0 w 8"/>
                    <a:gd name="T9" fmla="*/ 316 h 3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16"/>
                    <a:gd name="T17" fmla="*/ 8 w 8"/>
                    <a:gd name="T18" fmla="*/ 316 h 3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16">
                      <a:moveTo>
                        <a:pt x="0" y="316"/>
                      </a:move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8" y="316"/>
                      </a:lnTo>
                      <a:lnTo>
                        <a:pt x="0" y="316"/>
                      </a:lnTo>
                      <a:close/>
                    </a:path>
                  </a:pathLst>
                </a:custGeom>
                <a:solidFill>
                  <a:srgbClr val="A8D9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22" name="Rectangle 474"/>
                <p:cNvSpPr>
                  <a:spLocks noChangeArrowheads="1"/>
                </p:cNvSpPr>
                <p:nvPr/>
              </p:nvSpPr>
              <p:spPr bwMode="auto">
                <a:xfrm>
                  <a:off x="4371" y="1060"/>
                  <a:ext cx="8" cy="312"/>
                </a:xfrm>
                <a:prstGeom prst="rect">
                  <a:avLst/>
                </a:prstGeom>
                <a:solidFill>
                  <a:srgbClr val="ABDA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23" name="Rectangle 475"/>
                <p:cNvSpPr>
                  <a:spLocks noChangeArrowheads="1"/>
                </p:cNvSpPr>
                <p:nvPr/>
              </p:nvSpPr>
              <p:spPr bwMode="auto">
                <a:xfrm>
                  <a:off x="4375" y="1060"/>
                  <a:ext cx="7" cy="312"/>
                </a:xfrm>
                <a:prstGeom prst="rect">
                  <a:avLst/>
                </a:prstGeom>
                <a:solidFill>
                  <a:srgbClr val="ADDB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24" name="Rectangle 476"/>
                <p:cNvSpPr>
                  <a:spLocks noChangeArrowheads="1"/>
                </p:cNvSpPr>
                <p:nvPr/>
              </p:nvSpPr>
              <p:spPr bwMode="auto">
                <a:xfrm>
                  <a:off x="4379" y="1060"/>
                  <a:ext cx="7" cy="312"/>
                </a:xfrm>
                <a:prstGeom prst="rect">
                  <a:avLst/>
                </a:prstGeom>
                <a:solidFill>
                  <a:srgbClr val="B0DC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25" name="Freeform 477"/>
                <p:cNvSpPr>
                  <a:spLocks/>
                </p:cNvSpPr>
                <p:nvPr/>
              </p:nvSpPr>
              <p:spPr bwMode="auto">
                <a:xfrm>
                  <a:off x="4382" y="1060"/>
                  <a:ext cx="8" cy="316"/>
                </a:xfrm>
                <a:custGeom>
                  <a:avLst/>
                  <a:gdLst>
                    <a:gd name="T0" fmla="*/ 0 w 8"/>
                    <a:gd name="T1" fmla="*/ 312 h 316"/>
                    <a:gd name="T2" fmla="*/ 0 w 8"/>
                    <a:gd name="T3" fmla="*/ 0 h 316"/>
                    <a:gd name="T4" fmla="*/ 8 w 8"/>
                    <a:gd name="T5" fmla="*/ 4 h 316"/>
                    <a:gd name="T6" fmla="*/ 8 w 8"/>
                    <a:gd name="T7" fmla="*/ 316 h 316"/>
                    <a:gd name="T8" fmla="*/ 0 w 8"/>
                    <a:gd name="T9" fmla="*/ 312 h 3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16"/>
                    <a:gd name="T17" fmla="*/ 8 w 8"/>
                    <a:gd name="T18" fmla="*/ 316 h 3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16">
                      <a:moveTo>
                        <a:pt x="0" y="312"/>
                      </a:move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8" y="316"/>
                      </a:lnTo>
                      <a:lnTo>
                        <a:pt x="0" y="312"/>
                      </a:lnTo>
                      <a:close/>
                    </a:path>
                  </a:pathLst>
                </a:custGeom>
                <a:solidFill>
                  <a:srgbClr val="B3DE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26" name="Freeform 478"/>
                <p:cNvSpPr>
                  <a:spLocks/>
                </p:cNvSpPr>
                <p:nvPr/>
              </p:nvSpPr>
              <p:spPr bwMode="auto">
                <a:xfrm>
                  <a:off x="4386" y="1060"/>
                  <a:ext cx="7" cy="316"/>
                </a:xfrm>
                <a:custGeom>
                  <a:avLst/>
                  <a:gdLst>
                    <a:gd name="T0" fmla="*/ 0 w 7"/>
                    <a:gd name="T1" fmla="*/ 312 h 316"/>
                    <a:gd name="T2" fmla="*/ 0 w 7"/>
                    <a:gd name="T3" fmla="*/ 0 h 316"/>
                    <a:gd name="T4" fmla="*/ 7 w 7"/>
                    <a:gd name="T5" fmla="*/ 4 h 316"/>
                    <a:gd name="T6" fmla="*/ 7 w 7"/>
                    <a:gd name="T7" fmla="*/ 316 h 316"/>
                    <a:gd name="T8" fmla="*/ 0 w 7"/>
                    <a:gd name="T9" fmla="*/ 312 h 3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16"/>
                    <a:gd name="T17" fmla="*/ 7 w 7"/>
                    <a:gd name="T18" fmla="*/ 316 h 3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16">
                      <a:moveTo>
                        <a:pt x="0" y="312"/>
                      </a:move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7" y="316"/>
                      </a:lnTo>
                      <a:lnTo>
                        <a:pt x="0" y="312"/>
                      </a:lnTo>
                      <a:close/>
                    </a:path>
                  </a:pathLst>
                </a:custGeom>
                <a:solidFill>
                  <a:srgbClr val="B6DF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27" name="Rectangle 479"/>
                <p:cNvSpPr>
                  <a:spLocks noChangeArrowheads="1"/>
                </p:cNvSpPr>
                <p:nvPr/>
              </p:nvSpPr>
              <p:spPr bwMode="auto">
                <a:xfrm>
                  <a:off x="4390" y="1064"/>
                  <a:ext cx="7" cy="312"/>
                </a:xfrm>
                <a:prstGeom prst="rect">
                  <a:avLst/>
                </a:prstGeom>
                <a:solidFill>
                  <a:srgbClr val="B9E0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28" name="Rectangle 480"/>
                <p:cNvSpPr>
                  <a:spLocks noChangeArrowheads="1"/>
                </p:cNvSpPr>
                <p:nvPr/>
              </p:nvSpPr>
              <p:spPr bwMode="auto">
                <a:xfrm>
                  <a:off x="4393" y="1064"/>
                  <a:ext cx="8" cy="312"/>
                </a:xfrm>
                <a:prstGeom prst="rect">
                  <a:avLst/>
                </a:prstGeom>
                <a:solidFill>
                  <a:srgbClr val="BCE1F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29" name="Freeform 481"/>
                <p:cNvSpPr>
                  <a:spLocks/>
                </p:cNvSpPr>
                <p:nvPr/>
              </p:nvSpPr>
              <p:spPr bwMode="auto">
                <a:xfrm>
                  <a:off x="4397" y="1064"/>
                  <a:ext cx="8" cy="312"/>
                </a:xfrm>
                <a:custGeom>
                  <a:avLst/>
                  <a:gdLst>
                    <a:gd name="T0" fmla="*/ 0 w 8"/>
                    <a:gd name="T1" fmla="*/ 312 h 312"/>
                    <a:gd name="T2" fmla="*/ 0 w 8"/>
                    <a:gd name="T3" fmla="*/ 0 h 312"/>
                    <a:gd name="T4" fmla="*/ 8 w 8"/>
                    <a:gd name="T5" fmla="*/ 3 h 312"/>
                    <a:gd name="T6" fmla="*/ 8 w 8"/>
                    <a:gd name="T7" fmla="*/ 312 h 312"/>
                    <a:gd name="T8" fmla="*/ 0 w 8"/>
                    <a:gd name="T9" fmla="*/ 312 h 3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12"/>
                    <a:gd name="T17" fmla="*/ 8 w 8"/>
                    <a:gd name="T18" fmla="*/ 312 h 3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12">
                      <a:moveTo>
                        <a:pt x="0" y="312"/>
                      </a:move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8" y="312"/>
                      </a:lnTo>
                      <a:lnTo>
                        <a:pt x="0" y="312"/>
                      </a:lnTo>
                      <a:close/>
                    </a:path>
                  </a:pathLst>
                </a:custGeom>
                <a:solidFill>
                  <a:srgbClr val="BEE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30" name="Freeform 482"/>
                <p:cNvSpPr>
                  <a:spLocks/>
                </p:cNvSpPr>
                <p:nvPr/>
              </p:nvSpPr>
              <p:spPr bwMode="auto">
                <a:xfrm>
                  <a:off x="4401" y="1064"/>
                  <a:ext cx="7" cy="312"/>
                </a:xfrm>
                <a:custGeom>
                  <a:avLst/>
                  <a:gdLst>
                    <a:gd name="T0" fmla="*/ 0 w 7"/>
                    <a:gd name="T1" fmla="*/ 312 h 312"/>
                    <a:gd name="T2" fmla="*/ 0 w 7"/>
                    <a:gd name="T3" fmla="*/ 0 h 312"/>
                    <a:gd name="T4" fmla="*/ 7 w 7"/>
                    <a:gd name="T5" fmla="*/ 3 h 312"/>
                    <a:gd name="T6" fmla="*/ 7 w 7"/>
                    <a:gd name="T7" fmla="*/ 312 h 312"/>
                    <a:gd name="T8" fmla="*/ 0 w 7"/>
                    <a:gd name="T9" fmla="*/ 312 h 3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12"/>
                    <a:gd name="T17" fmla="*/ 7 w 7"/>
                    <a:gd name="T18" fmla="*/ 312 h 3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12">
                      <a:moveTo>
                        <a:pt x="0" y="312"/>
                      </a:moveTo>
                      <a:lnTo>
                        <a:pt x="0" y="0"/>
                      </a:lnTo>
                      <a:lnTo>
                        <a:pt x="7" y="3"/>
                      </a:lnTo>
                      <a:lnTo>
                        <a:pt x="7" y="312"/>
                      </a:lnTo>
                      <a:lnTo>
                        <a:pt x="0" y="312"/>
                      </a:lnTo>
                      <a:close/>
                    </a:path>
                  </a:pathLst>
                </a:custGeom>
                <a:solidFill>
                  <a:srgbClr val="C1E3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31" name="Rectangle 483"/>
                <p:cNvSpPr>
                  <a:spLocks noChangeArrowheads="1"/>
                </p:cNvSpPr>
                <p:nvPr/>
              </p:nvSpPr>
              <p:spPr bwMode="auto">
                <a:xfrm>
                  <a:off x="4405" y="1067"/>
                  <a:ext cx="7" cy="309"/>
                </a:xfrm>
                <a:prstGeom prst="rect">
                  <a:avLst/>
                </a:prstGeom>
                <a:solidFill>
                  <a:srgbClr val="C4E5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32" name="Rectangle 484"/>
                <p:cNvSpPr>
                  <a:spLocks noChangeArrowheads="1"/>
                </p:cNvSpPr>
                <p:nvPr/>
              </p:nvSpPr>
              <p:spPr bwMode="auto">
                <a:xfrm>
                  <a:off x="4408" y="1067"/>
                  <a:ext cx="8" cy="309"/>
                </a:xfrm>
                <a:prstGeom prst="rect">
                  <a:avLst/>
                </a:prstGeom>
                <a:solidFill>
                  <a:srgbClr val="C6E6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33" name="Rectangle 485"/>
                <p:cNvSpPr>
                  <a:spLocks noChangeArrowheads="1"/>
                </p:cNvSpPr>
                <p:nvPr/>
              </p:nvSpPr>
              <p:spPr bwMode="auto">
                <a:xfrm>
                  <a:off x="4412" y="1067"/>
                  <a:ext cx="7" cy="309"/>
                </a:xfrm>
                <a:prstGeom prst="rect">
                  <a:avLst/>
                </a:prstGeom>
                <a:solidFill>
                  <a:srgbClr val="CAE7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34" name="Freeform 486"/>
                <p:cNvSpPr>
                  <a:spLocks/>
                </p:cNvSpPr>
                <p:nvPr/>
              </p:nvSpPr>
              <p:spPr bwMode="auto">
                <a:xfrm>
                  <a:off x="4416" y="1067"/>
                  <a:ext cx="7" cy="309"/>
                </a:xfrm>
                <a:custGeom>
                  <a:avLst/>
                  <a:gdLst>
                    <a:gd name="T0" fmla="*/ 0 w 7"/>
                    <a:gd name="T1" fmla="*/ 309 h 309"/>
                    <a:gd name="T2" fmla="*/ 0 w 7"/>
                    <a:gd name="T3" fmla="*/ 0 h 309"/>
                    <a:gd name="T4" fmla="*/ 7 w 7"/>
                    <a:gd name="T5" fmla="*/ 4 h 309"/>
                    <a:gd name="T6" fmla="*/ 7 w 7"/>
                    <a:gd name="T7" fmla="*/ 309 h 309"/>
                    <a:gd name="T8" fmla="*/ 0 w 7"/>
                    <a:gd name="T9" fmla="*/ 309 h 3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09"/>
                    <a:gd name="T17" fmla="*/ 7 w 7"/>
                    <a:gd name="T18" fmla="*/ 309 h 3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09">
                      <a:moveTo>
                        <a:pt x="0" y="309"/>
                      </a:move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7" y="309"/>
                      </a:lnTo>
                      <a:lnTo>
                        <a:pt x="0" y="309"/>
                      </a:lnTo>
                      <a:close/>
                    </a:path>
                  </a:pathLst>
                </a:custGeom>
                <a:solidFill>
                  <a:srgbClr val="CDE9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35" name="Freeform 487"/>
                <p:cNvSpPr>
                  <a:spLocks/>
                </p:cNvSpPr>
                <p:nvPr/>
              </p:nvSpPr>
              <p:spPr bwMode="auto">
                <a:xfrm>
                  <a:off x="4419" y="1067"/>
                  <a:ext cx="8" cy="309"/>
                </a:xfrm>
                <a:custGeom>
                  <a:avLst/>
                  <a:gdLst>
                    <a:gd name="T0" fmla="*/ 0 w 8"/>
                    <a:gd name="T1" fmla="*/ 309 h 309"/>
                    <a:gd name="T2" fmla="*/ 0 w 8"/>
                    <a:gd name="T3" fmla="*/ 0 h 309"/>
                    <a:gd name="T4" fmla="*/ 8 w 8"/>
                    <a:gd name="T5" fmla="*/ 4 h 309"/>
                    <a:gd name="T6" fmla="*/ 8 w 8"/>
                    <a:gd name="T7" fmla="*/ 309 h 309"/>
                    <a:gd name="T8" fmla="*/ 0 w 8"/>
                    <a:gd name="T9" fmla="*/ 309 h 3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09"/>
                    <a:gd name="T17" fmla="*/ 8 w 8"/>
                    <a:gd name="T18" fmla="*/ 309 h 3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09">
                      <a:moveTo>
                        <a:pt x="0" y="309"/>
                      </a:move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8" y="309"/>
                      </a:lnTo>
                      <a:lnTo>
                        <a:pt x="0" y="309"/>
                      </a:lnTo>
                      <a:close/>
                    </a:path>
                  </a:pathLst>
                </a:custGeom>
                <a:solidFill>
                  <a:srgbClr val="D1EA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36" name="Rectangle 488"/>
                <p:cNvSpPr>
                  <a:spLocks noChangeArrowheads="1"/>
                </p:cNvSpPr>
                <p:nvPr/>
              </p:nvSpPr>
              <p:spPr bwMode="auto">
                <a:xfrm>
                  <a:off x="4423" y="1071"/>
                  <a:ext cx="8" cy="305"/>
                </a:xfrm>
                <a:prstGeom prst="rect">
                  <a:avLst/>
                </a:prstGeom>
                <a:solidFill>
                  <a:srgbClr val="D4EC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37" name="Rectangle 489"/>
                <p:cNvSpPr>
                  <a:spLocks noChangeArrowheads="1"/>
                </p:cNvSpPr>
                <p:nvPr/>
              </p:nvSpPr>
              <p:spPr bwMode="auto">
                <a:xfrm>
                  <a:off x="4427" y="1071"/>
                  <a:ext cx="7" cy="305"/>
                </a:xfrm>
                <a:prstGeom prst="rect">
                  <a:avLst/>
                </a:prstGeom>
                <a:solidFill>
                  <a:srgbClr val="D7ED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38" name="Freeform 490"/>
                <p:cNvSpPr>
                  <a:spLocks/>
                </p:cNvSpPr>
                <p:nvPr/>
              </p:nvSpPr>
              <p:spPr bwMode="auto">
                <a:xfrm>
                  <a:off x="4431" y="1071"/>
                  <a:ext cx="7" cy="305"/>
                </a:xfrm>
                <a:custGeom>
                  <a:avLst/>
                  <a:gdLst>
                    <a:gd name="T0" fmla="*/ 0 w 7"/>
                    <a:gd name="T1" fmla="*/ 305 h 305"/>
                    <a:gd name="T2" fmla="*/ 0 w 7"/>
                    <a:gd name="T3" fmla="*/ 0 h 305"/>
                    <a:gd name="T4" fmla="*/ 7 w 7"/>
                    <a:gd name="T5" fmla="*/ 4 h 305"/>
                    <a:gd name="T6" fmla="*/ 7 w 7"/>
                    <a:gd name="T7" fmla="*/ 305 h 305"/>
                    <a:gd name="T8" fmla="*/ 0 w 7"/>
                    <a:gd name="T9" fmla="*/ 305 h 3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305"/>
                    <a:gd name="T17" fmla="*/ 7 w 7"/>
                    <a:gd name="T18" fmla="*/ 305 h 3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305">
                      <a:moveTo>
                        <a:pt x="0" y="305"/>
                      </a:move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7" y="305"/>
                      </a:lnTo>
                      <a:lnTo>
                        <a:pt x="0" y="305"/>
                      </a:lnTo>
                      <a:close/>
                    </a:path>
                  </a:pathLst>
                </a:custGeom>
                <a:solidFill>
                  <a:srgbClr val="DAEE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39" name="Freeform 491"/>
                <p:cNvSpPr>
                  <a:spLocks/>
                </p:cNvSpPr>
                <p:nvPr/>
              </p:nvSpPr>
              <p:spPr bwMode="auto">
                <a:xfrm>
                  <a:off x="4434" y="1071"/>
                  <a:ext cx="8" cy="305"/>
                </a:xfrm>
                <a:custGeom>
                  <a:avLst/>
                  <a:gdLst>
                    <a:gd name="T0" fmla="*/ 0 w 8"/>
                    <a:gd name="T1" fmla="*/ 305 h 305"/>
                    <a:gd name="T2" fmla="*/ 0 w 8"/>
                    <a:gd name="T3" fmla="*/ 0 h 305"/>
                    <a:gd name="T4" fmla="*/ 8 w 8"/>
                    <a:gd name="T5" fmla="*/ 4 h 305"/>
                    <a:gd name="T6" fmla="*/ 8 w 8"/>
                    <a:gd name="T7" fmla="*/ 4 h 305"/>
                    <a:gd name="T8" fmla="*/ 8 w 8"/>
                    <a:gd name="T9" fmla="*/ 305 h 305"/>
                    <a:gd name="T10" fmla="*/ 0 w 8"/>
                    <a:gd name="T11" fmla="*/ 305 h 30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305"/>
                    <a:gd name="T20" fmla="*/ 8 w 8"/>
                    <a:gd name="T21" fmla="*/ 305 h 30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305">
                      <a:moveTo>
                        <a:pt x="0" y="305"/>
                      </a:move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8" y="305"/>
                      </a:lnTo>
                      <a:lnTo>
                        <a:pt x="0" y="305"/>
                      </a:lnTo>
                      <a:close/>
                    </a:path>
                  </a:pathLst>
                </a:custGeom>
                <a:solidFill>
                  <a:srgbClr val="DDF0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40" name="Freeform 492"/>
                <p:cNvSpPr>
                  <a:spLocks/>
                </p:cNvSpPr>
                <p:nvPr/>
              </p:nvSpPr>
              <p:spPr bwMode="auto">
                <a:xfrm>
                  <a:off x="4438" y="1075"/>
                  <a:ext cx="8" cy="301"/>
                </a:xfrm>
                <a:custGeom>
                  <a:avLst/>
                  <a:gdLst>
                    <a:gd name="T0" fmla="*/ 0 w 8"/>
                    <a:gd name="T1" fmla="*/ 301 h 301"/>
                    <a:gd name="T2" fmla="*/ 0 w 8"/>
                    <a:gd name="T3" fmla="*/ 0 h 301"/>
                    <a:gd name="T4" fmla="*/ 4 w 8"/>
                    <a:gd name="T5" fmla="*/ 0 h 301"/>
                    <a:gd name="T6" fmla="*/ 4 w 8"/>
                    <a:gd name="T7" fmla="*/ 7 h 301"/>
                    <a:gd name="T8" fmla="*/ 8 w 8"/>
                    <a:gd name="T9" fmla="*/ 15 h 301"/>
                    <a:gd name="T10" fmla="*/ 8 w 8"/>
                    <a:gd name="T11" fmla="*/ 301 h 301"/>
                    <a:gd name="T12" fmla="*/ 0 w 8"/>
                    <a:gd name="T13" fmla="*/ 301 h 3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01"/>
                    <a:gd name="T23" fmla="*/ 8 w 8"/>
                    <a:gd name="T24" fmla="*/ 301 h 3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01">
                      <a:moveTo>
                        <a:pt x="0" y="301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7"/>
                      </a:lnTo>
                      <a:lnTo>
                        <a:pt x="8" y="15"/>
                      </a:lnTo>
                      <a:lnTo>
                        <a:pt x="8" y="301"/>
                      </a:lnTo>
                      <a:lnTo>
                        <a:pt x="0" y="301"/>
                      </a:lnTo>
                      <a:close/>
                    </a:path>
                  </a:pathLst>
                </a:custGeom>
                <a:solidFill>
                  <a:srgbClr val="E0F1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41" name="Freeform 493"/>
                <p:cNvSpPr>
                  <a:spLocks/>
                </p:cNvSpPr>
                <p:nvPr/>
              </p:nvSpPr>
              <p:spPr bwMode="auto">
                <a:xfrm>
                  <a:off x="4442" y="1075"/>
                  <a:ext cx="7" cy="301"/>
                </a:xfrm>
                <a:custGeom>
                  <a:avLst/>
                  <a:gdLst>
                    <a:gd name="T0" fmla="*/ 0 w 7"/>
                    <a:gd name="T1" fmla="*/ 301 h 301"/>
                    <a:gd name="T2" fmla="*/ 0 w 7"/>
                    <a:gd name="T3" fmla="*/ 0 h 301"/>
                    <a:gd name="T4" fmla="*/ 4 w 7"/>
                    <a:gd name="T5" fmla="*/ 15 h 301"/>
                    <a:gd name="T6" fmla="*/ 7 w 7"/>
                    <a:gd name="T7" fmla="*/ 30 h 301"/>
                    <a:gd name="T8" fmla="*/ 7 w 7"/>
                    <a:gd name="T9" fmla="*/ 297 h 301"/>
                    <a:gd name="T10" fmla="*/ 4 w 7"/>
                    <a:gd name="T11" fmla="*/ 301 h 301"/>
                    <a:gd name="T12" fmla="*/ 0 w 7"/>
                    <a:gd name="T13" fmla="*/ 301 h 3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301"/>
                    <a:gd name="T23" fmla="*/ 7 w 7"/>
                    <a:gd name="T24" fmla="*/ 301 h 3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301">
                      <a:moveTo>
                        <a:pt x="0" y="301"/>
                      </a:moveTo>
                      <a:lnTo>
                        <a:pt x="0" y="0"/>
                      </a:lnTo>
                      <a:lnTo>
                        <a:pt x="4" y="15"/>
                      </a:lnTo>
                      <a:lnTo>
                        <a:pt x="7" y="30"/>
                      </a:lnTo>
                      <a:lnTo>
                        <a:pt x="7" y="297"/>
                      </a:lnTo>
                      <a:lnTo>
                        <a:pt x="4" y="301"/>
                      </a:lnTo>
                      <a:lnTo>
                        <a:pt x="0" y="301"/>
                      </a:lnTo>
                      <a:close/>
                    </a:path>
                  </a:pathLst>
                </a:custGeom>
                <a:solidFill>
                  <a:srgbClr val="E5F3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42" name="Freeform 494"/>
                <p:cNvSpPr>
                  <a:spLocks/>
                </p:cNvSpPr>
                <p:nvPr/>
              </p:nvSpPr>
              <p:spPr bwMode="auto">
                <a:xfrm>
                  <a:off x="4446" y="1090"/>
                  <a:ext cx="7" cy="286"/>
                </a:xfrm>
                <a:custGeom>
                  <a:avLst/>
                  <a:gdLst>
                    <a:gd name="T0" fmla="*/ 0 w 7"/>
                    <a:gd name="T1" fmla="*/ 286 h 286"/>
                    <a:gd name="T2" fmla="*/ 0 w 7"/>
                    <a:gd name="T3" fmla="*/ 0 h 286"/>
                    <a:gd name="T4" fmla="*/ 3 w 7"/>
                    <a:gd name="T5" fmla="*/ 15 h 286"/>
                    <a:gd name="T6" fmla="*/ 7 w 7"/>
                    <a:gd name="T7" fmla="*/ 33 h 286"/>
                    <a:gd name="T8" fmla="*/ 7 w 7"/>
                    <a:gd name="T9" fmla="*/ 264 h 286"/>
                    <a:gd name="T10" fmla="*/ 3 w 7"/>
                    <a:gd name="T11" fmla="*/ 275 h 286"/>
                    <a:gd name="T12" fmla="*/ 0 w 7"/>
                    <a:gd name="T13" fmla="*/ 286 h 286"/>
                    <a:gd name="T14" fmla="*/ 0 w 7"/>
                    <a:gd name="T15" fmla="*/ 286 h 2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"/>
                    <a:gd name="T25" fmla="*/ 0 h 286"/>
                    <a:gd name="T26" fmla="*/ 7 w 7"/>
                    <a:gd name="T27" fmla="*/ 286 h 2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" h="286">
                      <a:moveTo>
                        <a:pt x="0" y="286"/>
                      </a:moveTo>
                      <a:lnTo>
                        <a:pt x="0" y="0"/>
                      </a:lnTo>
                      <a:lnTo>
                        <a:pt x="3" y="15"/>
                      </a:lnTo>
                      <a:lnTo>
                        <a:pt x="7" y="33"/>
                      </a:lnTo>
                      <a:lnTo>
                        <a:pt x="7" y="264"/>
                      </a:lnTo>
                      <a:lnTo>
                        <a:pt x="3" y="275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E8F5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43" name="Freeform 495"/>
                <p:cNvSpPr>
                  <a:spLocks/>
                </p:cNvSpPr>
                <p:nvPr/>
              </p:nvSpPr>
              <p:spPr bwMode="auto">
                <a:xfrm>
                  <a:off x="4449" y="1105"/>
                  <a:ext cx="8" cy="267"/>
                </a:xfrm>
                <a:custGeom>
                  <a:avLst/>
                  <a:gdLst>
                    <a:gd name="T0" fmla="*/ 0 w 8"/>
                    <a:gd name="T1" fmla="*/ 267 h 267"/>
                    <a:gd name="T2" fmla="*/ 0 w 8"/>
                    <a:gd name="T3" fmla="*/ 0 h 267"/>
                    <a:gd name="T4" fmla="*/ 4 w 8"/>
                    <a:gd name="T5" fmla="*/ 18 h 267"/>
                    <a:gd name="T6" fmla="*/ 8 w 8"/>
                    <a:gd name="T7" fmla="*/ 37 h 267"/>
                    <a:gd name="T8" fmla="*/ 8 w 8"/>
                    <a:gd name="T9" fmla="*/ 230 h 267"/>
                    <a:gd name="T10" fmla="*/ 4 w 8"/>
                    <a:gd name="T11" fmla="*/ 249 h 267"/>
                    <a:gd name="T12" fmla="*/ 0 w 8"/>
                    <a:gd name="T13" fmla="*/ 267 h 2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267"/>
                    <a:gd name="T23" fmla="*/ 8 w 8"/>
                    <a:gd name="T24" fmla="*/ 267 h 2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267">
                      <a:moveTo>
                        <a:pt x="0" y="267"/>
                      </a:moveTo>
                      <a:lnTo>
                        <a:pt x="0" y="0"/>
                      </a:lnTo>
                      <a:lnTo>
                        <a:pt x="4" y="18"/>
                      </a:lnTo>
                      <a:lnTo>
                        <a:pt x="8" y="37"/>
                      </a:lnTo>
                      <a:lnTo>
                        <a:pt x="8" y="230"/>
                      </a:lnTo>
                      <a:lnTo>
                        <a:pt x="4" y="249"/>
                      </a:lnTo>
                      <a:lnTo>
                        <a:pt x="0" y="267"/>
                      </a:lnTo>
                      <a:close/>
                    </a:path>
                  </a:pathLst>
                </a:custGeom>
                <a:solidFill>
                  <a:srgbClr val="EBF6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44" name="Freeform 496"/>
                <p:cNvSpPr>
                  <a:spLocks/>
                </p:cNvSpPr>
                <p:nvPr/>
              </p:nvSpPr>
              <p:spPr bwMode="auto">
                <a:xfrm>
                  <a:off x="4453" y="1123"/>
                  <a:ext cx="7" cy="231"/>
                </a:xfrm>
                <a:custGeom>
                  <a:avLst/>
                  <a:gdLst>
                    <a:gd name="T0" fmla="*/ 0 w 7"/>
                    <a:gd name="T1" fmla="*/ 231 h 231"/>
                    <a:gd name="T2" fmla="*/ 0 w 7"/>
                    <a:gd name="T3" fmla="*/ 0 h 231"/>
                    <a:gd name="T4" fmla="*/ 4 w 7"/>
                    <a:gd name="T5" fmla="*/ 22 h 231"/>
                    <a:gd name="T6" fmla="*/ 7 w 7"/>
                    <a:gd name="T7" fmla="*/ 48 h 231"/>
                    <a:gd name="T8" fmla="*/ 7 w 7"/>
                    <a:gd name="T9" fmla="*/ 190 h 231"/>
                    <a:gd name="T10" fmla="*/ 4 w 7"/>
                    <a:gd name="T11" fmla="*/ 212 h 231"/>
                    <a:gd name="T12" fmla="*/ 0 w 7"/>
                    <a:gd name="T13" fmla="*/ 231 h 2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231"/>
                    <a:gd name="T23" fmla="*/ 7 w 7"/>
                    <a:gd name="T24" fmla="*/ 231 h 2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231">
                      <a:moveTo>
                        <a:pt x="0" y="231"/>
                      </a:moveTo>
                      <a:lnTo>
                        <a:pt x="0" y="0"/>
                      </a:lnTo>
                      <a:lnTo>
                        <a:pt x="4" y="22"/>
                      </a:lnTo>
                      <a:lnTo>
                        <a:pt x="7" y="48"/>
                      </a:lnTo>
                      <a:lnTo>
                        <a:pt x="7" y="190"/>
                      </a:lnTo>
                      <a:lnTo>
                        <a:pt x="4" y="212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EFF7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45" name="Freeform 497"/>
                <p:cNvSpPr>
                  <a:spLocks/>
                </p:cNvSpPr>
                <p:nvPr/>
              </p:nvSpPr>
              <p:spPr bwMode="auto">
                <a:xfrm>
                  <a:off x="4457" y="1142"/>
                  <a:ext cx="7" cy="193"/>
                </a:xfrm>
                <a:custGeom>
                  <a:avLst/>
                  <a:gdLst>
                    <a:gd name="T0" fmla="*/ 0 w 7"/>
                    <a:gd name="T1" fmla="*/ 193 h 193"/>
                    <a:gd name="T2" fmla="*/ 0 w 7"/>
                    <a:gd name="T3" fmla="*/ 0 h 193"/>
                    <a:gd name="T4" fmla="*/ 3 w 7"/>
                    <a:gd name="T5" fmla="*/ 37 h 193"/>
                    <a:gd name="T6" fmla="*/ 7 w 7"/>
                    <a:gd name="T7" fmla="*/ 74 h 193"/>
                    <a:gd name="T8" fmla="*/ 7 w 7"/>
                    <a:gd name="T9" fmla="*/ 126 h 193"/>
                    <a:gd name="T10" fmla="*/ 3 w 7"/>
                    <a:gd name="T11" fmla="*/ 163 h 193"/>
                    <a:gd name="T12" fmla="*/ 0 w 7"/>
                    <a:gd name="T13" fmla="*/ 193 h 19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93"/>
                    <a:gd name="T23" fmla="*/ 7 w 7"/>
                    <a:gd name="T24" fmla="*/ 193 h 19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93">
                      <a:moveTo>
                        <a:pt x="0" y="193"/>
                      </a:moveTo>
                      <a:lnTo>
                        <a:pt x="0" y="0"/>
                      </a:lnTo>
                      <a:lnTo>
                        <a:pt x="3" y="37"/>
                      </a:lnTo>
                      <a:lnTo>
                        <a:pt x="7" y="74"/>
                      </a:lnTo>
                      <a:lnTo>
                        <a:pt x="7" y="126"/>
                      </a:lnTo>
                      <a:lnTo>
                        <a:pt x="3" y="163"/>
                      </a:lnTo>
                      <a:lnTo>
                        <a:pt x="0" y="193"/>
                      </a:lnTo>
                      <a:close/>
                    </a:path>
                  </a:pathLst>
                </a:custGeom>
                <a:solidFill>
                  <a:srgbClr val="F2F9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46" name="Freeform 498"/>
                <p:cNvSpPr>
                  <a:spLocks/>
                </p:cNvSpPr>
                <p:nvPr/>
              </p:nvSpPr>
              <p:spPr bwMode="auto">
                <a:xfrm>
                  <a:off x="4460" y="1171"/>
                  <a:ext cx="4" cy="142"/>
                </a:xfrm>
                <a:custGeom>
                  <a:avLst/>
                  <a:gdLst>
                    <a:gd name="T0" fmla="*/ 0 w 4"/>
                    <a:gd name="T1" fmla="*/ 142 h 142"/>
                    <a:gd name="T2" fmla="*/ 0 w 4"/>
                    <a:gd name="T3" fmla="*/ 0 h 142"/>
                    <a:gd name="T4" fmla="*/ 4 w 4"/>
                    <a:gd name="T5" fmla="*/ 38 h 142"/>
                    <a:gd name="T6" fmla="*/ 4 w 4"/>
                    <a:gd name="T7" fmla="*/ 75 h 142"/>
                    <a:gd name="T8" fmla="*/ 4 w 4"/>
                    <a:gd name="T9" fmla="*/ 108 h 142"/>
                    <a:gd name="T10" fmla="*/ 0 w 4"/>
                    <a:gd name="T11" fmla="*/ 142 h 1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142"/>
                    <a:gd name="T20" fmla="*/ 4 w 4"/>
                    <a:gd name="T21" fmla="*/ 142 h 14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142">
                      <a:moveTo>
                        <a:pt x="0" y="142"/>
                      </a:moveTo>
                      <a:lnTo>
                        <a:pt x="0" y="0"/>
                      </a:lnTo>
                      <a:lnTo>
                        <a:pt x="4" y="38"/>
                      </a:lnTo>
                      <a:lnTo>
                        <a:pt x="4" y="75"/>
                      </a:lnTo>
                      <a:lnTo>
                        <a:pt x="4" y="108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F5FA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47" name="Freeform 499"/>
                <p:cNvSpPr>
                  <a:spLocks/>
                </p:cNvSpPr>
                <p:nvPr/>
              </p:nvSpPr>
              <p:spPr bwMode="auto">
                <a:xfrm>
                  <a:off x="4464" y="1216"/>
                  <a:ext cx="1" cy="52"/>
                </a:xfrm>
                <a:custGeom>
                  <a:avLst/>
                  <a:gdLst>
                    <a:gd name="T0" fmla="*/ 0 w 1"/>
                    <a:gd name="T1" fmla="*/ 52 h 52"/>
                    <a:gd name="T2" fmla="*/ 0 w 1"/>
                    <a:gd name="T3" fmla="*/ 0 h 52"/>
                    <a:gd name="T4" fmla="*/ 0 w 1"/>
                    <a:gd name="T5" fmla="*/ 26 h 52"/>
                    <a:gd name="T6" fmla="*/ 0 w 1"/>
                    <a:gd name="T7" fmla="*/ 52 h 5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52"/>
                    <a:gd name="T14" fmla="*/ 1 w 1"/>
                    <a:gd name="T15" fmla="*/ 52 h 5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52">
                      <a:moveTo>
                        <a:pt x="0" y="52"/>
                      </a:move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F8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48" name="Freeform 500"/>
                <p:cNvSpPr>
                  <a:spLocks noEditPoints="1"/>
                </p:cNvSpPr>
                <p:nvPr/>
              </p:nvSpPr>
              <p:spPr bwMode="auto">
                <a:xfrm>
                  <a:off x="4029" y="1023"/>
                  <a:ext cx="443" cy="360"/>
                </a:xfrm>
                <a:custGeom>
                  <a:avLst/>
                  <a:gdLst>
                    <a:gd name="T0" fmla="*/ 7 w 443"/>
                    <a:gd name="T1" fmla="*/ 282 h 360"/>
                    <a:gd name="T2" fmla="*/ 22 w 443"/>
                    <a:gd name="T3" fmla="*/ 253 h 360"/>
                    <a:gd name="T4" fmla="*/ 63 w 443"/>
                    <a:gd name="T5" fmla="*/ 197 h 360"/>
                    <a:gd name="T6" fmla="*/ 115 w 443"/>
                    <a:gd name="T7" fmla="*/ 141 h 360"/>
                    <a:gd name="T8" fmla="*/ 160 w 443"/>
                    <a:gd name="T9" fmla="*/ 89 h 360"/>
                    <a:gd name="T10" fmla="*/ 186 w 443"/>
                    <a:gd name="T11" fmla="*/ 52 h 360"/>
                    <a:gd name="T12" fmla="*/ 197 w 443"/>
                    <a:gd name="T13" fmla="*/ 29 h 360"/>
                    <a:gd name="T14" fmla="*/ 205 w 443"/>
                    <a:gd name="T15" fmla="*/ 3 h 360"/>
                    <a:gd name="T16" fmla="*/ 216 w 443"/>
                    <a:gd name="T17" fmla="*/ 26 h 360"/>
                    <a:gd name="T18" fmla="*/ 205 w 443"/>
                    <a:gd name="T19" fmla="*/ 52 h 360"/>
                    <a:gd name="T20" fmla="*/ 186 w 443"/>
                    <a:gd name="T21" fmla="*/ 78 h 360"/>
                    <a:gd name="T22" fmla="*/ 141 w 443"/>
                    <a:gd name="T23" fmla="*/ 134 h 360"/>
                    <a:gd name="T24" fmla="*/ 93 w 443"/>
                    <a:gd name="T25" fmla="*/ 189 h 360"/>
                    <a:gd name="T26" fmla="*/ 48 w 443"/>
                    <a:gd name="T27" fmla="*/ 241 h 360"/>
                    <a:gd name="T28" fmla="*/ 26 w 443"/>
                    <a:gd name="T29" fmla="*/ 279 h 360"/>
                    <a:gd name="T30" fmla="*/ 100 w 443"/>
                    <a:gd name="T31" fmla="*/ 342 h 360"/>
                    <a:gd name="T32" fmla="*/ 82 w 443"/>
                    <a:gd name="T33" fmla="*/ 349 h 360"/>
                    <a:gd name="T34" fmla="*/ 33 w 443"/>
                    <a:gd name="T35" fmla="*/ 334 h 360"/>
                    <a:gd name="T36" fmla="*/ 15 w 443"/>
                    <a:gd name="T37" fmla="*/ 323 h 360"/>
                    <a:gd name="T38" fmla="*/ 4 w 443"/>
                    <a:gd name="T39" fmla="*/ 312 h 360"/>
                    <a:gd name="T40" fmla="*/ 0 w 443"/>
                    <a:gd name="T41" fmla="*/ 305 h 360"/>
                    <a:gd name="T42" fmla="*/ 0 w 443"/>
                    <a:gd name="T43" fmla="*/ 290 h 360"/>
                    <a:gd name="T44" fmla="*/ 15 w 443"/>
                    <a:gd name="T45" fmla="*/ 301 h 360"/>
                    <a:gd name="T46" fmla="*/ 15 w 443"/>
                    <a:gd name="T47" fmla="*/ 305 h 360"/>
                    <a:gd name="T48" fmla="*/ 19 w 443"/>
                    <a:gd name="T49" fmla="*/ 308 h 360"/>
                    <a:gd name="T50" fmla="*/ 33 w 443"/>
                    <a:gd name="T51" fmla="*/ 316 h 360"/>
                    <a:gd name="T52" fmla="*/ 71 w 443"/>
                    <a:gd name="T53" fmla="*/ 331 h 360"/>
                    <a:gd name="T54" fmla="*/ 100 w 443"/>
                    <a:gd name="T55" fmla="*/ 342 h 360"/>
                    <a:gd name="T56" fmla="*/ 104 w 443"/>
                    <a:gd name="T57" fmla="*/ 342 h 360"/>
                    <a:gd name="T58" fmla="*/ 108 w 443"/>
                    <a:gd name="T59" fmla="*/ 349 h 360"/>
                    <a:gd name="T60" fmla="*/ 100 w 443"/>
                    <a:gd name="T61" fmla="*/ 357 h 360"/>
                    <a:gd name="T62" fmla="*/ 417 w 443"/>
                    <a:gd name="T63" fmla="*/ 360 h 360"/>
                    <a:gd name="T64" fmla="*/ 417 w 443"/>
                    <a:gd name="T65" fmla="*/ 346 h 360"/>
                    <a:gd name="T66" fmla="*/ 417 w 443"/>
                    <a:gd name="T67" fmla="*/ 346 h 360"/>
                    <a:gd name="T68" fmla="*/ 424 w 443"/>
                    <a:gd name="T69" fmla="*/ 349 h 360"/>
                    <a:gd name="T70" fmla="*/ 424 w 443"/>
                    <a:gd name="T71" fmla="*/ 357 h 360"/>
                    <a:gd name="T72" fmla="*/ 409 w 443"/>
                    <a:gd name="T73" fmla="*/ 59 h 360"/>
                    <a:gd name="T74" fmla="*/ 424 w 443"/>
                    <a:gd name="T75" fmla="*/ 70 h 360"/>
                    <a:gd name="T76" fmla="*/ 439 w 443"/>
                    <a:gd name="T77" fmla="*/ 137 h 360"/>
                    <a:gd name="T78" fmla="*/ 443 w 443"/>
                    <a:gd name="T79" fmla="*/ 201 h 360"/>
                    <a:gd name="T80" fmla="*/ 443 w 443"/>
                    <a:gd name="T81" fmla="*/ 260 h 360"/>
                    <a:gd name="T82" fmla="*/ 435 w 443"/>
                    <a:gd name="T83" fmla="*/ 308 h 360"/>
                    <a:gd name="T84" fmla="*/ 424 w 443"/>
                    <a:gd name="T85" fmla="*/ 353 h 360"/>
                    <a:gd name="T86" fmla="*/ 417 w 443"/>
                    <a:gd name="T87" fmla="*/ 323 h 360"/>
                    <a:gd name="T88" fmla="*/ 424 w 443"/>
                    <a:gd name="T89" fmla="*/ 275 h 360"/>
                    <a:gd name="T90" fmla="*/ 428 w 443"/>
                    <a:gd name="T91" fmla="*/ 223 h 360"/>
                    <a:gd name="T92" fmla="*/ 424 w 443"/>
                    <a:gd name="T93" fmla="*/ 160 h 360"/>
                    <a:gd name="T94" fmla="*/ 417 w 443"/>
                    <a:gd name="T95" fmla="*/ 96 h 360"/>
                    <a:gd name="T96" fmla="*/ 409 w 443"/>
                    <a:gd name="T97" fmla="*/ 59 h 360"/>
                    <a:gd name="T98" fmla="*/ 405 w 443"/>
                    <a:gd name="T99" fmla="*/ 48 h 360"/>
                    <a:gd name="T100" fmla="*/ 409 w 443"/>
                    <a:gd name="T101" fmla="*/ 44 h 360"/>
                    <a:gd name="T102" fmla="*/ 417 w 443"/>
                    <a:gd name="T103" fmla="*/ 44 h 360"/>
                    <a:gd name="T104" fmla="*/ 216 w 443"/>
                    <a:gd name="T105" fmla="*/ 0 h 360"/>
                    <a:gd name="T106" fmla="*/ 212 w 443"/>
                    <a:gd name="T107" fmla="*/ 15 h 360"/>
                    <a:gd name="T108" fmla="*/ 212 w 443"/>
                    <a:gd name="T109" fmla="*/ 15 h 360"/>
                    <a:gd name="T110" fmla="*/ 205 w 443"/>
                    <a:gd name="T111" fmla="*/ 7 h 360"/>
                    <a:gd name="T112" fmla="*/ 208 w 443"/>
                    <a:gd name="T113" fmla="*/ 0 h 36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43"/>
                    <a:gd name="T172" fmla="*/ 0 h 360"/>
                    <a:gd name="T173" fmla="*/ 443 w 443"/>
                    <a:gd name="T174" fmla="*/ 360 h 36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43" h="360">
                      <a:moveTo>
                        <a:pt x="15" y="297"/>
                      </a:moveTo>
                      <a:lnTo>
                        <a:pt x="0" y="290"/>
                      </a:lnTo>
                      <a:lnTo>
                        <a:pt x="7" y="282"/>
                      </a:lnTo>
                      <a:lnTo>
                        <a:pt x="11" y="271"/>
                      </a:lnTo>
                      <a:lnTo>
                        <a:pt x="15" y="264"/>
                      </a:lnTo>
                      <a:lnTo>
                        <a:pt x="22" y="253"/>
                      </a:lnTo>
                      <a:lnTo>
                        <a:pt x="37" y="234"/>
                      </a:lnTo>
                      <a:lnTo>
                        <a:pt x="48" y="215"/>
                      </a:lnTo>
                      <a:lnTo>
                        <a:pt x="63" y="197"/>
                      </a:lnTo>
                      <a:lnTo>
                        <a:pt x="82" y="178"/>
                      </a:lnTo>
                      <a:lnTo>
                        <a:pt x="97" y="160"/>
                      </a:lnTo>
                      <a:lnTo>
                        <a:pt x="115" y="141"/>
                      </a:lnTo>
                      <a:lnTo>
                        <a:pt x="130" y="122"/>
                      </a:lnTo>
                      <a:lnTo>
                        <a:pt x="145" y="104"/>
                      </a:lnTo>
                      <a:lnTo>
                        <a:pt x="160" y="89"/>
                      </a:lnTo>
                      <a:lnTo>
                        <a:pt x="175" y="70"/>
                      </a:lnTo>
                      <a:lnTo>
                        <a:pt x="178" y="63"/>
                      </a:lnTo>
                      <a:lnTo>
                        <a:pt x="186" y="52"/>
                      </a:lnTo>
                      <a:lnTo>
                        <a:pt x="190" y="44"/>
                      </a:lnTo>
                      <a:lnTo>
                        <a:pt x="193" y="37"/>
                      </a:lnTo>
                      <a:lnTo>
                        <a:pt x="197" y="29"/>
                      </a:lnTo>
                      <a:lnTo>
                        <a:pt x="201" y="22"/>
                      </a:lnTo>
                      <a:lnTo>
                        <a:pt x="205" y="15"/>
                      </a:lnTo>
                      <a:lnTo>
                        <a:pt x="205" y="3"/>
                      </a:lnTo>
                      <a:lnTo>
                        <a:pt x="219" y="7"/>
                      </a:lnTo>
                      <a:lnTo>
                        <a:pt x="219" y="18"/>
                      </a:lnTo>
                      <a:lnTo>
                        <a:pt x="216" y="26"/>
                      </a:lnTo>
                      <a:lnTo>
                        <a:pt x="212" y="33"/>
                      </a:lnTo>
                      <a:lnTo>
                        <a:pt x="208" y="44"/>
                      </a:lnTo>
                      <a:lnTo>
                        <a:pt x="205" y="52"/>
                      </a:lnTo>
                      <a:lnTo>
                        <a:pt x="197" y="63"/>
                      </a:lnTo>
                      <a:lnTo>
                        <a:pt x="193" y="70"/>
                      </a:lnTo>
                      <a:lnTo>
                        <a:pt x="186" y="78"/>
                      </a:lnTo>
                      <a:lnTo>
                        <a:pt x="171" y="96"/>
                      </a:lnTo>
                      <a:lnTo>
                        <a:pt x="156" y="115"/>
                      </a:lnTo>
                      <a:lnTo>
                        <a:pt x="141" y="134"/>
                      </a:lnTo>
                      <a:lnTo>
                        <a:pt x="126" y="152"/>
                      </a:lnTo>
                      <a:lnTo>
                        <a:pt x="108" y="171"/>
                      </a:lnTo>
                      <a:lnTo>
                        <a:pt x="93" y="189"/>
                      </a:lnTo>
                      <a:lnTo>
                        <a:pt x="78" y="204"/>
                      </a:lnTo>
                      <a:lnTo>
                        <a:pt x="63" y="223"/>
                      </a:lnTo>
                      <a:lnTo>
                        <a:pt x="48" y="241"/>
                      </a:lnTo>
                      <a:lnTo>
                        <a:pt x="37" y="260"/>
                      </a:lnTo>
                      <a:lnTo>
                        <a:pt x="30" y="271"/>
                      </a:lnTo>
                      <a:lnTo>
                        <a:pt x="26" y="279"/>
                      </a:lnTo>
                      <a:lnTo>
                        <a:pt x="19" y="290"/>
                      </a:lnTo>
                      <a:lnTo>
                        <a:pt x="15" y="297"/>
                      </a:lnTo>
                      <a:close/>
                      <a:moveTo>
                        <a:pt x="100" y="342"/>
                      </a:moveTo>
                      <a:lnTo>
                        <a:pt x="100" y="357"/>
                      </a:lnTo>
                      <a:lnTo>
                        <a:pt x="97" y="357"/>
                      </a:lnTo>
                      <a:lnTo>
                        <a:pt x="82" y="349"/>
                      </a:lnTo>
                      <a:lnTo>
                        <a:pt x="67" y="346"/>
                      </a:lnTo>
                      <a:lnTo>
                        <a:pt x="52" y="338"/>
                      </a:lnTo>
                      <a:lnTo>
                        <a:pt x="33" y="334"/>
                      </a:lnTo>
                      <a:lnTo>
                        <a:pt x="26" y="331"/>
                      </a:lnTo>
                      <a:lnTo>
                        <a:pt x="19" y="327"/>
                      </a:lnTo>
                      <a:lnTo>
                        <a:pt x="15" y="323"/>
                      </a:lnTo>
                      <a:lnTo>
                        <a:pt x="7" y="320"/>
                      </a:lnTo>
                      <a:lnTo>
                        <a:pt x="4" y="316"/>
                      </a:lnTo>
                      <a:lnTo>
                        <a:pt x="4" y="312"/>
                      </a:lnTo>
                      <a:lnTo>
                        <a:pt x="0" y="308"/>
                      </a:lnTo>
                      <a:lnTo>
                        <a:pt x="0" y="305"/>
                      </a:lnTo>
                      <a:lnTo>
                        <a:pt x="0" y="301"/>
                      </a:lnTo>
                      <a:lnTo>
                        <a:pt x="0" y="297"/>
                      </a:lnTo>
                      <a:lnTo>
                        <a:pt x="0" y="290"/>
                      </a:lnTo>
                      <a:lnTo>
                        <a:pt x="15" y="297"/>
                      </a:lnTo>
                      <a:lnTo>
                        <a:pt x="15" y="301"/>
                      </a:lnTo>
                      <a:lnTo>
                        <a:pt x="15" y="305"/>
                      </a:lnTo>
                      <a:lnTo>
                        <a:pt x="19" y="305"/>
                      </a:lnTo>
                      <a:lnTo>
                        <a:pt x="19" y="308"/>
                      </a:lnTo>
                      <a:lnTo>
                        <a:pt x="22" y="312"/>
                      </a:lnTo>
                      <a:lnTo>
                        <a:pt x="26" y="312"/>
                      </a:lnTo>
                      <a:lnTo>
                        <a:pt x="33" y="316"/>
                      </a:lnTo>
                      <a:lnTo>
                        <a:pt x="41" y="320"/>
                      </a:lnTo>
                      <a:lnTo>
                        <a:pt x="56" y="323"/>
                      </a:lnTo>
                      <a:lnTo>
                        <a:pt x="71" y="331"/>
                      </a:lnTo>
                      <a:lnTo>
                        <a:pt x="89" y="334"/>
                      </a:lnTo>
                      <a:lnTo>
                        <a:pt x="104" y="342"/>
                      </a:lnTo>
                      <a:lnTo>
                        <a:pt x="100" y="342"/>
                      </a:lnTo>
                      <a:close/>
                      <a:moveTo>
                        <a:pt x="97" y="357"/>
                      </a:moveTo>
                      <a:lnTo>
                        <a:pt x="104" y="342"/>
                      </a:lnTo>
                      <a:lnTo>
                        <a:pt x="108" y="346"/>
                      </a:lnTo>
                      <a:lnTo>
                        <a:pt x="108" y="349"/>
                      </a:lnTo>
                      <a:lnTo>
                        <a:pt x="104" y="353"/>
                      </a:lnTo>
                      <a:lnTo>
                        <a:pt x="104" y="357"/>
                      </a:lnTo>
                      <a:lnTo>
                        <a:pt x="100" y="357"/>
                      </a:lnTo>
                      <a:lnTo>
                        <a:pt x="97" y="357"/>
                      </a:lnTo>
                      <a:close/>
                      <a:moveTo>
                        <a:pt x="424" y="353"/>
                      </a:moveTo>
                      <a:lnTo>
                        <a:pt x="417" y="360"/>
                      </a:lnTo>
                      <a:lnTo>
                        <a:pt x="100" y="357"/>
                      </a:lnTo>
                      <a:lnTo>
                        <a:pt x="100" y="342"/>
                      </a:lnTo>
                      <a:lnTo>
                        <a:pt x="417" y="346"/>
                      </a:lnTo>
                      <a:lnTo>
                        <a:pt x="424" y="353"/>
                      </a:lnTo>
                      <a:close/>
                      <a:moveTo>
                        <a:pt x="417" y="360"/>
                      </a:moveTo>
                      <a:lnTo>
                        <a:pt x="417" y="346"/>
                      </a:lnTo>
                      <a:lnTo>
                        <a:pt x="420" y="346"/>
                      </a:lnTo>
                      <a:lnTo>
                        <a:pt x="424" y="346"/>
                      </a:lnTo>
                      <a:lnTo>
                        <a:pt x="424" y="349"/>
                      </a:lnTo>
                      <a:lnTo>
                        <a:pt x="428" y="353"/>
                      </a:lnTo>
                      <a:lnTo>
                        <a:pt x="424" y="357"/>
                      </a:lnTo>
                      <a:lnTo>
                        <a:pt x="420" y="360"/>
                      </a:lnTo>
                      <a:lnTo>
                        <a:pt x="417" y="360"/>
                      </a:lnTo>
                      <a:close/>
                      <a:moveTo>
                        <a:pt x="409" y="59"/>
                      </a:moveTo>
                      <a:lnTo>
                        <a:pt x="413" y="44"/>
                      </a:lnTo>
                      <a:lnTo>
                        <a:pt x="420" y="48"/>
                      </a:lnTo>
                      <a:lnTo>
                        <a:pt x="424" y="70"/>
                      </a:lnTo>
                      <a:lnTo>
                        <a:pt x="431" y="93"/>
                      </a:lnTo>
                      <a:lnTo>
                        <a:pt x="435" y="115"/>
                      </a:lnTo>
                      <a:lnTo>
                        <a:pt x="439" y="137"/>
                      </a:lnTo>
                      <a:lnTo>
                        <a:pt x="439" y="160"/>
                      </a:lnTo>
                      <a:lnTo>
                        <a:pt x="443" y="182"/>
                      </a:lnTo>
                      <a:lnTo>
                        <a:pt x="443" y="201"/>
                      </a:lnTo>
                      <a:lnTo>
                        <a:pt x="443" y="223"/>
                      </a:lnTo>
                      <a:lnTo>
                        <a:pt x="443" y="241"/>
                      </a:lnTo>
                      <a:lnTo>
                        <a:pt x="443" y="260"/>
                      </a:lnTo>
                      <a:lnTo>
                        <a:pt x="439" y="275"/>
                      </a:lnTo>
                      <a:lnTo>
                        <a:pt x="439" y="294"/>
                      </a:lnTo>
                      <a:lnTo>
                        <a:pt x="435" y="308"/>
                      </a:lnTo>
                      <a:lnTo>
                        <a:pt x="431" y="327"/>
                      </a:lnTo>
                      <a:lnTo>
                        <a:pt x="428" y="342"/>
                      </a:lnTo>
                      <a:lnTo>
                        <a:pt x="424" y="353"/>
                      </a:lnTo>
                      <a:lnTo>
                        <a:pt x="409" y="349"/>
                      </a:lnTo>
                      <a:lnTo>
                        <a:pt x="413" y="338"/>
                      </a:lnTo>
                      <a:lnTo>
                        <a:pt x="417" y="323"/>
                      </a:lnTo>
                      <a:lnTo>
                        <a:pt x="420" y="308"/>
                      </a:lnTo>
                      <a:lnTo>
                        <a:pt x="424" y="294"/>
                      </a:lnTo>
                      <a:lnTo>
                        <a:pt x="424" y="275"/>
                      </a:lnTo>
                      <a:lnTo>
                        <a:pt x="424" y="256"/>
                      </a:lnTo>
                      <a:lnTo>
                        <a:pt x="428" y="241"/>
                      </a:lnTo>
                      <a:lnTo>
                        <a:pt x="428" y="223"/>
                      </a:lnTo>
                      <a:lnTo>
                        <a:pt x="428" y="201"/>
                      </a:lnTo>
                      <a:lnTo>
                        <a:pt x="428" y="182"/>
                      </a:lnTo>
                      <a:lnTo>
                        <a:pt x="424" y="160"/>
                      </a:lnTo>
                      <a:lnTo>
                        <a:pt x="420" y="141"/>
                      </a:lnTo>
                      <a:lnTo>
                        <a:pt x="420" y="119"/>
                      </a:lnTo>
                      <a:lnTo>
                        <a:pt x="417" y="96"/>
                      </a:lnTo>
                      <a:lnTo>
                        <a:pt x="409" y="74"/>
                      </a:lnTo>
                      <a:lnTo>
                        <a:pt x="405" y="52"/>
                      </a:lnTo>
                      <a:lnTo>
                        <a:pt x="409" y="59"/>
                      </a:lnTo>
                      <a:close/>
                      <a:moveTo>
                        <a:pt x="420" y="48"/>
                      </a:moveTo>
                      <a:lnTo>
                        <a:pt x="405" y="52"/>
                      </a:lnTo>
                      <a:lnTo>
                        <a:pt x="405" y="48"/>
                      </a:lnTo>
                      <a:lnTo>
                        <a:pt x="405" y="44"/>
                      </a:lnTo>
                      <a:lnTo>
                        <a:pt x="409" y="44"/>
                      </a:lnTo>
                      <a:lnTo>
                        <a:pt x="413" y="44"/>
                      </a:lnTo>
                      <a:lnTo>
                        <a:pt x="417" y="44"/>
                      </a:lnTo>
                      <a:lnTo>
                        <a:pt x="420" y="48"/>
                      </a:lnTo>
                      <a:close/>
                      <a:moveTo>
                        <a:pt x="205" y="3"/>
                      </a:moveTo>
                      <a:lnTo>
                        <a:pt x="216" y="0"/>
                      </a:lnTo>
                      <a:lnTo>
                        <a:pt x="413" y="44"/>
                      </a:lnTo>
                      <a:lnTo>
                        <a:pt x="409" y="59"/>
                      </a:lnTo>
                      <a:lnTo>
                        <a:pt x="212" y="15"/>
                      </a:lnTo>
                      <a:lnTo>
                        <a:pt x="205" y="3"/>
                      </a:lnTo>
                      <a:close/>
                      <a:moveTo>
                        <a:pt x="216" y="0"/>
                      </a:moveTo>
                      <a:lnTo>
                        <a:pt x="212" y="15"/>
                      </a:lnTo>
                      <a:lnTo>
                        <a:pt x="208" y="15"/>
                      </a:lnTo>
                      <a:lnTo>
                        <a:pt x="208" y="11"/>
                      </a:lnTo>
                      <a:lnTo>
                        <a:pt x="205" y="7"/>
                      </a:lnTo>
                      <a:lnTo>
                        <a:pt x="205" y="3"/>
                      </a:lnTo>
                      <a:lnTo>
                        <a:pt x="208" y="3"/>
                      </a:lnTo>
                      <a:lnTo>
                        <a:pt x="208" y="0"/>
                      </a:lnTo>
                      <a:lnTo>
                        <a:pt x="212" y="0"/>
                      </a:lnTo>
                      <a:lnTo>
                        <a:pt x="216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49" name="Freeform 501"/>
                <p:cNvSpPr>
                  <a:spLocks/>
                </p:cNvSpPr>
                <p:nvPr/>
              </p:nvSpPr>
              <p:spPr bwMode="auto">
                <a:xfrm>
                  <a:off x="4531" y="1383"/>
                  <a:ext cx="7" cy="15"/>
                </a:xfrm>
                <a:custGeom>
                  <a:avLst/>
                  <a:gdLst>
                    <a:gd name="T0" fmla="*/ 0 w 7"/>
                    <a:gd name="T1" fmla="*/ 15 h 15"/>
                    <a:gd name="T2" fmla="*/ 7 w 7"/>
                    <a:gd name="T3" fmla="*/ 0 h 15"/>
                    <a:gd name="T4" fmla="*/ 4 w 7"/>
                    <a:gd name="T5" fmla="*/ 8 h 15"/>
                    <a:gd name="T6" fmla="*/ 4 w 7"/>
                    <a:gd name="T7" fmla="*/ 15 h 15"/>
                    <a:gd name="T8" fmla="*/ 0 w 7"/>
                    <a:gd name="T9" fmla="*/ 15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15"/>
                    <a:gd name="T17" fmla="*/ 7 w 7"/>
                    <a:gd name="T18" fmla="*/ 15 h 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15">
                      <a:moveTo>
                        <a:pt x="0" y="15"/>
                      </a:moveTo>
                      <a:lnTo>
                        <a:pt x="7" y="0"/>
                      </a:lnTo>
                      <a:lnTo>
                        <a:pt x="4" y="8"/>
                      </a:lnTo>
                      <a:lnTo>
                        <a:pt x="4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8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50" name="Freeform 502"/>
                <p:cNvSpPr>
                  <a:spLocks/>
                </p:cNvSpPr>
                <p:nvPr/>
              </p:nvSpPr>
              <p:spPr bwMode="auto">
                <a:xfrm>
                  <a:off x="4527" y="1309"/>
                  <a:ext cx="64" cy="89"/>
                </a:xfrm>
                <a:custGeom>
                  <a:avLst/>
                  <a:gdLst>
                    <a:gd name="T0" fmla="*/ 0 w 64"/>
                    <a:gd name="T1" fmla="*/ 89 h 89"/>
                    <a:gd name="T2" fmla="*/ 64 w 64"/>
                    <a:gd name="T3" fmla="*/ 0 h 89"/>
                    <a:gd name="T4" fmla="*/ 34 w 64"/>
                    <a:gd name="T5" fmla="*/ 45 h 89"/>
                    <a:gd name="T6" fmla="*/ 8 w 64"/>
                    <a:gd name="T7" fmla="*/ 89 h 89"/>
                    <a:gd name="T8" fmla="*/ 4 w 64"/>
                    <a:gd name="T9" fmla="*/ 89 h 89"/>
                    <a:gd name="T10" fmla="*/ 0 w 64"/>
                    <a:gd name="T11" fmla="*/ 89 h 8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"/>
                    <a:gd name="T19" fmla="*/ 0 h 89"/>
                    <a:gd name="T20" fmla="*/ 64 w 64"/>
                    <a:gd name="T21" fmla="*/ 89 h 8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" h="89">
                      <a:moveTo>
                        <a:pt x="0" y="89"/>
                      </a:moveTo>
                      <a:lnTo>
                        <a:pt x="64" y="0"/>
                      </a:lnTo>
                      <a:lnTo>
                        <a:pt x="34" y="45"/>
                      </a:lnTo>
                      <a:lnTo>
                        <a:pt x="8" y="89"/>
                      </a:lnTo>
                      <a:lnTo>
                        <a:pt x="4" y="89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0083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51" name="Freeform 503"/>
                <p:cNvSpPr>
                  <a:spLocks/>
                </p:cNvSpPr>
                <p:nvPr/>
              </p:nvSpPr>
              <p:spPr bwMode="auto">
                <a:xfrm>
                  <a:off x="4520" y="1294"/>
                  <a:ext cx="78" cy="104"/>
                </a:xfrm>
                <a:custGeom>
                  <a:avLst/>
                  <a:gdLst>
                    <a:gd name="T0" fmla="*/ 18 w 78"/>
                    <a:gd name="T1" fmla="*/ 89 h 104"/>
                    <a:gd name="T2" fmla="*/ 11 w 78"/>
                    <a:gd name="T3" fmla="*/ 104 h 104"/>
                    <a:gd name="T4" fmla="*/ 7 w 78"/>
                    <a:gd name="T5" fmla="*/ 104 h 104"/>
                    <a:gd name="T6" fmla="*/ 0 w 78"/>
                    <a:gd name="T7" fmla="*/ 104 h 104"/>
                    <a:gd name="T8" fmla="*/ 78 w 78"/>
                    <a:gd name="T9" fmla="*/ 0 h 104"/>
                    <a:gd name="T10" fmla="*/ 74 w 78"/>
                    <a:gd name="T11" fmla="*/ 8 h 104"/>
                    <a:gd name="T12" fmla="*/ 71 w 78"/>
                    <a:gd name="T13" fmla="*/ 15 h 104"/>
                    <a:gd name="T14" fmla="*/ 48 w 78"/>
                    <a:gd name="T15" fmla="*/ 52 h 104"/>
                    <a:gd name="T16" fmla="*/ 18 w 78"/>
                    <a:gd name="T17" fmla="*/ 89 h 1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"/>
                    <a:gd name="T28" fmla="*/ 0 h 104"/>
                    <a:gd name="T29" fmla="*/ 78 w 78"/>
                    <a:gd name="T30" fmla="*/ 104 h 1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" h="104">
                      <a:moveTo>
                        <a:pt x="18" y="89"/>
                      </a:moveTo>
                      <a:lnTo>
                        <a:pt x="11" y="104"/>
                      </a:lnTo>
                      <a:lnTo>
                        <a:pt x="7" y="104"/>
                      </a:lnTo>
                      <a:lnTo>
                        <a:pt x="0" y="104"/>
                      </a:lnTo>
                      <a:lnTo>
                        <a:pt x="78" y="0"/>
                      </a:lnTo>
                      <a:lnTo>
                        <a:pt x="74" y="8"/>
                      </a:lnTo>
                      <a:lnTo>
                        <a:pt x="71" y="15"/>
                      </a:lnTo>
                      <a:lnTo>
                        <a:pt x="48" y="52"/>
                      </a:lnTo>
                      <a:lnTo>
                        <a:pt x="18" y="89"/>
                      </a:lnTo>
                      <a:close/>
                    </a:path>
                  </a:pathLst>
                </a:custGeom>
                <a:solidFill>
                  <a:srgbClr val="0084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52" name="Freeform 504"/>
                <p:cNvSpPr>
                  <a:spLocks/>
                </p:cNvSpPr>
                <p:nvPr/>
              </p:nvSpPr>
              <p:spPr bwMode="auto">
                <a:xfrm>
                  <a:off x="4516" y="1283"/>
                  <a:ext cx="86" cy="115"/>
                </a:xfrm>
                <a:custGeom>
                  <a:avLst/>
                  <a:gdLst>
                    <a:gd name="T0" fmla="*/ 75 w 86"/>
                    <a:gd name="T1" fmla="*/ 26 h 115"/>
                    <a:gd name="T2" fmla="*/ 11 w 86"/>
                    <a:gd name="T3" fmla="*/ 115 h 115"/>
                    <a:gd name="T4" fmla="*/ 4 w 86"/>
                    <a:gd name="T5" fmla="*/ 115 h 115"/>
                    <a:gd name="T6" fmla="*/ 0 w 86"/>
                    <a:gd name="T7" fmla="*/ 115 h 115"/>
                    <a:gd name="T8" fmla="*/ 86 w 86"/>
                    <a:gd name="T9" fmla="*/ 0 h 115"/>
                    <a:gd name="T10" fmla="*/ 78 w 86"/>
                    <a:gd name="T11" fmla="*/ 15 h 115"/>
                    <a:gd name="T12" fmla="*/ 75 w 86"/>
                    <a:gd name="T13" fmla="*/ 26 h 115"/>
                    <a:gd name="T14" fmla="*/ 75 w 86"/>
                    <a:gd name="T15" fmla="*/ 26 h 1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6"/>
                    <a:gd name="T25" fmla="*/ 0 h 115"/>
                    <a:gd name="T26" fmla="*/ 86 w 86"/>
                    <a:gd name="T27" fmla="*/ 115 h 1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6" h="115">
                      <a:moveTo>
                        <a:pt x="75" y="26"/>
                      </a:moveTo>
                      <a:lnTo>
                        <a:pt x="11" y="115"/>
                      </a:lnTo>
                      <a:lnTo>
                        <a:pt x="4" y="115"/>
                      </a:lnTo>
                      <a:lnTo>
                        <a:pt x="0" y="115"/>
                      </a:lnTo>
                      <a:lnTo>
                        <a:pt x="86" y="0"/>
                      </a:lnTo>
                      <a:lnTo>
                        <a:pt x="78" y="15"/>
                      </a:lnTo>
                      <a:lnTo>
                        <a:pt x="75" y="26"/>
                      </a:lnTo>
                      <a:close/>
                    </a:path>
                  </a:pathLst>
                </a:custGeom>
                <a:solidFill>
                  <a:srgbClr val="0084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53" name="Freeform 505"/>
                <p:cNvSpPr>
                  <a:spLocks/>
                </p:cNvSpPr>
                <p:nvPr/>
              </p:nvSpPr>
              <p:spPr bwMode="auto">
                <a:xfrm>
                  <a:off x="4512" y="1272"/>
                  <a:ext cx="93" cy="126"/>
                </a:xfrm>
                <a:custGeom>
                  <a:avLst/>
                  <a:gdLst>
                    <a:gd name="T0" fmla="*/ 86 w 93"/>
                    <a:gd name="T1" fmla="*/ 22 h 126"/>
                    <a:gd name="T2" fmla="*/ 8 w 93"/>
                    <a:gd name="T3" fmla="*/ 126 h 126"/>
                    <a:gd name="T4" fmla="*/ 4 w 93"/>
                    <a:gd name="T5" fmla="*/ 126 h 126"/>
                    <a:gd name="T6" fmla="*/ 0 w 93"/>
                    <a:gd name="T7" fmla="*/ 126 h 126"/>
                    <a:gd name="T8" fmla="*/ 93 w 93"/>
                    <a:gd name="T9" fmla="*/ 0 h 126"/>
                    <a:gd name="T10" fmla="*/ 90 w 93"/>
                    <a:gd name="T11" fmla="*/ 11 h 126"/>
                    <a:gd name="T12" fmla="*/ 86 w 93"/>
                    <a:gd name="T13" fmla="*/ 22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"/>
                    <a:gd name="T22" fmla="*/ 0 h 126"/>
                    <a:gd name="T23" fmla="*/ 93 w 93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" h="126">
                      <a:moveTo>
                        <a:pt x="86" y="22"/>
                      </a:moveTo>
                      <a:lnTo>
                        <a:pt x="8" y="126"/>
                      </a:lnTo>
                      <a:lnTo>
                        <a:pt x="4" y="126"/>
                      </a:lnTo>
                      <a:lnTo>
                        <a:pt x="0" y="126"/>
                      </a:lnTo>
                      <a:lnTo>
                        <a:pt x="93" y="0"/>
                      </a:lnTo>
                      <a:lnTo>
                        <a:pt x="90" y="11"/>
                      </a:lnTo>
                      <a:lnTo>
                        <a:pt x="86" y="22"/>
                      </a:lnTo>
                      <a:close/>
                    </a:path>
                  </a:pathLst>
                </a:custGeom>
                <a:solidFill>
                  <a:srgbClr val="0084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54" name="Freeform 506"/>
                <p:cNvSpPr>
                  <a:spLocks/>
                </p:cNvSpPr>
                <p:nvPr/>
              </p:nvSpPr>
              <p:spPr bwMode="auto">
                <a:xfrm>
                  <a:off x="4509" y="1264"/>
                  <a:ext cx="96" cy="134"/>
                </a:xfrm>
                <a:custGeom>
                  <a:avLst/>
                  <a:gdLst>
                    <a:gd name="T0" fmla="*/ 93 w 96"/>
                    <a:gd name="T1" fmla="*/ 19 h 134"/>
                    <a:gd name="T2" fmla="*/ 7 w 96"/>
                    <a:gd name="T3" fmla="*/ 134 h 134"/>
                    <a:gd name="T4" fmla="*/ 3 w 96"/>
                    <a:gd name="T5" fmla="*/ 134 h 134"/>
                    <a:gd name="T6" fmla="*/ 0 w 96"/>
                    <a:gd name="T7" fmla="*/ 131 h 134"/>
                    <a:gd name="T8" fmla="*/ 96 w 96"/>
                    <a:gd name="T9" fmla="*/ 0 h 134"/>
                    <a:gd name="T10" fmla="*/ 96 w 96"/>
                    <a:gd name="T11" fmla="*/ 8 h 134"/>
                    <a:gd name="T12" fmla="*/ 93 w 96"/>
                    <a:gd name="T13" fmla="*/ 19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134"/>
                    <a:gd name="T23" fmla="*/ 96 w 96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134">
                      <a:moveTo>
                        <a:pt x="93" y="19"/>
                      </a:moveTo>
                      <a:lnTo>
                        <a:pt x="7" y="134"/>
                      </a:lnTo>
                      <a:lnTo>
                        <a:pt x="3" y="134"/>
                      </a:lnTo>
                      <a:lnTo>
                        <a:pt x="0" y="131"/>
                      </a:lnTo>
                      <a:lnTo>
                        <a:pt x="96" y="0"/>
                      </a:lnTo>
                      <a:lnTo>
                        <a:pt x="96" y="8"/>
                      </a:lnTo>
                      <a:lnTo>
                        <a:pt x="93" y="19"/>
                      </a:lnTo>
                      <a:close/>
                    </a:path>
                  </a:pathLst>
                </a:custGeom>
                <a:solidFill>
                  <a:srgbClr val="0085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55" name="Freeform 507"/>
                <p:cNvSpPr>
                  <a:spLocks/>
                </p:cNvSpPr>
                <p:nvPr/>
              </p:nvSpPr>
              <p:spPr bwMode="auto">
                <a:xfrm>
                  <a:off x="4505" y="1261"/>
                  <a:ext cx="100" cy="137"/>
                </a:xfrm>
                <a:custGeom>
                  <a:avLst/>
                  <a:gdLst>
                    <a:gd name="T0" fmla="*/ 100 w 100"/>
                    <a:gd name="T1" fmla="*/ 11 h 137"/>
                    <a:gd name="T2" fmla="*/ 7 w 100"/>
                    <a:gd name="T3" fmla="*/ 137 h 137"/>
                    <a:gd name="T4" fmla="*/ 4 w 100"/>
                    <a:gd name="T5" fmla="*/ 134 h 137"/>
                    <a:gd name="T6" fmla="*/ 0 w 100"/>
                    <a:gd name="T7" fmla="*/ 134 h 137"/>
                    <a:gd name="T8" fmla="*/ 100 w 100"/>
                    <a:gd name="T9" fmla="*/ 0 h 137"/>
                    <a:gd name="T10" fmla="*/ 100 w 100"/>
                    <a:gd name="T11" fmla="*/ 7 h 137"/>
                    <a:gd name="T12" fmla="*/ 100 w 100"/>
                    <a:gd name="T13" fmla="*/ 11 h 1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37"/>
                    <a:gd name="T23" fmla="*/ 100 w 100"/>
                    <a:gd name="T24" fmla="*/ 137 h 1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37">
                      <a:moveTo>
                        <a:pt x="100" y="11"/>
                      </a:moveTo>
                      <a:lnTo>
                        <a:pt x="7" y="137"/>
                      </a:lnTo>
                      <a:lnTo>
                        <a:pt x="4" y="134"/>
                      </a:lnTo>
                      <a:lnTo>
                        <a:pt x="0" y="134"/>
                      </a:lnTo>
                      <a:lnTo>
                        <a:pt x="100" y="0"/>
                      </a:lnTo>
                      <a:lnTo>
                        <a:pt x="100" y="7"/>
                      </a:lnTo>
                      <a:lnTo>
                        <a:pt x="100" y="11"/>
                      </a:lnTo>
                      <a:close/>
                    </a:path>
                  </a:pathLst>
                </a:custGeom>
                <a:solidFill>
                  <a:srgbClr val="0085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56" name="Freeform 508"/>
                <p:cNvSpPr>
                  <a:spLocks/>
                </p:cNvSpPr>
                <p:nvPr/>
              </p:nvSpPr>
              <p:spPr bwMode="auto">
                <a:xfrm>
                  <a:off x="4501" y="1257"/>
                  <a:ext cx="104" cy="138"/>
                </a:xfrm>
                <a:custGeom>
                  <a:avLst/>
                  <a:gdLst>
                    <a:gd name="T0" fmla="*/ 104 w 104"/>
                    <a:gd name="T1" fmla="*/ 7 h 138"/>
                    <a:gd name="T2" fmla="*/ 8 w 104"/>
                    <a:gd name="T3" fmla="*/ 138 h 138"/>
                    <a:gd name="T4" fmla="*/ 4 w 104"/>
                    <a:gd name="T5" fmla="*/ 138 h 138"/>
                    <a:gd name="T6" fmla="*/ 0 w 104"/>
                    <a:gd name="T7" fmla="*/ 138 h 138"/>
                    <a:gd name="T8" fmla="*/ 101 w 104"/>
                    <a:gd name="T9" fmla="*/ 0 h 138"/>
                    <a:gd name="T10" fmla="*/ 101 w 104"/>
                    <a:gd name="T11" fmla="*/ 4 h 138"/>
                    <a:gd name="T12" fmla="*/ 101 w 104"/>
                    <a:gd name="T13" fmla="*/ 4 h 138"/>
                    <a:gd name="T14" fmla="*/ 104 w 104"/>
                    <a:gd name="T15" fmla="*/ 7 h 138"/>
                    <a:gd name="T16" fmla="*/ 104 w 104"/>
                    <a:gd name="T17" fmla="*/ 7 h 1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138"/>
                    <a:gd name="T29" fmla="*/ 104 w 104"/>
                    <a:gd name="T30" fmla="*/ 138 h 1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138">
                      <a:moveTo>
                        <a:pt x="104" y="7"/>
                      </a:moveTo>
                      <a:lnTo>
                        <a:pt x="8" y="138"/>
                      </a:lnTo>
                      <a:lnTo>
                        <a:pt x="4" y="138"/>
                      </a:lnTo>
                      <a:lnTo>
                        <a:pt x="0" y="138"/>
                      </a:lnTo>
                      <a:lnTo>
                        <a:pt x="101" y="0"/>
                      </a:lnTo>
                      <a:lnTo>
                        <a:pt x="101" y="4"/>
                      </a:lnTo>
                      <a:lnTo>
                        <a:pt x="104" y="7"/>
                      </a:lnTo>
                      <a:close/>
                    </a:path>
                  </a:pathLst>
                </a:custGeom>
                <a:solidFill>
                  <a:srgbClr val="0085C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57" name="Freeform 509"/>
                <p:cNvSpPr>
                  <a:spLocks/>
                </p:cNvSpPr>
                <p:nvPr/>
              </p:nvSpPr>
              <p:spPr bwMode="auto">
                <a:xfrm>
                  <a:off x="4498" y="1257"/>
                  <a:ext cx="107" cy="138"/>
                </a:xfrm>
                <a:custGeom>
                  <a:avLst/>
                  <a:gdLst>
                    <a:gd name="T0" fmla="*/ 107 w 107"/>
                    <a:gd name="T1" fmla="*/ 4 h 138"/>
                    <a:gd name="T2" fmla="*/ 7 w 107"/>
                    <a:gd name="T3" fmla="*/ 138 h 138"/>
                    <a:gd name="T4" fmla="*/ 3 w 107"/>
                    <a:gd name="T5" fmla="*/ 138 h 138"/>
                    <a:gd name="T6" fmla="*/ 0 w 107"/>
                    <a:gd name="T7" fmla="*/ 138 h 138"/>
                    <a:gd name="T8" fmla="*/ 100 w 107"/>
                    <a:gd name="T9" fmla="*/ 0 h 138"/>
                    <a:gd name="T10" fmla="*/ 104 w 107"/>
                    <a:gd name="T11" fmla="*/ 0 h 138"/>
                    <a:gd name="T12" fmla="*/ 104 w 107"/>
                    <a:gd name="T13" fmla="*/ 4 h 138"/>
                    <a:gd name="T14" fmla="*/ 107 w 107"/>
                    <a:gd name="T15" fmla="*/ 4 h 1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7"/>
                    <a:gd name="T25" fmla="*/ 0 h 138"/>
                    <a:gd name="T26" fmla="*/ 107 w 107"/>
                    <a:gd name="T27" fmla="*/ 138 h 1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7" h="138">
                      <a:moveTo>
                        <a:pt x="107" y="4"/>
                      </a:moveTo>
                      <a:lnTo>
                        <a:pt x="7" y="138"/>
                      </a:lnTo>
                      <a:lnTo>
                        <a:pt x="3" y="138"/>
                      </a:lnTo>
                      <a:lnTo>
                        <a:pt x="0" y="138"/>
                      </a:lnTo>
                      <a:lnTo>
                        <a:pt x="100" y="0"/>
                      </a:lnTo>
                      <a:lnTo>
                        <a:pt x="104" y="0"/>
                      </a:lnTo>
                      <a:lnTo>
                        <a:pt x="104" y="4"/>
                      </a:lnTo>
                      <a:lnTo>
                        <a:pt x="107" y="4"/>
                      </a:lnTo>
                      <a:close/>
                    </a:path>
                  </a:pathLst>
                </a:custGeom>
                <a:solidFill>
                  <a:srgbClr val="0086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58" name="Freeform 510"/>
                <p:cNvSpPr>
                  <a:spLocks/>
                </p:cNvSpPr>
                <p:nvPr/>
              </p:nvSpPr>
              <p:spPr bwMode="auto">
                <a:xfrm>
                  <a:off x="4490" y="1257"/>
                  <a:ext cx="112" cy="138"/>
                </a:xfrm>
                <a:custGeom>
                  <a:avLst/>
                  <a:gdLst>
                    <a:gd name="T0" fmla="*/ 112 w 112"/>
                    <a:gd name="T1" fmla="*/ 0 h 138"/>
                    <a:gd name="T2" fmla="*/ 11 w 112"/>
                    <a:gd name="T3" fmla="*/ 138 h 138"/>
                    <a:gd name="T4" fmla="*/ 8 w 112"/>
                    <a:gd name="T5" fmla="*/ 138 h 138"/>
                    <a:gd name="T6" fmla="*/ 0 w 112"/>
                    <a:gd name="T7" fmla="*/ 138 h 138"/>
                    <a:gd name="T8" fmla="*/ 104 w 112"/>
                    <a:gd name="T9" fmla="*/ 0 h 138"/>
                    <a:gd name="T10" fmla="*/ 108 w 112"/>
                    <a:gd name="T11" fmla="*/ 0 h 138"/>
                    <a:gd name="T12" fmla="*/ 112 w 112"/>
                    <a:gd name="T13" fmla="*/ 0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"/>
                    <a:gd name="T22" fmla="*/ 0 h 138"/>
                    <a:gd name="T23" fmla="*/ 112 w 112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" h="138">
                      <a:moveTo>
                        <a:pt x="112" y="0"/>
                      </a:moveTo>
                      <a:lnTo>
                        <a:pt x="11" y="138"/>
                      </a:lnTo>
                      <a:lnTo>
                        <a:pt x="8" y="138"/>
                      </a:lnTo>
                      <a:lnTo>
                        <a:pt x="0" y="138"/>
                      </a:lnTo>
                      <a:lnTo>
                        <a:pt x="104" y="0"/>
                      </a:lnTo>
                      <a:lnTo>
                        <a:pt x="108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0087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59" name="Freeform 511"/>
                <p:cNvSpPr>
                  <a:spLocks/>
                </p:cNvSpPr>
                <p:nvPr/>
              </p:nvSpPr>
              <p:spPr bwMode="auto">
                <a:xfrm>
                  <a:off x="4486" y="1257"/>
                  <a:ext cx="112" cy="138"/>
                </a:xfrm>
                <a:custGeom>
                  <a:avLst/>
                  <a:gdLst>
                    <a:gd name="T0" fmla="*/ 112 w 112"/>
                    <a:gd name="T1" fmla="*/ 0 h 138"/>
                    <a:gd name="T2" fmla="*/ 12 w 112"/>
                    <a:gd name="T3" fmla="*/ 138 h 138"/>
                    <a:gd name="T4" fmla="*/ 4 w 112"/>
                    <a:gd name="T5" fmla="*/ 138 h 138"/>
                    <a:gd name="T6" fmla="*/ 0 w 112"/>
                    <a:gd name="T7" fmla="*/ 138 h 138"/>
                    <a:gd name="T8" fmla="*/ 101 w 112"/>
                    <a:gd name="T9" fmla="*/ 0 h 138"/>
                    <a:gd name="T10" fmla="*/ 105 w 112"/>
                    <a:gd name="T11" fmla="*/ 0 h 138"/>
                    <a:gd name="T12" fmla="*/ 112 w 112"/>
                    <a:gd name="T13" fmla="*/ 0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2"/>
                    <a:gd name="T22" fmla="*/ 0 h 138"/>
                    <a:gd name="T23" fmla="*/ 112 w 112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2" h="138">
                      <a:moveTo>
                        <a:pt x="112" y="0"/>
                      </a:moveTo>
                      <a:lnTo>
                        <a:pt x="12" y="138"/>
                      </a:lnTo>
                      <a:lnTo>
                        <a:pt x="4" y="138"/>
                      </a:lnTo>
                      <a:lnTo>
                        <a:pt x="0" y="138"/>
                      </a:lnTo>
                      <a:lnTo>
                        <a:pt x="101" y="0"/>
                      </a:lnTo>
                      <a:lnTo>
                        <a:pt x="105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0087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60" name="Freeform 512"/>
                <p:cNvSpPr>
                  <a:spLocks/>
                </p:cNvSpPr>
                <p:nvPr/>
              </p:nvSpPr>
              <p:spPr bwMode="auto">
                <a:xfrm>
                  <a:off x="4483" y="1257"/>
                  <a:ext cx="111" cy="138"/>
                </a:xfrm>
                <a:custGeom>
                  <a:avLst/>
                  <a:gdLst>
                    <a:gd name="T0" fmla="*/ 111 w 111"/>
                    <a:gd name="T1" fmla="*/ 0 h 138"/>
                    <a:gd name="T2" fmla="*/ 7 w 111"/>
                    <a:gd name="T3" fmla="*/ 138 h 138"/>
                    <a:gd name="T4" fmla="*/ 3 w 111"/>
                    <a:gd name="T5" fmla="*/ 138 h 138"/>
                    <a:gd name="T6" fmla="*/ 0 w 111"/>
                    <a:gd name="T7" fmla="*/ 134 h 138"/>
                    <a:gd name="T8" fmla="*/ 100 w 111"/>
                    <a:gd name="T9" fmla="*/ 4 h 138"/>
                    <a:gd name="T10" fmla="*/ 104 w 111"/>
                    <a:gd name="T11" fmla="*/ 0 h 138"/>
                    <a:gd name="T12" fmla="*/ 111 w 111"/>
                    <a:gd name="T13" fmla="*/ 0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1"/>
                    <a:gd name="T22" fmla="*/ 0 h 138"/>
                    <a:gd name="T23" fmla="*/ 111 w 111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1" h="138">
                      <a:moveTo>
                        <a:pt x="111" y="0"/>
                      </a:moveTo>
                      <a:lnTo>
                        <a:pt x="7" y="138"/>
                      </a:lnTo>
                      <a:lnTo>
                        <a:pt x="3" y="138"/>
                      </a:lnTo>
                      <a:lnTo>
                        <a:pt x="0" y="134"/>
                      </a:lnTo>
                      <a:lnTo>
                        <a:pt x="100" y="4"/>
                      </a:lnTo>
                      <a:lnTo>
                        <a:pt x="104" y="0"/>
                      </a:lnTo>
                      <a:lnTo>
                        <a:pt x="111" y="0"/>
                      </a:lnTo>
                      <a:close/>
                    </a:path>
                  </a:pathLst>
                </a:custGeom>
                <a:solidFill>
                  <a:srgbClr val="008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61" name="Freeform 513"/>
                <p:cNvSpPr>
                  <a:spLocks/>
                </p:cNvSpPr>
                <p:nvPr/>
              </p:nvSpPr>
              <p:spPr bwMode="auto">
                <a:xfrm>
                  <a:off x="4479" y="1257"/>
                  <a:ext cx="108" cy="138"/>
                </a:xfrm>
                <a:custGeom>
                  <a:avLst/>
                  <a:gdLst>
                    <a:gd name="T0" fmla="*/ 108 w 108"/>
                    <a:gd name="T1" fmla="*/ 0 h 138"/>
                    <a:gd name="T2" fmla="*/ 7 w 108"/>
                    <a:gd name="T3" fmla="*/ 138 h 138"/>
                    <a:gd name="T4" fmla="*/ 4 w 108"/>
                    <a:gd name="T5" fmla="*/ 134 h 138"/>
                    <a:gd name="T6" fmla="*/ 0 w 108"/>
                    <a:gd name="T7" fmla="*/ 134 h 138"/>
                    <a:gd name="T8" fmla="*/ 97 w 108"/>
                    <a:gd name="T9" fmla="*/ 4 h 138"/>
                    <a:gd name="T10" fmla="*/ 104 w 108"/>
                    <a:gd name="T11" fmla="*/ 4 h 138"/>
                    <a:gd name="T12" fmla="*/ 108 w 108"/>
                    <a:gd name="T13" fmla="*/ 0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38"/>
                    <a:gd name="T23" fmla="*/ 108 w 108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38">
                      <a:moveTo>
                        <a:pt x="108" y="0"/>
                      </a:moveTo>
                      <a:lnTo>
                        <a:pt x="7" y="138"/>
                      </a:lnTo>
                      <a:lnTo>
                        <a:pt x="4" y="134"/>
                      </a:lnTo>
                      <a:lnTo>
                        <a:pt x="0" y="134"/>
                      </a:lnTo>
                      <a:lnTo>
                        <a:pt x="97" y="4"/>
                      </a:lnTo>
                      <a:lnTo>
                        <a:pt x="104" y="4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0088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62" name="Freeform 514"/>
                <p:cNvSpPr>
                  <a:spLocks/>
                </p:cNvSpPr>
                <p:nvPr/>
              </p:nvSpPr>
              <p:spPr bwMode="auto">
                <a:xfrm>
                  <a:off x="4475" y="1257"/>
                  <a:ext cx="108" cy="134"/>
                </a:xfrm>
                <a:custGeom>
                  <a:avLst/>
                  <a:gdLst>
                    <a:gd name="T0" fmla="*/ 108 w 108"/>
                    <a:gd name="T1" fmla="*/ 4 h 134"/>
                    <a:gd name="T2" fmla="*/ 8 w 108"/>
                    <a:gd name="T3" fmla="*/ 134 h 134"/>
                    <a:gd name="T4" fmla="*/ 4 w 108"/>
                    <a:gd name="T5" fmla="*/ 134 h 134"/>
                    <a:gd name="T6" fmla="*/ 0 w 108"/>
                    <a:gd name="T7" fmla="*/ 134 h 134"/>
                    <a:gd name="T8" fmla="*/ 97 w 108"/>
                    <a:gd name="T9" fmla="*/ 4 h 134"/>
                    <a:gd name="T10" fmla="*/ 101 w 108"/>
                    <a:gd name="T11" fmla="*/ 0 h 134"/>
                    <a:gd name="T12" fmla="*/ 101 w 108"/>
                    <a:gd name="T13" fmla="*/ 4 h 134"/>
                    <a:gd name="T14" fmla="*/ 108 w 108"/>
                    <a:gd name="T15" fmla="*/ 4 h 1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134"/>
                    <a:gd name="T26" fmla="*/ 108 w 108"/>
                    <a:gd name="T27" fmla="*/ 134 h 13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134">
                      <a:moveTo>
                        <a:pt x="108" y="4"/>
                      </a:moveTo>
                      <a:lnTo>
                        <a:pt x="8" y="134"/>
                      </a:lnTo>
                      <a:lnTo>
                        <a:pt x="4" y="134"/>
                      </a:lnTo>
                      <a:lnTo>
                        <a:pt x="0" y="134"/>
                      </a:lnTo>
                      <a:lnTo>
                        <a:pt x="97" y="4"/>
                      </a:lnTo>
                      <a:lnTo>
                        <a:pt x="101" y="0"/>
                      </a:lnTo>
                      <a:lnTo>
                        <a:pt x="101" y="4"/>
                      </a:lnTo>
                      <a:lnTo>
                        <a:pt x="108" y="4"/>
                      </a:lnTo>
                      <a:close/>
                    </a:path>
                  </a:pathLst>
                </a:custGeom>
                <a:solidFill>
                  <a:srgbClr val="0089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63" name="Freeform 515"/>
                <p:cNvSpPr>
                  <a:spLocks/>
                </p:cNvSpPr>
                <p:nvPr/>
              </p:nvSpPr>
              <p:spPr bwMode="auto">
                <a:xfrm>
                  <a:off x="4472" y="1257"/>
                  <a:ext cx="104" cy="134"/>
                </a:xfrm>
                <a:custGeom>
                  <a:avLst/>
                  <a:gdLst>
                    <a:gd name="T0" fmla="*/ 104 w 104"/>
                    <a:gd name="T1" fmla="*/ 4 h 134"/>
                    <a:gd name="T2" fmla="*/ 7 w 104"/>
                    <a:gd name="T3" fmla="*/ 134 h 134"/>
                    <a:gd name="T4" fmla="*/ 3 w 104"/>
                    <a:gd name="T5" fmla="*/ 134 h 134"/>
                    <a:gd name="T6" fmla="*/ 0 w 104"/>
                    <a:gd name="T7" fmla="*/ 134 h 134"/>
                    <a:gd name="T8" fmla="*/ 96 w 104"/>
                    <a:gd name="T9" fmla="*/ 4 h 134"/>
                    <a:gd name="T10" fmla="*/ 100 w 104"/>
                    <a:gd name="T11" fmla="*/ 4 h 134"/>
                    <a:gd name="T12" fmla="*/ 104 w 104"/>
                    <a:gd name="T13" fmla="*/ 0 h 134"/>
                    <a:gd name="T14" fmla="*/ 104 w 104"/>
                    <a:gd name="T15" fmla="*/ 4 h 134"/>
                    <a:gd name="T16" fmla="*/ 104 w 104"/>
                    <a:gd name="T17" fmla="*/ 4 h 1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134"/>
                    <a:gd name="T29" fmla="*/ 104 w 104"/>
                    <a:gd name="T30" fmla="*/ 134 h 1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134">
                      <a:moveTo>
                        <a:pt x="104" y="4"/>
                      </a:moveTo>
                      <a:lnTo>
                        <a:pt x="7" y="134"/>
                      </a:lnTo>
                      <a:lnTo>
                        <a:pt x="3" y="134"/>
                      </a:lnTo>
                      <a:lnTo>
                        <a:pt x="0" y="134"/>
                      </a:lnTo>
                      <a:lnTo>
                        <a:pt x="96" y="4"/>
                      </a:lnTo>
                      <a:lnTo>
                        <a:pt x="100" y="4"/>
                      </a:lnTo>
                      <a:lnTo>
                        <a:pt x="104" y="0"/>
                      </a:lnTo>
                      <a:lnTo>
                        <a:pt x="104" y="4"/>
                      </a:lnTo>
                      <a:close/>
                    </a:path>
                  </a:pathLst>
                </a:custGeom>
                <a:solidFill>
                  <a:srgbClr val="0089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64" name="Freeform 516"/>
                <p:cNvSpPr>
                  <a:spLocks/>
                </p:cNvSpPr>
                <p:nvPr/>
              </p:nvSpPr>
              <p:spPr bwMode="auto">
                <a:xfrm>
                  <a:off x="4468" y="1261"/>
                  <a:ext cx="104" cy="130"/>
                </a:xfrm>
                <a:custGeom>
                  <a:avLst/>
                  <a:gdLst>
                    <a:gd name="T0" fmla="*/ 104 w 104"/>
                    <a:gd name="T1" fmla="*/ 0 h 130"/>
                    <a:gd name="T2" fmla="*/ 7 w 104"/>
                    <a:gd name="T3" fmla="*/ 130 h 130"/>
                    <a:gd name="T4" fmla="*/ 4 w 104"/>
                    <a:gd name="T5" fmla="*/ 130 h 130"/>
                    <a:gd name="T6" fmla="*/ 0 w 104"/>
                    <a:gd name="T7" fmla="*/ 130 h 130"/>
                    <a:gd name="T8" fmla="*/ 97 w 104"/>
                    <a:gd name="T9" fmla="*/ 0 h 130"/>
                    <a:gd name="T10" fmla="*/ 100 w 104"/>
                    <a:gd name="T11" fmla="*/ 0 h 130"/>
                    <a:gd name="T12" fmla="*/ 104 w 104"/>
                    <a:gd name="T13" fmla="*/ 0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30"/>
                    <a:gd name="T23" fmla="*/ 104 w 104"/>
                    <a:gd name="T24" fmla="*/ 130 h 1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30">
                      <a:moveTo>
                        <a:pt x="104" y="0"/>
                      </a:moveTo>
                      <a:lnTo>
                        <a:pt x="7" y="130"/>
                      </a:lnTo>
                      <a:lnTo>
                        <a:pt x="4" y="130"/>
                      </a:lnTo>
                      <a:lnTo>
                        <a:pt x="0" y="130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89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65" name="Freeform 517"/>
                <p:cNvSpPr>
                  <a:spLocks/>
                </p:cNvSpPr>
                <p:nvPr/>
              </p:nvSpPr>
              <p:spPr bwMode="auto">
                <a:xfrm>
                  <a:off x="4464" y="1261"/>
                  <a:ext cx="104" cy="130"/>
                </a:xfrm>
                <a:custGeom>
                  <a:avLst/>
                  <a:gdLst>
                    <a:gd name="T0" fmla="*/ 104 w 104"/>
                    <a:gd name="T1" fmla="*/ 0 h 130"/>
                    <a:gd name="T2" fmla="*/ 8 w 104"/>
                    <a:gd name="T3" fmla="*/ 130 h 130"/>
                    <a:gd name="T4" fmla="*/ 4 w 104"/>
                    <a:gd name="T5" fmla="*/ 130 h 130"/>
                    <a:gd name="T6" fmla="*/ 0 w 104"/>
                    <a:gd name="T7" fmla="*/ 126 h 130"/>
                    <a:gd name="T8" fmla="*/ 93 w 104"/>
                    <a:gd name="T9" fmla="*/ 0 h 130"/>
                    <a:gd name="T10" fmla="*/ 101 w 104"/>
                    <a:gd name="T11" fmla="*/ 0 h 130"/>
                    <a:gd name="T12" fmla="*/ 104 w 104"/>
                    <a:gd name="T13" fmla="*/ 0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30"/>
                    <a:gd name="T23" fmla="*/ 104 w 104"/>
                    <a:gd name="T24" fmla="*/ 130 h 1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30">
                      <a:moveTo>
                        <a:pt x="104" y="0"/>
                      </a:moveTo>
                      <a:lnTo>
                        <a:pt x="8" y="130"/>
                      </a:lnTo>
                      <a:lnTo>
                        <a:pt x="4" y="130"/>
                      </a:lnTo>
                      <a:lnTo>
                        <a:pt x="0" y="126"/>
                      </a:lnTo>
                      <a:lnTo>
                        <a:pt x="93" y="0"/>
                      </a:lnTo>
                      <a:lnTo>
                        <a:pt x="101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8A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66" name="Freeform 518"/>
                <p:cNvSpPr>
                  <a:spLocks/>
                </p:cNvSpPr>
                <p:nvPr/>
              </p:nvSpPr>
              <p:spPr bwMode="auto">
                <a:xfrm>
                  <a:off x="4460" y="1261"/>
                  <a:ext cx="105" cy="130"/>
                </a:xfrm>
                <a:custGeom>
                  <a:avLst/>
                  <a:gdLst>
                    <a:gd name="T0" fmla="*/ 105 w 105"/>
                    <a:gd name="T1" fmla="*/ 0 h 130"/>
                    <a:gd name="T2" fmla="*/ 8 w 105"/>
                    <a:gd name="T3" fmla="*/ 130 h 130"/>
                    <a:gd name="T4" fmla="*/ 4 w 105"/>
                    <a:gd name="T5" fmla="*/ 126 h 130"/>
                    <a:gd name="T6" fmla="*/ 0 w 105"/>
                    <a:gd name="T7" fmla="*/ 126 h 130"/>
                    <a:gd name="T8" fmla="*/ 93 w 105"/>
                    <a:gd name="T9" fmla="*/ 0 h 130"/>
                    <a:gd name="T10" fmla="*/ 97 w 105"/>
                    <a:gd name="T11" fmla="*/ 0 h 130"/>
                    <a:gd name="T12" fmla="*/ 105 w 105"/>
                    <a:gd name="T13" fmla="*/ 0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"/>
                    <a:gd name="T22" fmla="*/ 0 h 130"/>
                    <a:gd name="T23" fmla="*/ 105 w 105"/>
                    <a:gd name="T24" fmla="*/ 130 h 1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" h="130">
                      <a:moveTo>
                        <a:pt x="105" y="0"/>
                      </a:moveTo>
                      <a:lnTo>
                        <a:pt x="8" y="130"/>
                      </a:lnTo>
                      <a:lnTo>
                        <a:pt x="4" y="126"/>
                      </a:lnTo>
                      <a:lnTo>
                        <a:pt x="0" y="126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008A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67" name="Freeform 519"/>
                <p:cNvSpPr>
                  <a:spLocks/>
                </p:cNvSpPr>
                <p:nvPr/>
              </p:nvSpPr>
              <p:spPr bwMode="auto">
                <a:xfrm>
                  <a:off x="4453" y="1261"/>
                  <a:ext cx="104" cy="126"/>
                </a:xfrm>
                <a:custGeom>
                  <a:avLst/>
                  <a:gdLst>
                    <a:gd name="T0" fmla="*/ 104 w 104"/>
                    <a:gd name="T1" fmla="*/ 0 h 126"/>
                    <a:gd name="T2" fmla="*/ 11 w 104"/>
                    <a:gd name="T3" fmla="*/ 126 h 126"/>
                    <a:gd name="T4" fmla="*/ 7 w 104"/>
                    <a:gd name="T5" fmla="*/ 126 h 126"/>
                    <a:gd name="T6" fmla="*/ 0 w 104"/>
                    <a:gd name="T7" fmla="*/ 126 h 126"/>
                    <a:gd name="T8" fmla="*/ 97 w 104"/>
                    <a:gd name="T9" fmla="*/ 0 h 126"/>
                    <a:gd name="T10" fmla="*/ 100 w 104"/>
                    <a:gd name="T11" fmla="*/ 0 h 126"/>
                    <a:gd name="T12" fmla="*/ 104 w 104"/>
                    <a:gd name="T13" fmla="*/ 0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6"/>
                    <a:gd name="T23" fmla="*/ 104 w 104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6">
                      <a:moveTo>
                        <a:pt x="104" y="0"/>
                      </a:moveTo>
                      <a:lnTo>
                        <a:pt x="11" y="126"/>
                      </a:lnTo>
                      <a:lnTo>
                        <a:pt x="7" y="126"/>
                      </a:lnTo>
                      <a:lnTo>
                        <a:pt x="0" y="126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8A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68" name="Freeform 520"/>
                <p:cNvSpPr>
                  <a:spLocks/>
                </p:cNvSpPr>
                <p:nvPr/>
              </p:nvSpPr>
              <p:spPr bwMode="auto">
                <a:xfrm>
                  <a:off x="4449" y="1261"/>
                  <a:ext cx="104" cy="126"/>
                </a:xfrm>
                <a:custGeom>
                  <a:avLst/>
                  <a:gdLst>
                    <a:gd name="T0" fmla="*/ 104 w 104"/>
                    <a:gd name="T1" fmla="*/ 0 h 126"/>
                    <a:gd name="T2" fmla="*/ 11 w 104"/>
                    <a:gd name="T3" fmla="*/ 126 h 126"/>
                    <a:gd name="T4" fmla="*/ 4 w 104"/>
                    <a:gd name="T5" fmla="*/ 126 h 126"/>
                    <a:gd name="T6" fmla="*/ 0 w 104"/>
                    <a:gd name="T7" fmla="*/ 126 h 126"/>
                    <a:gd name="T8" fmla="*/ 97 w 104"/>
                    <a:gd name="T9" fmla="*/ 0 h 126"/>
                    <a:gd name="T10" fmla="*/ 101 w 104"/>
                    <a:gd name="T11" fmla="*/ 0 h 126"/>
                    <a:gd name="T12" fmla="*/ 104 w 104"/>
                    <a:gd name="T13" fmla="*/ 0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6"/>
                    <a:gd name="T23" fmla="*/ 104 w 104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6">
                      <a:moveTo>
                        <a:pt x="104" y="0"/>
                      </a:moveTo>
                      <a:lnTo>
                        <a:pt x="11" y="126"/>
                      </a:lnTo>
                      <a:lnTo>
                        <a:pt x="4" y="126"/>
                      </a:lnTo>
                      <a:lnTo>
                        <a:pt x="0" y="126"/>
                      </a:lnTo>
                      <a:lnTo>
                        <a:pt x="97" y="0"/>
                      </a:lnTo>
                      <a:lnTo>
                        <a:pt x="101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8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69" name="Freeform 521"/>
                <p:cNvSpPr>
                  <a:spLocks/>
                </p:cNvSpPr>
                <p:nvPr/>
              </p:nvSpPr>
              <p:spPr bwMode="auto">
                <a:xfrm>
                  <a:off x="4446" y="1261"/>
                  <a:ext cx="104" cy="126"/>
                </a:xfrm>
                <a:custGeom>
                  <a:avLst/>
                  <a:gdLst>
                    <a:gd name="T0" fmla="*/ 104 w 104"/>
                    <a:gd name="T1" fmla="*/ 0 h 126"/>
                    <a:gd name="T2" fmla="*/ 7 w 104"/>
                    <a:gd name="T3" fmla="*/ 126 h 126"/>
                    <a:gd name="T4" fmla="*/ 3 w 104"/>
                    <a:gd name="T5" fmla="*/ 126 h 126"/>
                    <a:gd name="T6" fmla="*/ 0 w 104"/>
                    <a:gd name="T7" fmla="*/ 126 h 126"/>
                    <a:gd name="T8" fmla="*/ 92 w 104"/>
                    <a:gd name="T9" fmla="*/ 0 h 126"/>
                    <a:gd name="T10" fmla="*/ 100 w 104"/>
                    <a:gd name="T11" fmla="*/ 0 h 126"/>
                    <a:gd name="T12" fmla="*/ 104 w 104"/>
                    <a:gd name="T13" fmla="*/ 0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6"/>
                    <a:gd name="T23" fmla="*/ 104 w 104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6">
                      <a:moveTo>
                        <a:pt x="104" y="0"/>
                      </a:moveTo>
                      <a:lnTo>
                        <a:pt x="7" y="126"/>
                      </a:lnTo>
                      <a:lnTo>
                        <a:pt x="3" y="126"/>
                      </a:lnTo>
                      <a:lnTo>
                        <a:pt x="0" y="126"/>
                      </a:lnTo>
                      <a:lnTo>
                        <a:pt x="92" y="0"/>
                      </a:lnTo>
                      <a:lnTo>
                        <a:pt x="100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8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70" name="Freeform 522"/>
                <p:cNvSpPr>
                  <a:spLocks/>
                </p:cNvSpPr>
                <p:nvPr/>
              </p:nvSpPr>
              <p:spPr bwMode="auto">
                <a:xfrm>
                  <a:off x="4442" y="1261"/>
                  <a:ext cx="104" cy="126"/>
                </a:xfrm>
                <a:custGeom>
                  <a:avLst/>
                  <a:gdLst>
                    <a:gd name="T0" fmla="*/ 104 w 104"/>
                    <a:gd name="T1" fmla="*/ 0 h 126"/>
                    <a:gd name="T2" fmla="*/ 7 w 104"/>
                    <a:gd name="T3" fmla="*/ 126 h 126"/>
                    <a:gd name="T4" fmla="*/ 4 w 104"/>
                    <a:gd name="T5" fmla="*/ 126 h 126"/>
                    <a:gd name="T6" fmla="*/ 0 w 104"/>
                    <a:gd name="T7" fmla="*/ 122 h 126"/>
                    <a:gd name="T8" fmla="*/ 93 w 104"/>
                    <a:gd name="T9" fmla="*/ 0 h 126"/>
                    <a:gd name="T10" fmla="*/ 96 w 104"/>
                    <a:gd name="T11" fmla="*/ 0 h 126"/>
                    <a:gd name="T12" fmla="*/ 104 w 104"/>
                    <a:gd name="T13" fmla="*/ 0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26"/>
                    <a:gd name="T23" fmla="*/ 104 w 104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26">
                      <a:moveTo>
                        <a:pt x="104" y="0"/>
                      </a:moveTo>
                      <a:lnTo>
                        <a:pt x="7" y="126"/>
                      </a:lnTo>
                      <a:lnTo>
                        <a:pt x="4" y="126"/>
                      </a:lnTo>
                      <a:lnTo>
                        <a:pt x="0" y="122"/>
                      </a:lnTo>
                      <a:lnTo>
                        <a:pt x="93" y="0"/>
                      </a:lnTo>
                      <a:lnTo>
                        <a:pt x="96" y="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8B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71" name="Freeform 523"/>
                <p:cNvSpPr>
                  <a:spLocks/>
                </p:cNvSpPr>
                <p:nvPr/>
              </p:nvSpPr>
              <p:spPr bwMode="auto">
                <a:xfrm>
                  <a:off x="4438" y="1257"/>
                  <a:ext cx="100" cy="130"/>
                </a:xfrm>
                <a:custGeom>
                  <a:avLst/>
                  <a:gdLst>
                    <a:gd name="T0" fmla="*/ 100 w 100"/>
                    <a:gd name="T1" fmla="*/ 4 h 130"/>
                    <a:gd name="T2" fmla="*/ 8 w 100"/>
                    <a:gd name="T3" fmla="*/ 130 h 130"/>
                    <a:gd name="T4" fmla="*/ 4 w 100"/>
                    <a:gd name="T5" fmla="*/ 126 h 130"/>
                    <a:gd name="T6" fmla="*/ 0 w 100"/>
                    <a:gd name="T7" fmla="*/ 126 h 130"/>
                    <a:gd name="T8" fmla="*/ 93 w 100"/>
                    <a:gd name="T9" fmla="*/ 0 h 130"/>
                    <a:gd name="T10" fmla="*/ 97 w 100"/>
                    <a:gd name="T11" fmla="*/ 4 h 130"/>
                    <a:gd name="T12" fmla="*/ 100 w 100"/>
                    <a:gd name="T13" fmla="*/ 4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30"/>
                    <a:gd name="T23" fmla="*/ 100 w 100"/>
                    <a:gd name="T24" fmla="*/ 130 h 1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30">
                      <a:moveTo>
                        <a:pt x="100" y="4"/>
                      </a:moveTo>
                      <a:lnTo>
                        <a:pt x="8" y="130"/>
                      </a:lnTo>
                      <a:lnTo>
                        <a:pt x="4" y="126"/>
                      </a:lnTo>
                      <a:lnTo>
                        <a:pt x="0" y="126"/>
                      </a:lnTo>
                      <a:lnTo>
                        <a:pt x="93" y="0"/>
                      </a:lnTo>
                      <a:lnTo>
                        <a:pt x="97" y="4"/>
                      </a:lnTo>
                      <a:lnTo>
                        <a:pt x="100" y="4"/>
                      </a:lnTo>
                      <a:close/>
                    </a:path>
                  </a:pathLst>
                </a:custGeom>
                <a:solidFill>
                  <a:srgbClr val="008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72" name="Freeform 524"/>
                <p:cNvSpPr>
                  <a:spLocks/>
                </p:cNvSpPr>
                <p:nvPr/>
              </p:nvSpPr>
              <p:spPr bwMode="auto">
                <a:xfrm>
                  <a:off x="4434" y="1257"/>
                  <a:ext cx="101" cy="126"/>
                </a:xfrm>
                <a:custGeom>
                  <a:avLst/>
                  <a:gdLst>
                    <a:gd name="T0" fmla="*/ 101 w 101"/>
                    <a:gd name="T1" fmla="*/ 4 h 126"/>
                    <a:gd name="T2" fmla="*/ 8 w 101"/>
                    <a:gd name="T3" fmla="*/ 126 h 126"/>
                    <a:gd name="T4" fmla="*/ 4 w 101"/>
                    <a:gd name="T5" fmla="*/ 126 h 126"/>
                    <a:gd name="T6" fmla="*/ 0 w 101"/>
                    <a:gd name="T7" fmla="*/ 126 h 126"/>
                    <a:gd name="T8" fmla="*/ 93 w 101"/>
                    <a:gd name="T9" fmla="*/ 0 h 126"/>
                    <a:gd name="T10" fmla="*/ 97 w 101"/>
                    <a:gd name="T11" fmla="*/ 0 h 126"/>
                    <a:gd name="T12" fmla="*/ 101 w 101"/>
                    <a:gd name="T13" fmla="*/ 4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126"/>
                    <a:gd name="T23" fmla="*/ 101 w 101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126">
                      <a:moveTo>
                        <a:pt x="101" y="4"/>
                      </a:moveTo>
                      <a:lnTo>
                        <a:pt x="8" y="126"/>
                      </a:lnTo>
                      <a:lnTo>
                        <a:pt x="4" y="126"/>
                      </a:lnTo>
                      <a:lnTo>
                        <a:pt x="0" y="126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1" y="4"/>
                      </a:lnTo>
                      <a:close/>
                    </a:path>
                  </a:pathLst>
                </a:custGeom>
                <a:solidFill>
                  <a:srgbClr val="008C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73" name="Freeform 525"/>
                <p:cNvSpPr>
                  <a:spLocks/>
                </p:cNvSpPr>
                <p:nvPr/>
              </p:nvSpPr>
              <p:spPr bwMode="auto">
                <a:xfrm>
                  <a:off x="4431" y="1257"/>
                  <a:ext cx="100" cy="126"/>
                </a:xfrm>
                <a:custGeom>
                  <a:avLst/>
                  <a:gdLst>
                    <a:gd name="T0" fmla="*/ 100 w 100"/>
                    <a:gd name="T1" fmla="*/ 0 h 126"/>
                    <a:gd name="T2" fmla="*/ 7 w 100"/>
                    <a:gd name="T3" fmla="*/ 126 h 126"/>
                    <a:gd name="T4" fmla="*/ 3 w 100"/>
                    <a:gd name="T5" fmla="*/ 126 h 126"/>
                    <a:gd name="T6" fmla="*/ 0 w 100"/>
                    <a:gd name="T7" fmla="*/ 123 h 126"/>
                    <a:gd name="T8" fmla="*/ 93 w 100"/>
                    <a:gd name="T9" fmla="*/ 0 h 126"/>
                    <a:gd name="T10" fmla="*/ 96 w 100"/>
                    <a:gd name="T11" fmla="*/ 0 h 126"/>
                    <a:gd name="T12" fmla="*/ 100 w 100"/>
                    <a:gd name="T13" fmla="*/ 0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26"/>
                    <a:gd name="T23" fmla="*/ 100 w 1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26">
                      <a:moveTo>
                        <a:pt x="100" y="0"/>
                      </a:moveTo>
                      <a:lnTo>
                        <a:pt x="7" y="126"/>
                      </a:lnTo>
                      <a:lnTo>
                        <a:pt x="3" y="126"/>
                      </a:lnTo>
                      <a:lnTo>
                        <a:pt x="0" y="123"/>
                      </a:lnTo>
                      <a:lnTo>
                        <a:pt x="93" y="0"/>
                      </a:lnTo>
                      <a:lnTo>
                        <a:pt x="96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008DC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74" name="Freeform 526"/>
                <p:cNvSpPr>
                  <a:spLocks/>
                </p:cNvSpPr>
                <p:nvPr/>
              </p:nvSpPr>
              <p:spPr bwMode="auto">
                <a:xfrm>
                  <a:off x="4427" y="1257"/>
                  <a:ext cx="100" cy="126"/>
                </a:xfrm>
                <a:custGeom>
                  <a:avLst/>
                  <a:gdLst>
                    <a:gd name="T0" fmla="*/ 100 w 100"/>
                    <a:gd name="T1" fmla="*/ 0 h 126"/>
                    <a:gd name="T2" fmla="*/ 7 w 100"/>
                    <a:gd name="T3" fmla="*/ 126 h 126"/>
                    <a:gd name="T4" fmla="*/ 4 w 100"/>
                    <a:gd name="T5" fmla="*/ 123 h 126"/>
                    <a:gd name="T6" fmla="*/ 0 w 100"/>
                    <a:gd name="T7" fmla="*/ 123 h 126"/>
                    <a:gd name="T8" fmla="*/ 93 w 100"/>
                    <a:gd name="T9" fmla="*/ 0 h 126"/>
                    <a:gd name="T10" fmla="*/ 97 w 100"/>
                    <a:gd name="T11" fmla="*/ 0 h 126"/>
                    <a:gd name="T12" fmla="*/ 100 w 100"/>
                    <a:gd name="T13" fmla="*/ 0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26"/>
                    <a:gd name="T23" fmla="*/ 100 w 1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26">
                      <a:moveTo>
                        <a:pt x="100" y="0"/>
                      </a:moveTo>
                      <a:lnTo>
                        <a:pt x="7" y="126"/>
                      </a:lnTo>
                      <a:lnTo>
                        <a:pt x="4" y="123"/>
                      </a:lnTo>
                      <a:lnTo>
                        <a:pt x="0" y="123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008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75" name="Freeform 527"/>
                <p:cNvSpPr>
                  <a:spLocks/>
                </p:cNvSpPr>
                <p:nvPr/>
              </p:nvSpPr>
              <p:spPr bwMode="auto">
                <a:xfrm>
                  <a:off x="4423" y="1257"/>
                  <a:ext cx="101" cy="123"/>
                </a:xfrm>
                <a:custGeom>
                  <a:avLst/>
                  <a:gdLst>
                    <a:gd name="T0" fmla="*/ 101 w 101"/>
                    <a:gd name="T1" fmla="*/ 0 h 123"/>
                    <a:gd name="T2" fmla="*/ 8 w 101"/>
                    <a:gd name="T3" fmla="*/ 123 h 123"/>
                    <a:gd name="T4" fmla="*/ 4 w 101"/>
                    <a:gd name="T5" fmla="*/ 123 h 123"/>
                    <a:gd name="T6" fmla="*/ 0 w 101"/>
                    <a:gd name="T7" fmla="*/ 123 h 123"/>
                    <a:gd name="T8" fmla="*/ 93 w 101"/>
                    <a:gd name="T9" fmla="*/ 0 h 123"/>
                    <a:gd name="T10" fmla="*/ 97 w 101"/>
                    <a:gd name="T11" fmla="*/ 0 h 123"/>
                    <a:gd name="T12" fmla="*/ 101 w 101"/>
                    <a:gd name="T13" fmla="*/ 0 h 1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123"/>
                    <a:gd name="T23" fmla="*/ 101 w 101"/>
                    <a:gd name="T24" fmla="*/ 123 h 1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123">
                      <a:moveTo>
                        <a:pt x="101" y="0"/>
                      </a:moveTo>
                      <a:lnTo>
                        <a:pt x="8" y="123"/>
                      </a:lnTo>
                      <a:lnTo>
                        <a:pt x="4" y="123"/>
                      </a:lnTo>
                      <a:lnTo>
                        <a:pt x="0" y="123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008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76" name="Freeform 528"/>
                <p:cNvSpPr>
                  <a:spLocks/>
                </p:cNvSpPr>
                <p:nvPr/>
              </p:nvSpPr>
              <p:spPr bwMode="auto">
                <a:xfrm>
                  <a:off x="4419" y="1253"/>
                  <a:ext cx="101" cy="127"/>
                </a:xfrm>
                <a:custGeom>
                  <a:avLst/>
                  <a:gdLst>
                    <a:gd name="T0" fmla="*/ 101 w 101"/>
                    <a:gd name="T1" fmla="*/ 4 h 127"/>
                    <a:gd name="T2" fmla="*/ 8 w 101"/>
                    <a:gd name="T3" fmla="*/ 127 h 127"/>
                    <a:gd name="T4" fmla="*/ 4 w 101"/>
                    <a:gd name="T5" fmla="*/ 127 h 127"/>
                    <a:gd name="T6" fmla="*/ 0 w 101"/>
                    <a:gd name="T7" fmla="*/ 127 h 127"/>
                    <a:gd name="T8" fmla="*/ 93 w 101"/>
                    <a:gd name="T9" fmla="*/ 0 h 127"/>
                    <a:gd name="T10" fmla="*/ 97 w 101"/>
                    <a:gd name="T11" fmla="*/ 4 h 127"/>
                    <a:gd name="T12" fmla="*/ 101 w 101"/>
                    <a:gd name="T13" fmla="*/ 4 h 1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127"/>
                    <a:gd name="T23" fmla="*/ 101 w 101"/>
                    <a:gd name="T24" fmla="*/ 127 h 1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127">
                      <a:moveTo>
                        <a:pt x="101" y="4"/>
                      </a:moveTo>
                      <a:lnTo>
                        <a:pt x="8" y="127"/>
                      </a:lnTo>
                      <a:lnTo>
                        <a:pt x="4" y="127"/>
                      </a:lnTo>
                      <a:lnTo>
                        <a:pt x="0" y="127"/>
                      </a:lnTo>
                      <a:lnTo>
                        <a:pt x="93" y="0"/>
                      </a:lnTo>
                      <a:lnTo>
                        <a:pt x="97" y="4"/>
                      </a:lnTo>
                      <a:lnTo>
                        <a:pt x="101" y="4"/>
                      </a:lnTo>
                      <a:close/>
                    </a:path>
                  </a:pathLst>
                </a:custGeom>
                <a:solidFill>
                  <a:srgbClr val="008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77" name="Freeform 529"/>
                <p:cNvSpPr>
                  <a:spLocks/>
                </p:cNvSpPr>
                <p:nvPr/>
              </p:nvSpPr>
              <p:spPr bwMode="auto">
                <a:xfrm>
                  <a:off x="4416" y="1253"/>
                  <a:ext cx="100" cy="127"/>
                </a:xfrm>
                <a:custGeom>
                  <a:avLst/>
                  <a:gdLst>
                    <a:gd name="T0" fmla="*/ 100 w 100"/>
                    <a:gd name="T1" fmla="*/ 4 h 127"/>
                    <a:gd name="T2" fmla="*/ 7 w 100"/>
                    <a:gd name="T3" fmla="*/ 127 h 127"/>
                    <a:gd name="T4" fmla="*/ 3 w 100"/>
                    <a:gd name="T5" fmla="*/ 127 h 127"/>
                    <a:gd name="T6" fmla="*/ 0 w 100"/>
                    <a:gd name="T7" fmla="*/ 123 h 127"/>
                    <a:gd name="T8" fmla="*/ 93 w 100"/>
                    <a:gd name="T9" fmla="*/ 0 h 127"/>
                    <a:gd name="T10" fmla="*/ 96 w 100"/>
                    <a:gd name="T11" fmla="*/ 0 h 127"/>
                    <a:gd name="T12" fmla="*/ 100 w 100"/>
                    <a:gd name="T13" fmla="*/ 4 h 1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27"/>
                    <a:gd name="T23" fmla="*/ 100 w 100"/>
                    <a:gd name="T24" fmla="*/ 127 h 1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27">
                      <a:moveTo>
                        <a:pt x="100" y="4"/>
                      </a:moveTo>
                      <a:lnTo>
                        <a:pt x="7" y="127"/>
                      </a:lnTo>
                      <a:lnTo>
                        <a:pt x="3" y="127"/>
                      </a:lnTo>
                      <a:lnTo>
                        <a:pt x="0" y="123"/>
                      </a:lnTo>
                      <a:lnTo>
                        <a:pt x="93" y="0"/>
                      </a:lnTo>
                      <a:lnTo>
                        <a:pt x="96" y="0"/>
                      </a:lnTo>
                      <a:lnTo>
                        <a:pt x="100" y="4"/>
                      </a:lnTo>
                      <a:close/>
                    </a:path>
                  </a:pathLst>
                </a:custGeom>
                <a:solidFill>
                  <a:srgbClr val="008F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78" name="Freeform 530"/>
                <p:cNvSpPr>
                  <a:spLocks/>
                </p:cNvSpPr>
                <p:nvPr/>
              </p:nvSpPr>
              <p:spPr bwMode="auto">
                <a:xfrm>
                  <a:off x="4412" y="1253"/>
                  <a:ext cx="100" cy="127"/>
                </a:xfrm>
                <a:custGeom>
                  <a:avLst/>
                  <a:gdLst>
                    <a:gd name="T0" fmla="*/ 100 w 100"/>
                    <a:gd name="T1" fmla="*/ 0 h 127"/>
                    <a:gd name="T2" fmla="*/ 7 w 100"/>
                    <a:gd name="T3" fmla="*/ 127 h 127"/>
                    <a:gd name="T4" fmla="*/ 4 w 100"/>
                    <a:gd name="T5" fmla="*/ 123 h 127"/>
                    <a:gd name="T6" fmla="*/ 0 w 100"/>
                    <a:gd name="T7" fmla="*/ 123 h 127"/>
                    <a:gd name="T8" fmla="*/ 93 w 100"/>
                    <a:gd name="T9" fmla="*/ 0 h 127"/>
                    <a:gd name="T10" fmla="*/ 97 w 100"/>
                    <a:gd name="T11" fmla="*/ 0 h 127"/>
                    <a:gd name="T12" fmla="*/ 100 w 100"/>
                    <a:gd name="T13" fmla="*/ 0 h 1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27"/>
                    <a:gd name="T23" fmla="*/ 100 w 100"/>
                    <a:gd name="T24" fmla="*/ 127 h 1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27">
                      <a:moveTo>
                        <a:pt x="100" y="0"/>
                      </a:moveTo>
                      <a:lnTo>
                        <a:pt x="7" y="127"/>
                      </a:lnTo>
                      <a:lnTo>
                        <a:pt x="4" y="123"/>
                      </a:lnTo>
                      <a:lnTo>
                        <a:pt x="0" y="123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008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79" name="Freeform 531"/>
                <p:cNvSpPr>
                  <a:spLocks/>
                </p:cNvSpPr>
                <p:nvPr/>
              </p:nvSpPr>
              <p:spPr bwMode="auto">
                <a:xfrm>
                  <a:off x="4408" y="1253"/>
                  <a:ext cx="101" cy="123"/>
                </a:xfrm>
                <a:custGeom>
                  <a:avLst/>
                  <a:gdLst>
                    <a:gd name="T0" fmla="*/ 101 w 101"/>
                    <a:gd name="T1" fmla="*/ 0 h 123"/>
                    <a:gd name="T2" fmla="*/ 8 w 101"/>
                    <a:gd name="T3" fmla="*/ 123 h 123"/>
                    <a:gd name="T4" fmla="*/ 4 w 101"/>
                    <a:gd name="T5" fmla="*/ 123 h 123"/>
                    <a:gd name="T6" fmla="*/ 0 w 101"/>
                    <a:gd name="T7" fmla="*/ 123 h 123"/>
                    <a:gd name="T8" fmla="*/ 93 w 101"/>
                    <a:gd name="T9" fmla="*/ 0 h 123"/>
                    <a:gd name="T10" fmla="*/ 97 w 101"/>
                    <a:gd name="T11" fmla="*/ 0 h 123"/>
                    <a:gd name="T12" fmla="*/ 101 w 101"/>
                    <a:gd name="T13" fmla="*/ 0 h 1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123"/>
                    <a:gd name="T23" fmla="*/ 101 w 101"/>
                    <a:gd name="T24" fmla="*/ 123 h 1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123">
                      <a:moveTo>
                        <a:pt x="101" y="0"/>
                      </a:moveTo>
                      <a:lnTo>
                        <a:pt x="8" y="123"/>
                      </a:lnTo>
                      <a:lnTo>
                        <a:pt x="4" y="123"/>
                      </a:lnTo>
                      <a:lnTo>
                        <a:pt x="0" y="123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008F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80" name="Freeform 532"/>
                <p:cNvSpPr>
                  <a:spLocks/>
                </p:cNvSpPr>
                <p:nvPr/>
              </p:nvSpPr>
              <p:spPr bwMode="auto">
                <a:xfrm>
                  <a:off x="4405" y="1250"/>
                  <a:ext cx="100" cy="126"/>
                </a:xfrm>
                <a:custGeom>
                  <a:avLst/>
                  <a:gdLst>
                    <a:gd name="T0" fmla="*/ 100 w 100"/>
                    <a:gd name="T1" fmla="*/ 3 h 126"/>
                    <a:gd name="T2" fmla="*/ 7 w 100"/>
                    <a:gd name="T3" fmla="*/ 126 h 126"/>
                    <a:gd name="T4" fmla="*/ 3 w 100"/>
                    <a:gd name="T5" fmla="*/ 126 h 126"/>
                    <a:gd name="T6" fmla="*/ 0 w 100"/>
                    <a:gd name="T7" fmla="*/ 122 h 126"/>
                    <a:gd name="T8" fmla="*/ 93 w 100"/>
                    <a:gd name="T9" fmla="*/ 0 h 126"/>
                    <a:gd name="T10" fmla="*/ 96 w 100"/>
                    <a:gd name="T11" fmla="*/ 3 h 126"/>
                    <a:gd name="T12" fmla="*/ 100 w 100"/>
                    <a:gd name="T13" fmla="*/ 3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26"/>
                    <a:gd name="T23" fmla="*/ 100 w 1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26">
                      <a:moveTo>
                        <a:pt x="100" y="3"/>
                      </a:moveTo>
                      <a:lnTo>
                        <a:pt x="7" y="126"/>
                      </a:lnTo>
                      <a:lnTo>
                        <a:pt x="3" y="126"/>
                      </a:lnTo>
                      <a:lnTo>
                        <a:pt x="0" y="122"/>
                      </a:lnTo>
                      <a:lnTo>
                        <a:pt x="93" y="0"/>
                      </a:lnTo>
                      <a:lnTo>
                        <a:pt x="96" y="3"/>
                      </a:lnTo>
                      <a:lnTo>
                        <a:pt x="100" y="3"/>
                      </a:lnTo>
                      <a:close/>
                    </a:path>
                  </a:pathLst>
                </a:custGeom>
                <a:solidFill>
                  <a:srgbClr val="0090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81" name="Freeform 533"/>
                <p:cNvSpPr>
                  <a:spLocks/>
                </p:cNvSpPr>
                <p:nvPr/>
              </p:nvSpPr>
              <p:spPr bwMode="auto">
                <a:xfrm>
                  <a:off x="4401" y="1250"/>
                  <a:ext cx="100" cy="126"/>
                </a:xfrm>
                <a:custGeom>
                  <a:avLst/>
                  <a:gdLst>
                    <a:gd name="T0" fmla="*/ 100 w 100"/>
                    <a:gd name="T1" fmla="*/ 3 h 126"/>
                    <a:gd name="T2" fmla="*/ 7 w 100"/>
                    <a:gd name="T3" fmla="*/ 126 h 126"/>
                    <a:gd name="T4" fmla="*/ 4 w 100"/>
                    <a:gd name="T5" fmla="*/ 122 h 126"/>
                    <a:gd name="T6" fmla="*/ 0 w 100"/>
                    <a:gd name="T7" fmla="*/ 122 h 126"/>
                    <a:gd name="T8" fmla="*/ 93 w 100"/>
                    <a:gd name="T9" fmla="*/ 0 h 126"/>
                    <a:gd name="T10" fmla="*/ 97 w 100"/>
                    <a:gd name="T11" fmla="*/ 0 h 126"/>
                    <a:gd name="T12" fmla="*/ 100 w 100"/>
                    <a:gd name="T13" fmla="*/ 3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26"/>
                    <a:gd name="T23" fmla="*/ 100 w 1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26">
                      <a:moveTo>
                        <a:pt x="100" y="3"/>
                      </a:moveTo>
                      <a:lnTo>
                        <a:pt x="7" y="126"/>
                      </a:lnTo>
                      <a:lnTo>
                        <a:pt x="4" y="122"/>
                      </a:lnTo>
                      <a:lnTo>
                        <a:pt x="0" y="122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0" y="3"/>
                      </a:lnTo>
                      <a:close/>
                    </a:path>
                  </a:pathLst>
                </a:custGeom>
                <a:solidFill>
                  <a:srgbClr val="0090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82" name="Freeform 534"/>
                <p:cNvSpPr>
                  <a:spLocks/>
                </p:cNvSpPr>
                <p:nvPr/>
              </p:nvSpPr>
              <p:spPr bwMode="auto">
                <a:xfrm>
                  <a:off x="4397" y="1246"/>
                  <a:ext cx="101" cy="126"/>
                </a:xfrm>
                <a:custGeom>
                  <a:avLst/>
                  <a:gdLst>
                    <a:gd name="T0" fmla="*/ 101 w 101"/>
                    <a:gd name="T1" fmla="*/ 4 h 126"/>
                    <a:gd name="T2" fmla="*/ 8 w 101"/>
                    <a:gd name="T3" fmla="*/ 126 h 126"/>
                    <a:gd name="T4" fmla="*/ 4 w 101"/>
                    <a:gd name="T5" fmla="*/ 126 h 126"/>
                    <a:gd name="T6" fmla="*/ 0 w 101"/>
                    <a:gd name="T7" fmla="*/ 126 h 126"/>
                    <a:gd name="T8" fmla="*/ 93 w 101"/>
                    <a:gd name="T9" fmla="*/ 0 h 126"/>
                    <a:gd name="T10" fmla="*/ 97 w 101"/>
                    <a:gd name="T11" fmla="*/ 4 h 126"/>
                    <a:gd name="T12" fmla="*/ 101 w 101"/>
                    <a:gd name="T13" fmla="*/ 4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126"/>
                    <a:gd name="T23" fmla="*/ 101 w 101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126">
                      <a:moveTo>
                        <a:pt x="101" y="4"/>
                      </a:moveTo>
                      <a:lnTo>
                        <a:pt x="8" y="126"/>
                      </a:lnTo>
                      <a:lnTo>
                        <a:pt x="4" y="126"/>
                      </a:lnTo>
                      <a:lnTo>
                        <a:pt x="0" y="126"/>
                      </a:lnTo>
                      <a:lnTo>
                        <a:pt x="93" y="0"/>
                      </a:lnTo>
                      <a:lnTo>
                        <a:pt x="97" y="4"/>
                      </a:lnTo>
                      <a:lnTo>
                        <a:pt x="101" y="4"/>
                      </a:lnTo>
                      <a:close/>
                    </a:path>
                  </a:pathLst>
                </a:custGeom>
                <a:solidFill>
                  <a:srgbClr val="0091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83" name="Freeform 535"/>
                <p:cNvSpPr>
                  <a:spLocks/>
                </p:cNvSpPr>
                <p:nvPr/>
              </p:nvSpPr>
              <p:spPr bwMode="auto">
                <a:xfrm>
                  <a:off x="4393" y="1246"/>
                  <a:ext cx="101" cy="126"/>
                </a:xfrm>
                <a:custGeom>
                  <a:avLst/>
                  <a:gdLst>
                    <a:gd name="T0" fmla="*/ 101 w 101"/>
                    <a:gd name="T1" fmla="*/ 4 h 126"/>
                    <a:gd name="T2" fmla="*/ 8 w 101"/>
                    <a:gd name="T3" fmla="*/ 126 h 126"/>
                    <a:gd name="T4" fmla="*/ 4 w 101"/>
                    <a:gd name="T5" fmla="*/ 126 h 126"/>
                    <a:gd name="T6" fmla="*/ 0 w 101"/>
                    <a:gd name="T7" fmla="*/ 123 h 126"/>
                    <a:gd name="T8" fmla="*/ 93 w 101"/>
                    <a:gd name="T9" fmla="*/ 0 h 126"/>
                    <a:gd name="T10" fmla="*/ 97 w 101"/>
                    <a:gd name="T11" fmla="*/ 0 h 126"/>
                    <a:gd name="T12" fmla="*/ 101 w 101"/>
                    <a:gd name="T13" fmla="*/ 4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126"/>
                    <a:gd name="T23" fmla="*/ 101 w 101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126">
                      <a:moveTo>
                        <a:pt x="101" y="4"/>
                      </a:moveTo>
                      <a:lnTo>
                        <a:pt x="8" y="126"/>
                      </a:lnTo>
                      <a:lnTo>
                        <a:pt x="4" y="126"/>
                      </a:lnTo>
                      <a:lnTo>
                        <a:pt x="0" y="123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1" y="4"/>
                      </a:lnTo>
                      <a:close/>
                    </a:path>
                  </a:pathLst>
                </a:custGeom>
                <a:solidFill>
                  <a:srgbClr val="0091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84" name="Freeform 536"/>
                <p:cNvSpPr>
                  <a:spLocks/>
                </p:cNvSpPr>
                <p:nvPr/>
              </p:nvSpPr>
              <p:spPr bwMode="auto">
                <a:xfrm>
                  <a:off x="4390" y="1246"/>
                  <a:ext cx="100" cy="126"/>
                </a:xfrm>
                <a:custGeom>
                  <a:avLst/>
                  <a:gdLst>
                    <a:gd name="T0" fmla="*/ 100 w 100"/>
                    <a:gd name="T1" fmla="*/ 0 h 126"/>
                    <a:gd name="T2" fmla="*/ 7 w 100"/>
                    <a:gd name="T3" fmla="*/ 126 h 126"/>
                    <a:gd name="T4" fmla="*/ 3 w 100"/>
                    <a:gd name="T5" fmla="*/ 123 h 126"/>
                    <a:gd name="T6" fmla="*/ 0 w 100"/>
                    <a:gd name="T7" fmla="*/ 123 h 126"/>
                    <a:gd name="T8" fmla="*/ 93 w 100"/>
                    <a:gd name="T9" fmla="*/ 0 h 126"/>
                    <a:gd name="T10" fmla="*/ 96 w 100"/>
                    <a:gd name="T11" fmla="*/ 0 h 126"/>
                    <a:gd name="T12" fmla="*/ 100 w 100"/>
                    <a:gd name="T13" fmla="*/ 0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26"/>
                    <a:gd name="T23" fmla="*/ 100 w 1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26">
                      <a:moveTo>
                        <a:pt x="100" y="0"/>
                      </a:moveTo>
                      <a:lnTo>
                        <a:pt x="7" y="126"/>
                      </a:lnTo>
                      <a:lnTo>
                        <a:pt x="3" y="123"/>
                      </a:lnTo>
                      <a:lnTo>
                        <a:pt x="0" y="123"/>
                      </a:lnTo>
                      <a:lnTo>
                        <a:pt x="93" y="0"/>
                      </a:lnTo>
                      <a:lnTo>
                        <a:pt x="96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0092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85" name="Freeform 537"/>
                <p:cNvSpPr>
                  <a:spLocks/>
                </p:cNvSpPr>
                <p:nvPr/>
              </p:nvSpPr>
              <p:spPr bwMode="auto">
                <a:xfrm>
                  <a:off x="4386" y="1242"/>
                  <a:ext cx="100" cy="127"/>
                </a:xfrm>
                <a:custGeom>
                  <a:avLst/>
                  <a:gdLst>
                    <a:gd name="T0" fmla="*/ 100 w 100"/>
                    <a:gd name="T1" fmla="*/ 4 h 127"/>
                    <a:gd name="T2" fmla="*/ 7 w 100"/>
                    <a:gd name="T3" fmla="*/ 127 h 127"/>
                    <a:gd name="T4" fmla="*/ 4 w 100"/>
                    <a:gd name="T5" fmla="*/ 127 h 127"/>
                    <a:gd name="T6" fmla="*/ 0 w 100"/>
                    <a:gd name="T7" fmla="*/ 123 h 127"/>
                    <a:gd name="T8" fmla="*/ 93 w 100"/>
                    <a:gd name="T9" fmla="*/ 0 h 127"/>
                    <a:gd name="T10" fmla="*/ 97 w 100"/>
                    <a:gd name="T11" fmla="*/ 4 h 127"/>
                    <a:gd name="T12" fmla="*/ 100 w 100"/>
                    <a:gd name="T13" fmla="*/ 4 h 1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27"/>
                    <a:gd name="T23" fmla="*/ 100 w 100"/>
                    <a:gd name="T24" fmla="*/ 127 h 1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27">
                      <a:moveTo>
                        <a:pt x="100" y="4"/>
                      </a:moveTo>
                      <a:lnTo>
                        <a:pt x="7" y="127"/>
                      </a:lnTo>
                      <a:lnTo>
                        <a:pt x="4" y="127"/>
                      </a:lnTo>
                      <a:lnTo>
                        <a:pt x="0" y="123"/>
                      </a:lnTo>
                      <a:lnTo>
                        <a:pt x="93" y="0"/>
                      </a:lnTo>
                      <a:lnTo>
                        <a:pt x="97" y="4"/>
                      </a:lnTo>
                      <a:lnTo>
                        <a:pt x="100" y="4"/>
                      </a:lnTo>
                      <a:close/>
                    </a:path>
                  </a:pathLst>
                </a:custGeom>
                <a:solidFill>
                  <a:srgbClr val="0092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86" name="Freeform 538"/>
                <p:cNvSpPr>
                  <a:spLocks/>
                </p:cNvSpPr>
                <p:nvPr/>
              </p:nvSpPr>
              <p:spPr bwMode="auto">
                <a:xfrm>
                  <a:off x="4382" y="1242"/>
                  <a:ext cx="101" cy="127"/>
                </a:xfrm>
                <a:custGeom>
                  <a:avLst/>
                  <a:gdLst>
                    <a:gd name="T0" fmla="*/ 101 w 101"/>
                    <a:gd name="T1" fmla="*/ 4 h 127"/>
                    <a:gd name="T2" fmla="*/ 8 w 101"/>
                    <a:gd name="T3" fmla="*/ 127 h 127"/>
                    <a:gd name="T4" fmla="*/ 4 w 101"/>
                    <a:gd name="T5" fmla="*/ 123 h 127"/>
                    <a:gd name="T6" fmla="*/ 0 w 101"/>
                    <a:gd name="T7" fmla="*/ 123 h 127"/>
                    <a:gd name="T8" fmla="*/ 93 w 101"/>
                    <a:gd name="T9" fmla="*/ 0 h 127"/>
                    <a:gd name="T10" fmla="*/ 97 w 101"/>
                    <a:gd name="T11" fmla="*/ 0 h 127"/>
                    <a:gd name="T12" fmla="*/ 101 w 101"/>
                    <a:gd name="T13" fmla="*/ 4 h 1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127"/>
                    <a:gd name="T23" fmla="*/ 101 w 101"/>
                    <a:gd name="T24" fmla="*/ 127 h 1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127">
                      <a:moveTo>
                        <a:pt x="101" y="4"/>
                      </a:moveTo>
                      <a:lnTo>
                        <a:pt x="8" y="127"/>
                      </a:lnTo>
                      <a:lnTo>
                        <a:pt x="4" y="123"/>
                      </a:lnTo>
                      <a:lnTo>
                        <a:pt x="0" y="123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1" y="4"/>
                      </a:lnTo>
                      <a:close/>
                    </a:path>
                  </a:pathLst>
                </a:custGeom>
                <a:solidFill>
                  <a:srgbClr val="0093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87" name="Freeform 539"/>
                <p:cNvSpPr>
                  <a:spLocks/>
                </p:cNvSpPr>
                <p:nvPr/>
              </p:nvSpPr>
              <p:spPr bwMode="auto">
                <a:xfrm>
                  <a:off x="4379" y="1238"/>
                  <a:ext cx="100" cy="127"/>
                </a:xfrm>
                <a:custGeom>
                  <a:avLst/>
                  <a:gdLst>
                    <a:gd name="T0" fmla="*/ 100 w 100"/>
                    <a:gd name="T1" fmla="*/ 4 h 127"/>
                    <a:gd name="T2" fmla="*/ 7 w 100"/>
                    <a:gd name="T3" fmla="*/ 127 h 127"/>
                    <a:gd name="T4" fmla="*/ 3 w 100"/>
                    <a:gd name="T5" fmla="*/ 127 h 127"/>
                    <a:gd name="T6" fmla="*/ 0 w 100"/>
                    <a:gd name="T7" fmla="*/ 127 h 127"/>
                    <a:gd name="T8" fmla="*/ 93 w 100"/>
                    <a:gd name="T9" fmla="*/ 0 h 127"/>
                    <a:gd name="T10" fmla="*/ 96 w 100"/>
                    <a:gd name="T11" fmla="*/ 4 h 127"/>
                    <a:gd name="T12" fmla="*/ 100 w 100"/>
                    <a:gd name="T13" fmla="*/ 4 h 1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27"/>
                    <a:gd name="T23" fmla="*/ 100 w 100"/>
                    <a:gd name="T24" fmla="*/ 127 h 1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27">
                      <a:moveTo>
                        <a:pt x="100" y="4"/>
                      </a:moveTo>
                      <a:lnTo>
                        <a:pt x="7" y="127"/>
                      </a:lnTo>
                      <a:lnTo>
                        <a:pt x="3" y="127"/>
                      </a:lnTo>
                      <a:lnTo>
                        <a:pt x="0" y="127"/>
                      </a:lnTo>
                      <a:lnTo>
                        <a:pt x="93" y="0"/>
                      </a:lnTo>
                      <a:lnTo>
                        <a:pt x="96" y="4"/>
                      </a:lnTo>
                      <a:lnTo>
                        <a:pt x="100" y="4"/>
                      </a:lnTo>
                      <a:close/>
                    </a:path>
                  </a:pathLst>
                </a:custGeom>
                <a:solidFill>
                  <a:srgbClr val="0093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88" name="Freeform 540"/>
                <p:cNvSpPr>
                  <a:spLocks/>
                </p:cNvSpPr>
                <p:nvPr/>
              </p:nvSpPr>
              <p:spPr bwMode="auto">
                <a:xfrm>
                  <a:off x="4375" y="1238"/>
                  <a:ext cx="100" cy="127"/>
                </a:xfrm>
                <a:custGeom>
                  <a:avLst/>
                  <a:gdLst>
                    <a:gd name="T0" fmla="*/ 100 w 100"/>
                    <a:gd name="T1" fmla="*/ 4 h 127"/>
                    <a:gd name="T2" fmla="*/ 7 w 100"/>
                    <a:gd name="T3" fmla="*/ 127 h 127"/>
                    <a:gd name="T4" fmla="*/ 4 w 100"/>
                    <a:gd name="T5" fmla="*/ 127 h 127"/>
                    <a:gd name="T6" fmla="*/ 0 w 100"/>
                    <a:gd name="T7" fmla="*/ 123 h 127"/>
                    <a:gd name="T8" fmla="*/ 93 w 100"/>
                    <a:gd name="T9" fmla="*/ 0 h 127"/>
                    <a:gd name="T10" fmla="*/ 97 w 100"/>
                    <a:gd name="T11" fmla="*/ 0 h 127"/>
                    <a:gd name="T12" fmla="*/ 100 w 100"/>
                    <a:gd name="T13" fmla="*/ 4 h 1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27"/>
                    <a:gd name="T23" fmla="*/ 100 w 100"/>
                    <a:gd name="T24" fmla="*/ 127 h 1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27">
                      <a:moveTo>
                        <a:pt x="100" y="4"/>
                      </a:moveTo>
                      <a:lnTo>
                        <a:pt x="7" y="127"/>
                      </a:lnTo>
                      <a:lnTo>
                        <a:pt x="4" y="127"/>
                      </a:lnTo>
                      <a:lnTo>
                        <a:pt x="0" y="123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0" y="4"/>
                      </a:lnTo>
                      <a:close/>
                    </a:path>
                  </a:pathLst>
                </a:custGeom>
                <a:solidFill>
                  <a:srgbClr val="0094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89" name="Freeform 541"/>
                <p:cNvSpPr>
                  <a:spLocks/>
                </p:cNvSpPr>
                <p:nvPr/>
              </p:nvSpPr>
              <p:spPr bwMode="auto">
                <a:xfrm>
                  <a:off x="4371" y="1235"/>
                  <a:ext cx="101" cy="130"/>
                </a:xfrm>
                <a:custGeom>
                  <a:avLst/>
                  <a:gdLst>
                    <a:gd name="T0" fmla="*/ 101 w 101"/>
                    <a:gd name="T1" fmla="*/ 3 h 130"/>
                    <a:gd name="T2" fmla="*/ 8 w 101"/>
                    <a:gd name="T3" fmla="*/ 130 h 130"/>
                    <a:gd name="T4" fmla="*/ 4 w 101"/>
                    <a:gd name="T5" fmla="*/ 126 h 130"/>
                    <a:gd name="T6" fmla="*/ 0 w 101"/>
                    <a:gd name="T7" fmla="*/ 126 h 130"/>
                    <a:gd name="T8" fmla="*/ 93 w 101"/>
                    <a:gd name="T9" fmla="*/ 0 h 130"/>
                    <a:gd name="T10" fmla="*/ 97 w 101"/>
                    <a:gd name="T11" fmla="*/ 3 h 130"/>
                    <a:gd name="T12" fmla="*/ 101 w 101"/>
                    <a:gd name="T13" fmla="*/ 3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130"/>
                    <a:gd name="T23" fmla="*/ 101 w 101"/>
                    <a:gd name="T24" fmla="*/ 130 h 1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130">
                      <a:moveTo>
                        <a:pt x="101" y="3"/>
                      </a:moveTo>
                      <a:lnTo>
                        <a:pt x="8" y="130"/>
                      </a:lnTo>
                      <a:lnTo>
                        <a:pt x="4" y="126"/>
                      </a:lnTo>
                      <a:lnTo>
                        <a:pt x="0" y="126"/>
                      </a:lnTo>
                      <a:lnTo>
                        <a:pt x="93" y="0"/>
                      </a:lnTo>
                      <a:lnTo>
                        <a:pt x="97" y="3"/>
                      </a:lnTo>
                      <a:lnTo>
                        <a:pt x="101" y="3"/>
                      </a:lnTo>
                      <a:close/>
                    </a:path>
                  </a:pathLst>
                </a:custGeom>
                <a:solidFill>
                  <a:srgbClr val="0094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90" name="Freeform 542"/>
                <p:cNvSpPr>
                  <a:spLocks/>
                </p:cNvSpPr>
                <p:nvPr/>
              </p:nvSpPr>
              <p:spPr bwMode="auto">
                <a:xfrm>
                  <a:off x="4367" y="1235"/>
                  <a:ext cx="101" cy="126"/>
                </a:xfrm>
                <a:custGeom>
                  <a:avLst/>
                  <a:gdLst>
                    <a:gd name="T0" fmla="*/ 101 w 101"/>
                    <a:gd name="T1" fmla="*/ 3 h 126"/>
                    <a:gd name="T2" fmla="*/ 8 w 101"/>
                    <a:gd name="T3" fmla="*/ 126 h 126"/>
                    <a:gd name="T4" fmla="*/ 4 w 101"/>
                    <a:gd name="T5" fmla="*/ 126 h 126"/>
                    <a:gd name="T6" fmla="*/ 0 w 101"/>
                    <a:gd name="T7" fmla="*/ 122 h 126"/>
                    <a:gd name="T8" fmla="*/ 93 w 101"/>
                    <a:gd name="T9" fmla="*/ 0 h 126"/>
                    <a:gd name="T10" fmla="*/ 97 w 101"/>
                    <a:gd name="T11" fmla="*/ 0 h 126"/>
                    <a:gd name="T12" fmla="*/ 101 w 101"/>
                    <a:gd name="T13" fmla="*/ 3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126"/>
                    <a:gd name="T23" fmla="*/ 101 w 101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126">
                      <a:moveTo>
                        <a:pt x="101" y="3"/>
                      </a:moveTo>
                      <a:lnTo>
                        <a:pt x="8" y="126"/>
                      </a:lnTo>
                      <a:lnTo>
                        <a:pt x="4" y="126"/>
                      </a:lnTo>
                      <a:lnTo>
                        <a:pt x="0" y="122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1" y="3"/>
                      </a:lnTo>
                      <a:close/>
                    </a:path>
                  </a:pathLst>
                </a:custGeom>
                <a:solidFill>
                  <a:srgbClr val="0094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91" name="Freeform 543"/>
                <p:cNvSpPr>
                  <a:spLocks/>
                </p:cNvSpPr>
                <p:nvPr/>
              </p:nvSpPr>
              <p:spPr bwMode="auto">
                <a:xfrm>
                  <a:off x="4367" y="1231"/>
                  <a:ext cx="97" cy="130"/>
                </a:xfrm>
                <a:custGeom>
                  <a:avLst/>
                  <a:gdLst>
                    <a:gd name="T0" fmla="*/ 97 w 97"/>
                    <a:gd name="T1" fmla="*/ 4 h 130"/>
                    <a:gd name="T2" fmla="*/ 4 w 97"/>
                    <a:gd name="T3" fmla="*/ 130 h 130"/>
                    <a:gd name="T4" fmla="*/ 0 w 97"/>
                    <a:gd name="T5" fmla="*/ 126 h 130"/>
                    <a:gd name="T6" fmla="*/ 0 w 97"/>
                    <a:gd name="T7" fmla="*/ 126 h 130"/>
                    <a:gd name="T8" fmla="*/ 90 w 97"/>
                    <a:gd name="T9" fmla="*/ 0 h 130"/>
                    <a:gd name="T10" fmla="*/ 93 w 97"/>
                    <a:gd name="T11" fmla="*/ 4 h 130"/>
                    <a:gd name="T12" fmla="*/ 97 w 97"/>
                    <a:gd name="T13" fmla="*/ 4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7"/>
                    <a:gd name="T22" fmla="*/ 0 h 130"/>
                    <a:gd name="T23" fmla="*/ 97 w 97"/>
                    <a:gd name="T24" fmla="*/ 130 h 1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7" h="130">
                      <a:moveTo>
                        <a:pt x="97" y="4"/>
                      </a:moveTo>
                      <a:lnTo>
                        <a:pt x="4" y="130"/>
                      </a:lnTo>
                      <a:lnTo>
                        <a:pt x="0" y="126"/>
                      </a:lnTo>
                      <a:lnTo>
                        <a:pt x="90" y="0"/>
                      </a:lnTo>
                      <a:lnTo>
                        <a:pt x="93" y="4"/>
                      </a:lnTo>
                      <a:lnTo>
                        <a:pt x="97" y="4"/>
                      </a:lnTo>
                      <a:close/>
                    </a:path>
                  </a:pathLst>
                </a:custGeom>
                <a:solidFill>
                  <a:srgbClr val="0095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92" name="Freeform 544"/>
                <p:cNvSpPr>
                  <a:spLocks/>
                </p:cNvSpPr>
                <p:nvPr/>
              </p:nvSpPr>
              <p:spPr bwMode="auto">
                <a:xfrm>
                  <a:off x="4364" y="1231"/>
                  <a:ext cx="96" cy="126"/>
                </a:xfrm>
                <a:custGeom>
                  <a:avLst/>
                  <a:gdLst>
                    <a:gd name="T0" fmla="*/ 96 w 96"/>
                    <a:gd name="T1" fmla="*/ 4 h 126"/>
                    <a:gd name="T2" fmla="*/ 3 w 96"/>
                    <a:gd name="T3" fmla="*/ 126 h 126"/>
                    <a:gd name="T4" fmla="*/ 3 w 96"/>
                    <a:gd name="T5" fmla="*/ 126 h 126"/>
                    <a:gd name="T6" fmla="*/ 0 w 96"/>
                    <a:gd name="T7" fmla="*/ 123 h 126"/>
                    <a:gd name="T8" fmla="*/ 93 w 96"/>
                    <a:gd name="T9" fmla="*/ 0 h 126"/>
                    <a:gd name="T10" fmla="*/ 93 w 96"/>
                    <a:gd name="T11" fmla="*/ 0 h 126"/>
                    <a:gd name="T12" fmla="*/ 96 w 96"/>
                    <a:gd name="T13" fmla="*/ 4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126"/>
                    <a:gd name="T23" fmla="*/ 96 w 96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126">
                      <a:moveTo>
                        <a:pt x="96" y="4"/>
                      </a:moveTo>
                      <a:lnTo>
                        <a:pt x="3" y="126"/>
                      </a:lnTo>
                      <a:lnTo>
                        <a:pt x="0" y="123"/>
                      </a:lnTo>
                      <a:lnTo>
                        <a:pt x="93" y="0"/>
                      </a:lnTo>
                      <a:lnTo>
                        <a:pt x="96" y="4"/>
                      </a:lnTo>
                      <a:close/>
                    </a:path>
                  </a:pathLst>
                </a:custGeom>
                <a:solidFill>
                  <a:srgbClr val="0095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93" name="Freeform 545"/>
                <p:cNvSpPr>
                  <a:spLocks/>
                </p:cNvSpPr>
                <p:nvPr/>
              </p:nvSpPr>
              <p:spPr bwMode="auto">
                <a:xfrm>
                  <a:off x="4360" y="1227"/>
                  <a:ext cx="97" cy="130"/>
                </a:xfrm>
                <a:custGeom>
                  <a:avLst/>
                  <a:gdLst>
                    <a:gd name="T0" fmla="*/ 97 w 97"/>
                    <a:gd name="T1" fmla="*/ 4 h 130"/>
                    <a:gd name="T2" fmla="*/ 7 w 97"/>
                    <a:gd name="T3" fmla="*/ 130 h 130"/>
                    <a:gd name="T4" fmla="*/ 4 w 97"/>
                    <a:gd name="T5" fmla="*/ 127 h 130"/>
                    <a:gd name="T6" fmla="*/ 0 w 97"/>
                    <a:gd name="T7" fmla="*/ 127 h 130"/>
                    <a:gd name="T8" fmla="*/ 93 w 97"/>
                    <a:gd name="T9" fmla="*/ 0 h 130"/>
                    <a:gd name="T10" fmla="*/ 97 w 97"/>
                    <a:gd name="T11" fmla="*/ 4 h 130"/>
                    <a:gd name="T12" fmla="*/ 97 w 97"/>
                    <a:gd name="T13" fmla="*/ 4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7"/>
                    <a:gd name="T22" fmla="*/ 0 h 130"/>
                    <a:gd name="T23" fmla="*/ 97 w 97"/>
                    <a:gd name="T24" fmla="*/ 130 h 1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7" h="130">
                      <a:moveTo>
                        <a:pt x="97" y="4"/>
                      </a:moveTo>
                      <a:lnTo>
                        <a:pt x="7" y="130"/>
                      </a:lnTo>
                      <a:lnTo>
                        <a:pt x="4" y="127"/>
                      </a:lnTo>
                      <a:lnTo>
                        <a:pt x="0" y="127"/>
                      </a:lnTo>
                      <a:lnTo>
                        <a:pt x="93" y="0"/>
                      </a:lnTo>
                      <a:lnTo>
                        <a:pt x="97" y="4"/>
                      </a:lnTo>
                      <a:close/>
                    </a:path>
                  </a:pathLst>
                </a:custGeom>
                <a:solidFill>
                  <a:srgbClr val="0095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94" name="Freeform 546"/>
                <p:cNvSpPr>
                  <a:spLocks/>
                </p:cNvSpPr>
                <p:nvPr/>
              </p:nvSpPr>
              <p:spPr bwMode="auto">
                <a:xfrm>
                  <a:off x="4356" y="1227"/>
                  <a:ext cx="101" cy="127"/>
                </a:xfrm>
                <a:custGeom>
                  <a:avLst/>
                  <a:gdLst>
                    <a:gd name="T0" fmla="*/ 101 w 101"/>
                    <a:gd name="T1" fmla="*/ 4 h 127"/>
                    <a:gd name="T2" fmla="*/ 8 w 101"/>
                    <a:gd name="T3" fmla="*/ 127 h 127"/>
                    <a:gd name="T4" fmla="*/ 4 w 101"/>
                    <a:gd name="T5" fmla="*/ 127 h 127"/>
                    <a:gd name="T6" fmla="*/ 0 w 101"/>
                    <a:gd name="T7" fmla="*/ 127 h 127"/>
                    <a:gd name="T8" fmla="*/ 93 w 101"/>
                    <a:gd name="T9" fmla="*/ 0 h 127"/>
                    <a:gd name="T10" fmla="*/ 97 w 101"/>
                    <a:gd name="T11" fmla="*/ 0 h 127"/>
                    <a:gd name="T12" fmla="*/ 101 w 101"/>
                    <a:gd name="T13" fmla="*/ 4 h 1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127"/>
                    <a:gd name="T23" fmla="*/ 101 w 101"/>
                    <a:gd name="T24" fmla="*/ 127 h 1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127">
                      <a:moveTo>
                        <a:pt x="101" y="4"/>
                      </a:moveTo>
                      <a:lnTo>
                        <a:pt x="8" y="127"/>
                      </a:lnTo>
                      <a:lnTo>
                        <a:pt x="4" y="127"/>
                      </a:lnTo>
                      <a:lnTo>
                        <a:pt x="0" y="127"/>
                      </a:lnTo>
                      <a:lnTo>
                        <a:pt x="93" y="0"/>
                      </a:lnTo>
                      <a:lnTo>
                        <a:pt x="97" y="0"/>
                      </a:lnTo>
                      <a:lnTo>
                        <a:pt x="101" y="4"/>
                      </a:lnTo>
                      <a:close/>
                    </a:path>
                  </a:pathLst>
                </a:custGeom>
                <a:solidFill>
                  <a:srgbClr val="0096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95" name="Freeform 547"/>
                <p:cNvSpPr>
                  <a:spLocks/>
                </p:cNvSpPr>
                <p:nvPr/>
              </p:nvSpPr>
              <p:spPr bwMode="auto">
                <a:xfrm>
                  <a:off x="4353" y="1224"/>
                  <a:ext cx="100" cy="130"/>
                </a:xfrm>
                <a:custGeom>
                  <a:avLst/>
                  <a:gdLst>
                    <a:gd name="T0" fmla="*/ 100 w 100"/>
                    <a:gd name="T1" fmla="*/ 3 h 130"/>
                    <a:gd name="T2" fmla="*/ 7 w 100"/>
                    <a:gd name="T3" fmla="*/ 130 h 130"/>
                    <a:gd name="T4" fmla="*/ 3 w 100"/>
                    <a:gd name="T5" fmla="*/ 130 h 130"/>
                    <a:gd name="T6" fmla="*/ 0 w 100"/>
                    <a:gd name="T7" fmla="*/ 126 h 130"/>
                    <a:gd name="T8" fmla="*/ 93 w 100"/>
                    <a:gd name="T9" fmla="*/ 0 h 130"/>
                    <a:gd name="T10" fmla="*/ 96 w 100"/>
                    <a:gd name="T11" fmla="*/ 3 h 130"/>
                    <a:gd name="T12" fmla="*/ 100 w 100"/>
                    <a:gd name="T13" fmla="*/ 3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30"/>
                    <a:gd name="T23" fmla="*/ 100 w 100"/>
                    <a:gd name="T24" fmla="*/ 130 h 1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30">
                      <a:moveTo>
                        <a:pt x="100" y="3"/>
                      </a:moveTo>
                      <a:lnTo>
                        <a:pt x="7" y="130"/>
                      </a:lnTo>
                      <a:lnTo>
                        <a:pt x="3" y="130"/>
                      </a:lnTo>
                      <a:lnTo>
                        <a:pt x="0" y="126"/>
                      </a:lnTo>
                      <a:lnTo>
                        <a:pt x="93" y="0"/>
                      </a:lnTo>
                      <a:lnTo>
                        <a:pt x="96" y="3"/>
                      </a:lnTo>
                      <a:lnTo>
                        <a:pt x="100" y="3"/>
                      </a:lnTo>
                      <a:close/>
                    </a:path>
                  </a:pathLst>
                </a:custGeom>
                <a:solidFill>
                  <a:srgbClr val="0097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96" name="Freeform 548"/>
                <p:cNvSpPr>
                  <a:spLocks/>
                </p:cNvSpPr>
                <p:nvPr/>
              </p:nvSpPr>
              <p:spPr bwMode="auto">
                <a:xfrm>
                  <a:off x="4349" y="1220"/>
                  <a:ext cx="100" cy="134"/>
                </a:xfrm>
                <a:custGeom>
                  <a:avLst/>
                  <a:gdLst>
                    <a:gd name="T0" fmla="*/ 100 w 100"/>
                    <a:gd name="T1" fmla="*/ 7 h 134"/>
                    <a:gd name="T2" fmla="*/ 7 w 100"/>
                    <a:gd name="T3" fmla="*/ 134 h 134"/>
                    <a:gd name="T4" fmla="*/ 4 w 100"/>
                    <a:gd name="T5" fmla="*/ 130 h 134"/>
                    <a:gd name="T6" fmla="*/ 0 w 100"/>
                    <a:gd name="T7" fmla="*/ 130 h 134"/>
                    <a:gd name="T8" fmla="*/ 93 w 100"/>
                    <a:gd name="T9" fmla="*/ 0 h 134"/>
                    <a:gd name="T10" fmla="*/ 97 w 100"/>
                    <a:gd name="T11" fmla="*/ 4 h 134"/>
                    <a:gd name="T12" fmla="*/ 100 w 100"/>
                    <a:gd name="T13" fmla="*/ 7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34"/>
                    <a:gd name="T23" fmla="*/ 100 w 100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34">
                      <a:moveTo>
                        <a:pt x="100" y="7"/>
                      </a:moveTo>
                      <a:lnTo>
                        <a:pt x="7" y="134"/>
                      </a:lnTo>
                      <a:lnTo>
                        <a:pt x="4" y="130"/>
                      </a:lnTo>
                      <a:lnTo>
                        <a:pt x="0" y="130"/>
                      </a:lnTo>
                      <a:lnTo>
                        <a:pt x="93" y="0"/>
                      </a:lnTo>
                      <a:lnTo>
                        <a:pt x="97" y="4"/>
                      </a:lnTo>
                      <a:lnTo>
                        <a:pt x="100" y="7"/>
                      </a:lnTo>
                      <a:close/>
                    </a:path>
                  </a:pathLst>
                </a:custGeom>
                <a:solidFill>
                  <a:srgbClr val="0297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97" name="Freeform 549"/>
                <p:cNvSpPr>
                  <a:spLocks/>
                </p:cNvSpPr>
                <p:nvPr/>
              </p:nvSpPr>
              <p:spPr bwMode="auto">
                <a:xfrm>
                  <a:off x="4345" y="1220"/>
                  <a:ext cx="101" cy="130"/>
                </a:xfrm>
                <a:custGeom>
                  <a:avLst/>
                  <a:gdLst>
                    <a:gd name="T0" fmla="*/ 101 w 101"/>
                    <a:gd name="T1" fmla="*/ 4 h 130"/>
                    <a:gd name="T2" fmla="*/ 8 w 101"/>
                    <a:gd name="T3" fmla="*/ 130 h 130"/>
                    <a:gd name="T4" fmla="*/ 4 w 101"/>
                    <a:gd name="T5" fmla="*/ 130 h 130"/>
                    <a:gd name="T6" fmla="*/ 0 w 101"/>
                    <a:gd name="T7" fmla="*/ 126 h 130"/>
                    <a:gd name="T8" fmla="*/ 97 w 101"/>
                    <a:gd name="T9" fmla="*/ 0 h 130"/>
                    <a:gd name="T10" fmla="*/ 97 w 101"/>
                    <a:gd name="T11" fmla="*/ 0 h 130"/>
                    <a:gd name="T12" fmla="*/ 101 w 101"/>
                    <a:gd name="T13" fmla="*/ 4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130"/>
                    <a:gd name="T23" fmla="*/ 101 w 101"/>
                    <a:gd name="T24" fmla="*/ 130 h 1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130">
                      <a:moveTo>
                        <a:pt x="101" y="4"/>
                      </a:moveTo>
                      <a:lnTo>
                        <a:pt x="8" y="130"/>
                      </a:lnTo>
                      <a:lnTo>
                        <a:pt x="4" y="130"/>
                      </a:lnTo>
                      <a:lnTo>
                        <a:pt x="0" y="126"/>
                      </a:lnTo>
                      <a:lnTo>
                        <a:pt x="97" y="0"/>
                      </a:lnTo>
                      <a:lnTo>
                        <a:pt x="101" y="4"/>
                      </a:lnTo>
                      <a:close/>
                    </a:path>
                  </a:pathLst>
                </a:custGeom>
                <a:solidFill>
                  <a:srgbClr val="049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98" name="Freeform 550"/>
                <p:cNvSpPr>
                  <a:spLocks/>
                </p:cNvSpPr>
                <p:nvPr/>
              </p:nvSpPr>
              <p:spPr bwMode="auto">
                <a:xfrm>
                  <a:off x="4341" y="1216"/>
                  <a:ext cx="101" cy="134"/>
                </a:xfrm>
                <a:custGeom>
                  <a:avLst/>
                  <a:gdLst>
                    <a:gd name="T0" fmla="*/ 101 w 101"/>
                    <a:gd name="T1" fmla="*/ 4 h 134"/>
                    <a:gd name="T2" fmla="*/ 8 w 101"/>
                    <a:gd name="T3" fmla="*/ 134 h 134"/>
                    <a:gd name="T4" fmla="*/ 4 w 101"/>
                    <a:gd name="T5" fmla="*/ 130 h 134"/>
                    <a:gd name="T6" fmla="*/ 0 w 101"/>
                    <a:gd name="T7" fmla="*/ 127 h 134"/>
                    <a:gd name="T8" fmla="*/ 97 w 101"/>
                    <a:gd name="T9" fmla="*/ 0 h 134"/>
                    <a:gd name="T10" fmla="*/ 101 w 101"/>
                    <a:gd name="T11" fmla="*/ 4 h 134"/>
                    <a:gd name="T12" fmla="*/ 101 w 101"/>
                    <a:gd name="T13" fmla="*/ 4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134"/>
                    <a:gd name="T23" fmla="*/ 101 w 101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134">
                      <a:moveTo>
                        <a:pt x="101" y="4"/>
                      </a:moveTo>
                      <a:lnTo>
                        <a:pt x="8" y="134"/>
                      </a:lnTo>
                      <a:lnTo>
                        <a:pt x="4" y="130"/>
                      </a:lnTo>
                      <a:lnTo>
                        <a:pt x="0" y="127"/>
                      </a:lnTo>
                      <a:lnTo>
                        <a:pt x="97" y="0"/>
                      </a:lnTo>
                      <a:lnTo>
                        <a:pt x="101" y="4"/>
                      </a:lnTo>
                      <a:close/>
                    </a:path>
                  </a:pathLst>
                </a:custGeom>
                <a:solidFill>
                  <a:srgbClr val="0A9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499" name="Freeform 551"/>
                <p:cNvSpPr>
                  <a:spLocks/>
                </p:cNvSpPr>
                <p:nvPr/>
              </p:nvSpPr>
              <p:spPr bwMode="auto">
                <a:xfrm>
                  <a:off x="4338" y="1216"/>
                  <a:ext cx="104" cy="130"/>
                </a:xfrm>
                <a:custGeom>
                  <a:avLst/>
                  <a:gdLst>
                    <a:gd name="T0" fmla="*/ 104 w 104"/>
                    <a:gd name="T1" fmla="*/ 4 h 130"/>
                    <a:gd name="T2" fmla="*/ 7 w 104"/>
                    <a:gd name="T3" fmla="*/ 130 h 130"/>
                    <a:gd name="T4" fmla="*/ 3 w 104"/>
                    <a:gd name="T5" fmla="*/ 127 h 130"/>
                    <a:gd name="T6" fmla="*/ 0 w 104"/>
                    <a:gd name="T7" fmla="*/ 127 h 130"/>
                    <a:gd name="T8" fmla="*/ 96 w 104"/>
                    <a:gd name="T9" fmla="*/ 0 h 130"/>
                    <a:gd name="T10" fmla="*/ 100 w 104"/>
                    <a:gd name="T11" fmla="*/ 0 h 130"/>
                    <a:gd name="T12" fmla="*/ 104 w 104"/>
                    <a:gd name="T13" fmla="*/ 4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30"/>
                    <a:gd name="T23" fmla="*/ 104 w 104"/>
                    <a:gd name="T24" fmla="*/ 130 h 1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30">
                      <a:moveTo>
                        <a:pt x="104" y="4"/>
                      </a:moveTo>
                      <a:lnTo>
                        <a:pt x="7" y="130"/>
                      </a:lnTo>
                      <a:lnTo>
                        <a:pt x="3" y="127"/>
                      </a:lnTo>
                      <a:lnTo>
                        <a:pt x="0" y="127"/>
                      </a:lnTo>
                      <a:lnTo>
                        <a:pt x="96" y="0"/>
                      </a:lnTo>
                      <a:lnTo>
                        <a:pt x="100" y="0"/>
                      </a:lnTo>
                      <a:lnTo>
                        <a:pt x="104" y="4"/>
                      </a:lnTo>
                      <a:close/>
                    </a:path>
                  </a:pathLst>
                </a:custGeom>
                <a:solidFill>
                  <a:srgbClr val="0F98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00" name="Freeform 552"/>
                <p:cNvSpPr>
                  <a:spLocks/>
                </p:cNvSpPr>
                <p:nvPr/>
              </p:nvSpPr>
              <p:spPr bwMode="auto">
                <a:xfrm>
                  <a:off x="4338" y="1212"/>
                  <a:ext cx="100" cy="131"/>
                </a:xfrm>
                <a:custGeom>
                  <a:avLst/>
                  <a:gdLst>
                    <a:gd name="T0" fmla="*/ 100 w 100"/>
                    <a:gd name="T1" fmla="*/ 4 h 131"/>
                    <a:gd name="T2" fmla="*/ 3 w 100"/>
                    <a:gd name="T3" fmla="*/ 131 h 131"/>
                    <a:gd name="T4" fmla="*/ 0 w 100"/>
                    <a:gd name="T5" fmla="*/ 131 h 131"/>
                    <a:gd name="T6" fmla="*/ 0 w 100"/>
                    <a:gd name="T7" fmla="*/ 127 h 131"/>
                    <a:gd name="T8" fmla="*/ 93 w 100"/>
                    <a:gd name="T9" fmla="*/ 0 h 131"/>
                    <a:gd name="T10" fmla="*/ 96 w 100"/>
                    <a:gd name="T11" fmla="*/ 4 h 131"/>
                    <a:gd name="T12" fmla="*/ 100 w 100"/>
                    <a:gd name="T13" fmla="*/ 4 h 1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31"/>
                    <a:gd name="T23" fmla="*/ 100 w 100"/>
                    <a:gd name="T24" fmla="*/ 131 h 1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31">
                      <a:moveTo>
                        <a:pt x="100" y="4"/>
                      </a:moveTo>
                      <a:lnTo>
                        <a:pt x="3" y="131"/>
                      </a:lnTo>
                      <a:lnTo>
                        <a:pt x="0" y="131"/>
                      </a:lnTo>
                      <a:lnTo>
                        <a:pt x="0" y="127"/>
                      </a:lnTo>
                      <a:lnTo>
                        <a:pt x="93" y="0"/>
                      </a:lnTo>
                      <a:lnTo>
                        <a:pt x="96" y="4"/>
                      </a:lnTo>
                      <a:lnTo>
                        <a:pt x="100" y="4"/>
                      </a:lnTo>
                      <a:close/>
                    </a:path>
                  </a:pathLst>
                </a:custGeom>
                <a:solidFill>
                  <a:srgbClr val="1099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01" name="Freeform 553"/>
                <p:cNvSpPr>
                  <a:spLocks/>
                </p:cNvSpPr>
                <p:nvPr/>
              </p:nvSpPr>
              <p:spPr bwMode="auto">
                <a:xfrm>
                  <a:off x="4334" y="1209"/>
                  <a:ext cx="100" cy="134"/>
                </a:xfrm>
                <a:custGeom>
                  <a:avLst/>
                  <a:gdLst>
                    <a:gd name="T0" fmla="*/ 100 w 100"/>
                    <a:gd name="T1" fmla="*/ 7 h 134"/>
                    <a:gd name="T2" fmla="*/ 4 w 100"/>
                    <a:gd name="T3" fmla="*/ 134 h 134"/>
                    <a:gd name="T4" fmla="*/ 4 w 100"/>
                    <a:gd name="T5" fmla="*/ 130 h 134"/>
                    <a:gd name="T6" fmla="*/ 0 w 100"/>
                    <a:gd name="T7" fmla="*/ 130 h 134"/>
                    <a:gd name="T8" fmla="*/ 93 w 100"/>
                    <a:gd name="T9" fmla="*/ 0 h 134"/>
                    <a:gd name="T10" fmla="*/ 97 w 100"/>
                    <a:gd name="T11" fmla="*/ 3 h 134"/>
                    <a:gd name="T12" fmla="*/ 100 w 100"/>
                    <a:gd name="T13" fmla="*/ 7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34"/>
                    <a:gd name="T23" fmla="*/ 100 w 100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34">
                      <a:moveTo>
                        <a:pt x="100" y="7"/>
                      </a:moveTo>
                      <a:lnTo>
                        <a:pt x="4" y="134"/>
                      </a:lnTo>
                      <a:lnTo>
                        <a:pt x="4" y="130"/>
                      </a:lnTo>
                      <a:lnTo>
                        <a:pt x="0" y="130"/>
                      </a:lnTo>
                      <a:lnTo>
                        <a:pt x="93" y="0"/>
                      </a:lnTo>
                      <a:lnTo>
                        <a:pt x="97" y="3"/>
                      </a:lnTo>
                      <a:lnTo>
                        <a:pt x="100" y="7"/>
                      </a:lnTo>
                      <a:close/>
                    </a:path>
                  </a:pathLst>
                </a:custGeom>
                <a:solidFill>
                  <a:srgbClr val="1499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02" name="Freeform 554"/>
                <p:cNvSpPr>
                  <a:spLocks/>
                </p:cNvSpPr>
                <p:nvPr/>
              </p:nvSpPr>
              <p:spPr bwMode="auto">
                <a:xfrm>
                  <a:off x="4330" y="1209"/>
                  <a:ext cx="101" cy="130"/>
                </a:xfrm>
                <a:custGeom>
                  <a:avLst/>
                  <a:gdLst>
                    <a:gd name="T0" fmla="*/ 101 w 101"/>
                    <a:gd name="T1" fmla="*/ 3 h 130"/>
                    <a:gd name="T2" fmla="*/ 8 w 101"/>
                    <a:gd name="T3" fmla="*/ 130 h 130"/>
                    <a:gd name="T4" fmla="*/ 4 w 101"/>
                    <a:gd name="T5" fmla="*/ 130 h 130"/>
                    <a:gd name="T6" fmla="*/ 0 w 101"/>
                    <a:gd name="T7" fmla="*/ 126 h 130"/>
                    <a:gd name="T8" fmla="*/ 97 w 101"/>
                    <a:gd name="T9" fmla="*/ 0 h 130"/>
                    <a:gd name="T10" fmla="*/ 97 w 101"/>
                    <a:gd name="T11" fmla="*/ 0 h 130"/>
                    <a:gd name="T12" fmla="*/ 101 w 101"/>
                    <a:gd name="T13" fmla="*/ 3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130"/>
                    <a:gd name="T23" fmla="*/ 101 w 101"/>
                    <a:gd name="T24" fmla="*/ 130 h 1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130">
                      <a:moveTo>
                        <a:pt x="101" y="3"/>
                      </a:moveTo>
                      <a:lnTo>
                        <a:pt x="8" y="130"/>
                      </a:lnTo>
                      <a:lnTo>
                        <a:pt x="4" y="130"/>
                      </a:lnTo>
                      <a:lnTo>
                        <a:pt x="0" y="126"/>
                      </a:lnTo>
                      <a:lnTo>
                        <a:pt x="97" y="0"/>
                      </a:lnTo>
                      <a:lnTo>
                        <a:pt x="101" y="3"/>
                      </a:lnTo>
                      <a:close/>
                    </a:path>
                  </a:pathLst>
                </a:custGeom>
                <a:solidFill>
                  <a:srgbClr val="189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03" name="Freeform 555"/>
                <p:cNvSpPr>
                  <a:spLocks/>
                </p:cNvSpPr>
                <p:nvPr/>
              </p:nvSpPr>
              <p:spPr bwMode="auto">
                <a:xfrm>
                  <a:off x="4327" y="1205"/>
                  <a:ext cx="100" cy="134"/>
                </a:xfrm>
                <a:custGeom>
                  <a:avLst/>
                  <a:gdLst>
                    <a:gd name="T0" fmla="*/ 100 w 100"/>
                    <a:gd name="T1" fmla="*/ 4 h 134"/>
                    <a:gd name="T2" fmla="*/ 7 w 100"/>
                    <a:gd name="T3" fmla="*/ 134 h 134"/>
                    <a:gd name="T4" fmla="*/ 3 w 100"/>
                    <a:gd name="T5" fmla="*/ 130 h 134"/>
                    <a:gd name="T6" fmla="*/ 0 w 100"/>
                    <a:gd name="T7" fmla="*/ 130 h 134"/>
                    <a:gd name="T8" fmla="*/ 96 w 100"/>
                    <a:gd name="T9" fmla="*/ 0 h 134"/>
                    <a:gd name="T10" fmla="*/ 100 w 100"/>
                    <a:gd name="T11" fmla="*/ 4 h 134"/>
                    <a:gd name="T12" fmla="*/ 100 w 100"/>
                    <a:gd name="T13" fmla="*/ 4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34"/>
                    <a:gd name="T23" fmla="*/ 100 w 100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34">
                      <a:moveTo>
                        <a:pt x="100" y="4"/>
                      </a:moveTo>
                      <a:lnTo>
                        <a:pt x="7" y="134"/>
                      </a:lnTo>
                      <a:lnTo>
                        <a:pt x="3" y="130"/>
                      </a:lnTo>
                      <a:lnTo>
                        <a:pt x="0" y="130"/>
                      </a:lnTo>
                      <a:lnTo>
                        <a:pt x="96" y="0"/>
                      </a:lnTo>
                      <a:lnTo>
                        <a:pt x="100" y="4"/>
                      </a:lnTo>
                      <a:close/>
                    </a:path>
                  </a:pathLst>
                </a:custGeom>
                <a:solidFill>
                  <a:srgbClr val="199A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04" name="Freeform 556"/>
                <p:cNvSpPr>
                  <a:spLocks/>
                </p:cNvSpPr>
                <p:nvPr/>
              </p:nvSpPr>
              <p:spPr bwMode="auto">
                <a:xfrm>
                  <a:off x="4323" y="1201"/>
                  <a:ext cx="104" cy="134"/>
                </a:xfrm>
                <a:custGeom>
                  <a:avLst/>
                  <a:gdLst>
                    <a:gd name="T0" fmla="*/ 104 w 104"/>
                    <a:gd name="T1" fmla="*/ 8 h 134"/>
                    <a:gd name="T2" fmla="*/ 7 w 104"/>
                    <a:gd name="T3" fmla="*/ 134 h 134"/>
                    <a:gd name="T4" fmla="*/ 4 w 104"/>
                    <a:gd name="T5" fmla="*/ 134 h 134"/>
                    <a:gd name="T6" fmla="*/ 0 w 104"/>
                    <a:gd name="T7" fmla="*/ 130 h 134"/>
                    <a:gd name="T8" fmla="*/ 96 w 104"/>
                    <a:gd name="T9" fmla="*/ 0 h 134"/>
                    <a:gd name="T10" fmla="*/ 100 w 104"/>
                    <a:gd name="T11" fmla="*/ 4 h 134"/>
                    <a:gd name="T12" fmla="*/ 104 w 104"/>
                    <a:gd name="T13" fmla="*/ 8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34"/>
                    <a:gd name="T23" fmla="*/ 104 w 104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34">
                      <a:moveTo>
                        <a:pt x="104" y="8"/>
                      </a:moveTo>
                      <a:lnTo>
                        <a:pt x="7" y="134"/>
                      </a:lnTo>
                      <a:lnTo>
                        <a:pt x="4" y="134"/>
                      </a:lnTo>
                      <a:lnTo>
                        <a:pt x="0" y="130"/>
                      </a:lnTo>
                      <a:lnTo>
                        <a:pt x="96" y="0"/>
                      </a:lnTo>
                      <a:lnTo>
                        <a:pt x="100" y="4"/>
                      </a:lnTo>
                      <a:lnTo>
                        <a:pt x="104" y="8"/>
                      </a:lnTo>
                      <a:close/>
                    </a:path>
                  </a:pathLst>
                </a:custGeom>
                <a:solidFill>
                  <a:srgbClr val="1C9B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05" name="Freeform 557"/>
                <p:cNvSpPr>
                  <a:spLocks/>
                </p:cNvSpPr>
                <p:nvPr/>
              </p:nvSpPr>
              <p:spPr bwMode="auto">
                <a:xfrm>
                  <a:off x="4323" y="1201"/>
                  <a:ext cx="100" cy="134"/>
                </a:xfrm>
                <a:custGeom>
                  <a:avLst/>
                  <a:gdLst>
                    <a:gd name="T0" fmla="*/ 100 w 100"/>
                    <a:gd name="T1" fmla="*/ 4 h 134"/>
                    <a:gd name="T2" fmla="*/ 4 w 100"/>
                    <a:gd name="T3" fmla="*/ 134 h 134"/>
                    <a:gd name="T4" fmla="*/ 0 w 100"/>
                    <a:gd name="T5" fmla="*/ 130 h 134"/>
                    <a:gd name="T6" fmla="*/ 0 w 100"/>
                    <a:gd name="T7" fmla="*/ 127 h 134"/>
                    <a:gd name="T8" fmla="*/ 93 w 100"/>
                    <a:gd name="T9" fmla="*/ 0 h 134"/>
                    <a:gd name="T10" fmla="*/ 96 w 100"/>
                    <a:gd name="T11" fmla="*/ 0 h 134"/>
                    <a:gd name="T12" fmla="*/ 100 w 100"/>
                    <a:gd name="T13" fmla="*/ 4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34"/>
                    <a:gd name="T23" fmla="*/ 100 w 100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34">
                      <a:moveTo>
                        <a:pt x="100" y="4"/>
                      </a:moveTo>
                      <a:lnTo>
                        <a:pt x="4" y="134"/>
                      </a:lnTo>
                      <a:lnTo>
                        <a:pt x="0" y="130"/>
                      </a:lnTo>
                      <a:lnTo>
                        <a:pt x="0" y="127"/>
                      </a:lnTo>
                      <a:lnTo>
                        <a:pt x="93" y="0"/>
                      </a:lnTo>
                      <a:lnTo>
                        <a:pt x="96" y="0"/>
                      </a:lnTo>
                      <a:lnTo>
                        <a:pt x="100" y="4"/>
                      </a:lnTo>
                      <a:close/>
                    </a:path>
                  </a:pathLst>
                </a:custGeom>
                <a:solidFill>
                  <a:srgbClr val="1F9B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06" name="Freeform 558"/>
                <p:cNvSpPr>
                  <a:spLocks/>
                </p:cNvSpPr>
                <p:nvPr/>
              </p:nvSpPr>
              <p:spPr bwMode="auto">
                <a:xfrm>
                  <a:off x="4319" y="1198"/>
                  <a:ext cx="100" cy="133"/>
                </a:xfrm>
                <a:custGeom>
                  <a:avLst/>
                  <a:gdLst>
                    <a:gd name="T0" fmla="*/ 100 w 100"/>
                    <a:gd name="T1" fmla="*/ 3 h 133"/>
                    <a:gd name="T2" fmla="*/ 4 w 100"/>
                    <a:gd name="T3" fmla="*/ 133 h 133"/>
                    <a:gd name="T4" fmla="*/ 4 w 100"/>
                    <a:gd name="T5" fmla="*/ 130 h 133"/>
                    <a:gd name="T6" fmla="*/ 0 w 100"/>
                    <a:gd name="T7" fmla="*/ 130 h 133"/>
                    <a:gd name="T8" fmla="*/ 97 w 100"/>
                    <a:gd name="T9" fmla="*/ 0 h 133"/>
                    <a:gd name="T10" fmla="*/ 97 w 100"/>
                    <a:gd name="T11" fmla="*/ 3 h 133"/>
                    <a:gd name="T12" fmla="*/ 100 w 100"/>
                    <a:gd name="T13" fmla="*/ 3 h 1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33"/>
                    <a:gd name="T23" fmla="*/ 100 w 100"/>
                    <a:gd name="T24" fmla="*/ 133 h 1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33">
                      <a:moveTo>
                        <a:pt x="100" y="3"/>
                      </a:moveTo>
                      <a:lnTo>
                        <a:pt x="4" y="133"/>
                      </a:lnTo>
                      <a:lnTo>
                        <a:pt x="4" y="130"/>
                      </a:lnTo>
                      <a:lnTo>
                        <a:pt x="0" y="130"/>
                      </a:lnTo>
                      <a:lnTo>
                        <a:pt x="97" y="0"/>
                      </a:lnTo>
                      <a:lnTo>
                        <a:pt x="97" y="3"/>
                      </a:lnTo>
                      <a:lnTo>
                        <a:pt x="100" y="3"/>
                      </a:lnTo>
                      <a:close/>
                    </a:path>
                  </a:pathLst>
                </a:custGeom>
                <a:solidFill>
                  <a:srgbClr val="209C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07" name="Freeform 559"/>
                <p:cNvSpPr>
                  <a:spLocks/>
                </p:cNvSpPr>
                <p:nvPr/>
              </p:nvSpPr>
              <p:spPr bwMode="auto">
                <a:xfrm>
                  <a:off x="4315" y="1194"/>
                  <a:ext cx="101" cy="134"/>
                </a:xfrm>
                <a:custGeom>
                  <a:avLst/>
                  <a:gdLst>
                    <a:gd name="T0" fmla="*/ 101 w 101"/>
                    <a:gd name="T1" fmla="*/ 7 h 134"/>
                    <a:gd name="T2" fmla="*/ 8 w 101"/>
                    <a:gd name="T3" fmla="*/ 134 h 134"/>
                    <a:gd name="T4" fmla="*/ 4 w 101"/>
                    <a:gd name="T5" fmla="*/ 134 h 134"/>
                    <a:gd name="T6" fmla="*/ 0 w 101"/>
                    <a:gd name="T7" fmla="*/ 130 h 134"/>
                    <a:gd name="T8" fmla="*/ 97 w 101"/>
                    <a:gd name="T9" fmla="*/ 0 h 134"/>
                    <a:gd name="T10" fmla="*/ 101 w 101"/>
                    <a:gd name="T11" fmla="*/ 4 h 134"/>
                    <a:gd name="T12" fmla="*/ 101 w 101"/>
                    <a:gd name="T13" fmla="*/ 7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134"/>
                    <a:gd name="T23" fmla="*/ 101 w 101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134">
                      <a:moveTo>
                        <a:pt x="101" y="7"/>
                      </a:moveTo>
                      <a:lnTo>
                        <a:pt x="8" y="134"/>
                      </a:lnTo>
                      <a:lnTo>
                        <a:pt x="4" y="134"/>
                      </a:lnTo>
                      <a:lnTo>
                        <a:pt x="0" y="130"/>
                      </a:lnTo>
                      <a:lnTo>
                        <a:pt x="97" y="0"/>
                      </a:lnTo>
                      <a:lnTo>
                        <a:pt x="101" y="4"/>
                      </a:lnTo>
                      <a:lnTo>
                        <a:pt x="101" y="7"/>
                      </a:lnTo>
                      <a:close/>
                    </a:path>
                  </a:pathLst>
                </a:custGeom>
                <a:solidFill>
                  <a:srgbClr val="249C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08" name="Freeform 560"/>
                <p:cNvSpPr>
                  <a:spLocks/>
                </p:cNvSpPr>
                <p:nvPr/>
              </p:nvSpPr>
              <p:spPr bwMode="auto">
                <a:xfrm>
                  <a:off x="4312" y="1190"/>
                  <a:ext cx="104" cy="138"/>
                </a:xfrm>
                <a:custGeom>
                  <a:avLst/>
                  <a:gdLst>
                    <a:gd name="T0" fmla="*/ 104 w 104"/>
                    <a:gd name="T1" fmla="*/ 8 h 138"/>
                    <a:gd name="T2" fmla="*/ 7 w 104"/>
                    <a:gd name="T3" fmla="*/ 138 h 138"/>
                    <a:gd name="T4" fmla="*/ 3 w 104"/>
                    <a:gd name="T5" fmla="*/ 134 h 138"/>
                    <a:gd name="T6" fmla="*/ 0 w 104"/>
                    <a:gd name="T7" fmla="*/ 134 h 138"/>
                    <a:gd name="T8" fmla="*/ 96 w 104"/>
                    <a:gd name="T9" fmla="*/ 0 h 138"/>
                    <a:gd name="T10" fmla="*/ 100 w 104"/>
                    <a:gd name="T11" fmla="*/ 4 h 138"/>
                    <a:gd name="T12" fmla="*/ 104 w 104"/>
                    <a:gd name="T13" fmla="*/ 8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38"/>
                    <a:gd name="T23" fmla="*/ 104 w 104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38">
                      <a:moveTo>
                        <a:pt x="104" y="8"/>
                      </a:moveTo>
                      <a:lnTo>
                        <a:pt x="7" y="138"/>
                      </a:lnTo>
                      <a:lnTo>
                        <a:pt x="3" y="134"/>
                      </a:lnTo>
                      <a:lnTo>
                        <a:pt x="0" y="134"/>
                      </a:lnTo>
                      <a:lnTo>
                        <a:pt x="96" y="0"/>
                      </a:lnTo>
                      <a:lnTo>
                        <a:pt x="100" y="4"/>
                      </a:lnTo>
                      <a:lnTo>
                        <a:pt x="104" y="8"/>
                      </a:lnTo>
                      <a:close/>
                    </a:path>
                  </a:pathLst>
                </a:custGeom>
                <a:solidFill>
                  <a:srgbClr val="259D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09" name="Freeform 561"/>
                <p:cNvSpPr>
                  <a:spLocks/>
                </p:cNvSpPr>
                <p:nvPr/>
              </p:nvSpPr>
              <p:spPr bwMode="auto">
                <a:xfrm>
                  <a:off x="4308" y="1190"/>
                  <a:ext cx="104" cy="134"/>
                </a:xfrm>
                <a:custGeom>
                  <a:avLst/>
                  <a:gdLst>
                    <a:gd name="T0" fmla="*/ 104 w 104"/>
                    <a:gd name="T1" fmla="*/ 4 h 134"/>
                    <a:gd name="T2" fmla="*/ 7 w 104"/>
                    <a:gd name="T3" fmla="*/ 134 h 134"/>
                    <a:gd name="T4" fmla="*/ 4 w 104"/>
                    <a:gd name="T5" fmla="*/ 134 h 134"/>
                    <a:gd name="T6" fmla="*/ 0 w 104"/>
                    <a:gd name="T7" fmla="*/ 130 h 134"/>
                    <a:gd name="T8" fmla="*/ 97 w 104"/>
                    <a:gd name="T9" fmla="*/ 0 h 134"/>
                    <a:gd name="T10" fmla="*/ 100 w 104"/>
                    <a:gd name="T11" fmla="*/ 0 h 134"/>
                    <a:gd name="T12" fmla="*/ 104 w 104"/>
                    <a:gd name="T13" fmla="*/ 4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34"/>
                    <a:gd name="T23" fmla="*/ 104 w 104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34">
                      <a:moveTo>
                        <a:pt x="104" y="4"/>
                      </a:moveTo>
                      <a:lnTo>
                        <a:pt x="7" y="134"/>
                      </a:lnTo>
                      <a:lnTo>
                        <a:pt x="4" y="134"/>
                      </a:lnTo>
                      <a:lnTo>
                        <a:pt x="0" y="130"/>
                      </a:lnTo>
                      <a:lnTo>
                        <a:pt x="97" y="0"/>
                      </a:lnTo>
                      <a:lnTo>
                        <a:pt x="100" y="0"/>
                      </a:lnTo>
                      <a:lnTo>
                        <a:pt x="104" y="4"/>
                      </a:lnTo>
                      <a:close/>
                    </a:path>
                  </a:pathLst>
                </a:custGeom>
                <a:solidFill>
                  <a:srgbClr val="279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10" name="Freeform 562"/>
                <p:cNvSpPr>
                  <a:spLocks/>
                </p:cNvSpPr>
                <p:nvPr/>
              </p:nvSpPr>
              <p:spPr bwMode="auto">
                <a:xfrm>
                  <a:off x="4308" y="1186"/>
                  <a:ext cx="100" cy="138"/>
                </a:xfrm>
                <a:custGeom>
                  <a:avLst/>
                  <a:gdLst>
                    <a:gd name="T0" fmla="*/ 100 w 100"/>
                    <a:gd name="T1" fmla="*/ 4 h 138"/>
                    <a:gd name="T2" fmla="*/ 4 w 100"/>
                    <a:gd name="T3" fmla="*/ 138 h 138"/>
                    <a:gd name="T4" fmla="*/ 0 w 100"/>
                    <a:gd name="T5" fmla="*/ 134 h 138"/>
                    <a:gd name="T6" fmla="*/ 0 w 100"/>
                    <a:gd name="T7" fmla="*/ 131 h 138"/>
                    <a:gd name="T8" fmla="*/ 97 w 100"/>
                    <a:gd name="T9" fmla="*/ 0 h 138"/>
                    <a:gd name="T10" fmla="*/ 97 w 100"/>
                    <a:gd name="T11" fmla="*/ 4 h 138"/>
                    <a:gd name="T12" fmla="*/ 100 w 100"/>
                    <a:gd name="T13" fmla="*/ 4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38"/>
                    <a:gd name="T23" fmla="*/ 100 w 100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38">
                      <a:moveTo>
                        <a:pt x="100" y="4"/>
                      </a:moveTo>
                      <a:lnTo>
                        <a:pt x="4" y="138"/>
                      </a:lnTo>
                      <a:lnTo>
                        <a:pt x="0" y="134"/>
                      </a:lnTo>
                      <a:lnTo>
                        <a:pt x="0" y="131"/>
                      </a:lnTo>
                      <a:lnTo>
                        <a:pt x="97" y="0"/>
                      </a:lnTo>
                      <a:lnTo>
                        <a:pt x="97" y="4"/>
                      </a:lnTo>
                      <a:lnTo>
                        <a:pt x="100" y="4"/>
                      </a:lnTo>
                      <a:close/>
                    </a:path>
                  </a:pathLst>
                </a:custGeom>
                <a:solidFill>
                  <a:srgbClr val="299E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11" name="Freeform 563"/>
                <p:cNvSpPr>
                  <a:spLocks/>
                </p:cNvSpPr>
                <p:nvPr/>
              </p:nvSpPr>
              <p:spPr bwMode="auto">
                <a:xfrm>
                  <a:off x="4304" y="1183"/>
                  <a:ext cx="101" cy="137"/>
                </a:xfrm>
                <a:custGeom>
                  <a:avLst/>
                  <a:gdLst>
                    <a:gd name="T0" fmla="*/ 101 w 101"/>
                    <a:gd name="T1" fmla="*/ 7 h 137"/>
                    <a:gd name="T2" fmla="*/ 4 w 101"/>
                    <a:gd name="T3" fmla="*/ 137 h 137"/>
                    <a:gd name="T4" fmla="*/ 4 w 101"/>
                    <a:gd name="T5" fmla="*/ 134 h 137"/>
                    <a:gd name="T6" fmla="*/ 0 w 101"/>
                    <a:gd name="T7" fmla="*/ 134 h 137"/>
                    <a:gd name="T8" fmla="*/ 97 w 101"/>
                    <a:gd name="T9" fmla="*/ 0 h 137"/>
                    <a:gd name="T10" fmla="*/ 101 w 101"/>
                    <a:gd name="T11" fmla="*/ 3 h 137"/>
                    <a:gd name="T12" fmla="*/ 101 w 101"/>
                    <a:gd name="T13" fmla="*/ 7 h 1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137"/>
                    <a:gd name="T23" fmla="*/ 101 w 101"/>
                    <a:gd name="T24" fmla="*/ 137 h 1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137">
                      <a:moveTo>
                        <a:pt x="101" y="7"/>
                      </a:moveTo>
                      <a:lnTo>
                        <a:pt x="4" y="137"/>
                      </a:lnTo>
                      <a:lnTo>
                        <a:pt x="4" y="134"/>
                      </a:lnTo>
                      <a:lnTo>
                        <a:pt x="0" y="134"/>
                      </a:lnTo>
                      <a:lnTo>
                        <a:pt x="97" y="0"/>
                      </a:lnTo>
                      <a:lnTo>
                        <a:pt x="101" y="3"/>
                      </a:lnTo>
                      <a:lnTo>
                        <a:pt x="101" y="7"/>
                      </a:lnTo>
                      <a:close/>
                    </a:path>
                  </a:pathLst>
                </a:custGeom>
                <a:solidFill>
                  <a:srgbClr val="2A9F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12" name="Freeform 564"/>
                <p:cNvSpPr>
                  <a:spLocks/>
                </p:cNvSpPr>
                <p:nvPr/>
              </p:nvSpPr>
              <p:spPr bwMode="auto">
                <a:xfrm>
                  <a:off x="4300" y="1183"/>
                  <a:ext cx="105" cy="134"/>
                </a:xfrm>
                <a:custGeom>
                  <a:avLst/>
                  <a:gdLst>
                    <a:gd name="T0" fmla="*/ 105 w 105"/>
                    <a:gd name="T1" fmla="*/ 3 h 134"/>
                    <a:gd name="T2" fmla="*/ 8 w 105"/>
                    <a:gd name="T3" fmla="*/ 134 h 134"/>
                    <a:gd name="T4" fmla="*/ 4 w 105"/>
                    <a:gd name="T5" fmla="*/ 134 h 134"/>
                    <a:gd name="T6" fmla="*/ 0 w 105"/>
                    <a:gd name="T7" fmla="*/ 130 h 134"/>
                    <a:gd name="T8" fmla="*/ 97 w 105"/>
                    <a:gd name="T9" fmla="*/ 0 h 134"/>
                    <a:gd name="T10" fmla="*/ 101 w 105"/>
                    <a:gd name="T11" fmla="*/ 0 h 134"/>
                    <a:gd name="T12" fmla="*/ 105 w 105"/>
                    <a:gd name="T13" fmla="*/ 3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"/>
                    <a:gd name="T22" fmla="*/ 0 h 134"/>
                    <a:gd name="T23" fmla="*/ 105 w 105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" h="134">
                      <a:moveTo>
                        <a:pt x="105" y="3"/>
                      </a:moveTo>
                      <a:lnTo>
                        <a:pt x="8" y="134"/>
                      </a:lnTo>
                      <a:lnTo>
                        <a:pt x="4" y="134"/>
                      </a:lnTo>
                      <a:lnTo>
                        <a:pt x="0" y="130"/>
                      </a:lnTo>
                      <a:lnTo>
                        <a:pt x="97" y="0"/>
                      </a:lnTo>
                      <a:lnTo>
                        <a:pt x="101" y="0"/>
                      </a:lnTo>
                      <a:lnTo>
                        <a:pt x="105" y="3"/>
                      </a:lnTo>
                      <a:close/>
                    </a:path>
                  </a:pathLst>
                </a:custGeom>
                <a:solidFill>
                  <a:srgbClr val="2C9F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13" name="Freeform 565"/>
                <p:cNvSpPr>
                  <a:spLocks/>
                </p:cNvSpPr>
                <p:nvPr/>
              </p:nvSpPr>
              <p:spPr bwMode="auto">
                <a:xfrm>
                  <a:off x="4300" y="1179"/>
                  <a:ext cx="101" cy="138"/>
                </a:xfrm>
                <a:custGeom>
                  <a:avLst/>
                  <a:gdLst>
                    <a:gd name="T0" fmla="*/ 101 w 101"/>
                    <a:gd name="T1" fmla="*/ 4 h 138"/>
                    <a:gd name="T2" fmla="*/ 4 w 101"/>
                    <a:gd name="T3" fmla="*/ 138 h 138"/>
                    <a:gd name="T4" fmla="*/ 0 w 101"/>
                    <a:gd name="T5" fmla="*/ 134 h 138"/>
                    <a:gd name="T6" fmla="*/ 0 w 101"/>
                    <a:gd name="T7" fmla="*/ 130 h 138"/>
                    <a:gd name="T8" fmla="*/ 97 w 101"/>
                    <a:gd name="T9" fmla="*/ 0 h 138"/>
                    <a:gd name="T10" fmla="*/ 97 w 101"/>
                    <a:gd name="T11" fmla="*/ 4 h 138"/>
                    <a:gd name="T12" fmla="*/ 101 w 101"/>
                    <a:gd name="T13" fmla="*/ 4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138"/>
                    <a:gd name="T23" fmla="*/ 101 w 101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138">
                      <a:moveTo>
                        <a:pt x="101" y="4"/>
                      </a:moveTo>
                      <a:lnTo>
                        <a:pt x="4" y="138"/>
                      </a:lnTo>
                      <a:lnTo>
                        <a:pt x="0" y="134"/>
                      </a:lnTo>
                      <a:lnTo>
                        <a:pt x="0" y="130"/>
                      </a:lnTo>
                      <a:lnTo>
                        <a:pt x="97" y="0"/>
                      </a:lnTo>
                      <a:lnTo>
                        <a:pt x="97" y="4"/>
                      </a:lnTo>
                      <a:lnTo>
                        <a:pt x="101" y="4"/>
                      </a:lnTo>
                      <a:close/>
                    </a:path>
                  </a:pathLst>
                </a:custGeom>
                <a:solidFill>
                  <a:srgbClr val="2E9F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14" name="Freeform 566"/>
                <p:cNvSpPr>
                  <a:spLocks/>
                </p:cNvSpPr>
                <p:nvPr/>
              </p:nvSpPr>
              <p:spPr bwMode="auto">
                <a:xfrm>
                  <a:off x="4297" y="1175"/>
                  <a:ext cx="100" cy="138"/>
                </a:xfrm>
                <a:custGeom>
                  <a:avLst/>
                  <a:gdLst>
                    <a:gd name="T0" fmla="*/ 100 w 100"/>
                    <a:gd name="T1" fmla="*/ 8 h 138"/>
                    <a:gd name="T2" fmla="*/ 3 w 100"/>
                    <a:gd name="T3" fmla="*/ 138 h 138"/>
                    <a:gd name="T4" fmla="*/ 3 w 100"/>
                    <a:gd name="T5" fmla="*/ 134 h 138"/>
                    <a:gd name="T6" fmla="*/ 0 w 100"/>
                    <a:gd name="T7" fmla="*/ 130 h 138"/>
                    <a:gd name="T8" fmla="*/ 96 w 100"/>
                    <a:gd name="T9" fmla="*/ 0 h 138"/>
                    <a:gd name="T10" fmla="*/ 100 w 100"/>
                    <a:gd name="T11" fmla="*/ 4 h 138"/>
                    <a:gd name="T12" fmla="*/ 100 w 100"/>
                    <a:gd name="T13" fmla="*/ 8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38"/>
                    <a:gd name="T23" fmla="*/ 100 w 100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38">
                      <a:moveTo>
                        <a:pt x="100" y="8"/>
                      </a:moveTo>
                      <a:lnTo>
                        <a:pt x="3" y="138"/>
                      </a:lnTo>
                      <a:lnTo>
                        <a:pt x="3" y="134"/>
                      </a:lnTo>
                      <a:lnTo>
                        <a:pt x="0" y="130"/>
                      </a:lnTo>
                      <a:lnTo>
                        <a:pt x="96" y="0"/>
                      </a:lnTo>
                      <a:lnTo>
                        <a:pt x="100" y="4"/>
                      </a:lnTo>
                      <a:lnTo>
                        <a:pt x="100" y="8"/>
                      </a:lnTo>
                      <a:close/>
                    </a:path>
                  </a:pathLst>
                </a:custGeom>
                <a:solidFill>
                  <a:srgbClr val="2EA0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15" name="Freeform 567"/>
                <p:cNvSpPr>
                  <a:spLocks/>
                </p:cNvSpPr>
                <p:nvPr/>
              </p:nvSpPr>
              <p:spPr bwMode="auto">
                <a:xfrm>
                  <a:off x="4293" y="1171"/>
                  <a:ext cx="104" cy="138"/>
                </a:xfrm>
                <a:custGeom>
                  <a:avLst/>
                  <a:gdLst>
                    <a:gd name="T0" fmla="*/ 104 w 104"/>
                    <a:gd name="T1" fmla="*/ 8 h 138"/>
                    <a:gd name="T2" fmla="*/ 7 w 104"/>
                    <a:gd name="T3" fmla="*/ 138 h 138"/>
                    <a:gd name="T4" fmla="*/ 4 w 104"/>
                    <a:gd name="T5" fmla="*/ 134 h 138"/>
                    <a:gd name="T6" fmla="*/ 0 w 104"/>
                    <a:gd name="T7" fmla="*/ 134 h 138"/>
                    <a:gd name="T8" fmla="*/ 97 w 104"/>
                    <a:gd name="T9" fmla="*/ 0 h 138"/>
                    <a:gd name="T10" fmla="*/ 100 w 104"/>
                    <a:gd name="T11" fmla="*/ 4 h 138"/>
                    <a:gd name="T12" fmla="*/ 104 w 104"/>
                    <a:gd name="T13" fmla="*/ 8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38"/>
                    <a:gd name="T23" fmla="*/ 104 w 104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38">
                      <a:moveTo>
                        <a:pt x="104" y="8"/>
                      </a:moveTo>
                      <a:lnTo>
                        <a:pt x="7" y="138"/>
                      </a:lnTo>
                      <a:lnTo>
                        <a:pt x="4" y="134"/>
                      </a:lnTo>
                      <a:lnTo>
                        <a:pt x="0" y="134"/>
                      </a:lnTo>
                      <a:lnTo>
                        <a:pt x="97" y="0"/>
                      </a:lnTo>
                      <a:lnTo>
                        <a:pt x="100" y="4"/>
                      </a:lnTo>
                      <a:lnTo>
                        <a:pt x="104" y="8"/>
                      </a:lnTo>
                      <a:close/>
                    </a:path>
                  </a:pathLst>
                </a:custGeom>
                <a:solidFill>
                  <a:srgbClr val="30A0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16" name="Freeform 568"/>
                <p:cNvSpPr>
                  <a:spLocks/>
                </p:cNvSpPr>
                <p:nvPr/>
              </p:nvSpPr>
              <p:spPr bwMode="auto">
                <a:xfrm>
                  <a:off x="4289" y="1171"/>
                  <a:ext cx="104" cy="134"/>
                </a:xfrm>
                <a:custGeom>
                  <a:avLst/>
                  <a:gdLst>
                    <a:gd name="T0" fmla="*/ 104 w 104"/>
                    <a:gd name="T1" fmla="*/ 4 h 134"/>
                    <a:gd name="T2" fmla="*/ 8 w 104"/>
                    <a:gd name="T3" fmla="*/ 134 h 134"/>
                    <a:gd name="T4" fmla="*/ 4 w 104"/>
                    <a:gd name="T5" fmla="*/ 134 h 134"/>
                    <a:gd name="T6" fmla="*/ 0 w 104"/>
                    <a:gd name="T7" fmla="*/ 131 h 134"/>
                    <a:gd name="T8" fmla="*/ 101 w 104"/>
                    <a:gd name="T9" fmla="*/ 0 h 134"/>
                    <a:gd name="T10" fmla="*/ 101 w 104"/>
                    <a:gd name="T11" fmla="*/ 0 h 134"/>
                    <a:gd name="T12" fmla="*/ 104 w 104"/>
                    <a:gd name="T13" fmla="*/ 4 h 1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34"/>
                    <a:gd name="T23" fmla="*/ 104 w 104"/>
                    <a:gd name="T24" fmla="*/ 134 h 1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34">
                      <a:moveTo>
                        <a:pt x="104" y="4"/>
                      </a:moveTo>
                      <a:lnTo>
                        <a:pt x="8" y="134"/>
                      </a:lnTo>
                      <a:lnTo>
                        <a:pt x="4" y="134"/>
                      </a:lnTo>
                      <a:lnTo>
                        <a:pt x="0" y="131"/>
                      </a:lnTo>
                      <a:lnTo>
                        <a:pt x="101" y="0"/>
                      </a:lnTo>
                      <a:lnTo>
                        <a:pt x="104" y="4"/>
                      </a:lnTo>
                      <a:close/>
                    </a:path>
                  </a:pathLst>
                </a:custGeom>
                <a:solidFill>
                  <a:srgbClr val="32A0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17" name="Freeform 569"/>
                <p:cNvSpPr>
                  <a:spLocks/>
                </p:cNvSpPr>
                <p:nvPr/>
              </p:nvSpPr>
              <p:spPr bwMode="auto">
                <a:xfrm>
                  <a:off x="4289" y="1168"/>
                  <a:ext cx="101" cy="137"/>
                </a:xfrm>
                <a:custGeom>
                  <a:avLst/>
                  <a:gdLst>
                    <a:gd name="T0" fmla="*/ 101 w 101"/>
                    <a:gd name="T1" fmla="*/ 3 h 137"/>
                    <a:gd name="T2" fmla="*/ 4 w 101"/>
                    <a:gd name="T3" fmla="*/ 137 h 137"/>
                    <a:gd name="T4" fmla="*/ 0 w 101"/>
                    <a:gd name="T5" fmla="*/ 134 h 137"/>
                    <a:gd name="T6" fmla="*/ 0 w 101"/>
                    <a:gd name="T7" fmla="*/ 130 h 137"/>
                    <a:gd name="T8" fmla="*/ 97 w 101"/>
                    <a:gd name="T9" fmla="*/ 0 h 137"/>
                    <a:gd name="T10" fmla="*/ 101 w 101"/>
                    <a:gd name="T11" fmla="*/ 3 h 137"/>
                    <a:gd name="T12" fmla="*/ 101 w 101"/>
                    <a:gd name="T13" fmla="*/ 3 h 1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137"/>
                    <a:gd name="T23" fmla="*/ 101 w 101"/>
                    <a:gd name="T24" fmla="*/ 137 h 1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137">
                      <a:moveTo>
                        <a:pt x="101" y="3"/>
                      </a:moveTo>
                      <a:lnTo>
                        <a:pt x="4" y="137"/>
                      </a:lnTo>
                      <a:lnTo>
                        <a:pt x="0" y="134"/>
                      </a:lnTo>
                      <a:lnTo>
                        <a:pt x="0" y="130"/>
                      </a:lnTo>
                      <a:lnTo>
                        <a:pt x="97" y="0"/>
                      </a:lnTo>
                      <a:lnTo>
                        <a:pt x="101" y="3"/>
                      </a:lnTo>
                      <a:close/>
                    </a:path>
                  </a:pathLst>
                </a:custGeom>
                <a:solidFill>
                  <a:srgbClr val="32A1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18" name="Freeform 570"/>
                <p:cNvSpPr>
                  <a:spLocks/>
                </p:cNvSpPr>
                <p:nvPr/>
              </p:nvSpPr>
              <p:spPr bwMode="auto">
                <a:xfrm>
                  <a:off x="4286" y="1164"/>
                  <a:ext cx="104" cy="138"/>
                </a:xfrm>
                <a:custGeom>
                  <a:avLst/>
                  <a:gdLst>
                    <a:gd name="T0" fmla="*/ 104 w 104"/>
                    <a:gd name="T1" fmla="*/ 7 h 138"/>
                    <a:gd name="T2" fmla="*/ 3 w 104"/>
                    <a:gd name="T3" fmla="*/ 138 h 138"/>
                    <a:gd name="T4" fmla="*/ 3 w 104"/>
                    <a:gd name="T5" fmla="*/ 134 h 138"/>
                    <a:gd name="T6" fmla="*/ 0 w 104"/>
                    <a:gd name="T7" fmla="*/ 130 h 138"/>
                    <a:gd name="T8" fmla="*/ 96 w 104"/>
                    <a:gd name="T9" fmla="*/ 0 h 138"/>
                    <a:gd name="T10" fmla="*/ 100 w 104"/>
                    <a:gd name="T11" fmla="*/ 4 h 138"/>
                    <a:gd name="T12" fmla="*/ 104 w 104"/>
                    <a:gd name="T13" fmla="*/ 7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38"/>
                    <a:gd name="T23" fmla="*/ 104 w 104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38">
                      <a:moveTo>
                        <a:pt x="104" y="7"/>
                      </a:moveTo>
                      <a:lnTo>
                        <a:pt x="3" y="138"/>
                      </a:lnTo>
                      <a:lnTo>
                        <a:pt x="3" y="134"/>
                      </a:lnTo>
                      <a:lnTo>
                        <a:pt x="0" y="130"/>
                      </a:lnTo>
                      <a:lnTo>
                        <a:pt x="96" y="0"/>
                      </a:lnTo>
                      <a:lnTo>
                        <a:pt x="100" y="4"/>
                      </a:lnTo>
                      <a:lnTo>
                        <a:pt x="104" y="7"/>
                      </a:lnTo>
                      <a:close/>
                    </a:path>
                  </a:pathLst>
                </a:custGeom>
                <a:solidFill>
                  <a:srgbClr val="34A2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19" name="Freeform 571"/>
                <p:cNvSpPr>
                  <a:spLocks/>
                </p:cNvSpPr>
                <p:nvPr/>
              </p:nvSpPr>
              <p:spPr bwMode="auto">
                <a:xfrm>
                  <a:off x="4282" y="1160"/>
                  <a:ext cx="104" cy="138"/>
                </a:xfrm>
                <a:custGeom>
                  <a:avLst/>
                  <a:gdLst>
                    <a:gd name="T0" fmla="*/ 104 w 104"/>
                    <a:gd name="T1" fmla="*/ 8 h 138"/>
                    <a:gd name="T2" fmla="*/ 7 w 104"/>
                    <a:gd name="T3" fmla="*/ 138 h 138"/>
                    <a:gd name="T4" fmla="*/ 4 w 104"/>
                    <a:gd name="T5" fmla="*/ 134 h 138"/>
                    <a:gd name="T6" fmla="*/ 0 w 104"/>
                    <a:gd name="T7" fmla="*/ 134 h 138"/>
                    <a:gd name="T8" fmla="*/ 100 w 104"/>
                    <a:gd name="T9" fmla="*/ 0 h 138"/>
                    <a:gd name="T10" fmla="*/ 100 w 104"/>
                    <a:gd name="T11" fmla="*/ 4 h 138"/>
                    <a:gd name="T12" fmla="*/ 104 w 104"/>
                    <a:gd name="T13" fmla="*/ 8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38"/>
                    <a:gd name="T23" fmla="*/ 104 w 104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38">
                      <a:moveTo>
                        <a:pt x="104" y="8"/>
                      </a:moveTo>
                      <a:lnTo>
                        <a:pt x="7" y="138"/>
                      </a:lnTo>
                      <a:lnTo>
                        <a:pt x="4" y="134"/>
                      </a:lnTo>
                      <a:lnTo>
                        <a:pt x="0" y="134"/>
                      </a:lnTo>
                      <a:lnTo>
                        <a:pt x="100" y="0"/>
                      </a:lnTo>
                      <a:lnTo>
                        <a:pt x="100" y="4"/>
                      </a:lnTo>
                      <a:lnTo>
                        <a:pt x="104" y="8"/>
                      </a:lnTo>
                      <a:close/>
                    </a:path>
                  </a:pathLst>
                </a:custGeom>
                <a:solidFill>
                  <a:srgbClr val="35A2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20" name="Freeform 572"/>
                <p:cNvSpPr>
                  <a:spLocks/>
                </p:cNvSpPr>
                <p:nvPr/>
              </p:nvSpPr>
              <p:spPr bwMode="auto">
                <a:xfrm>
                  <a:off x="4282" y="1157"/>
                  <a:ext cx="100" cy="137"/>
                </a:xfrm>
                <a:custGeom>
                  <a:avLst/>
                  <a:gdLst>
                    <a:gd name="T0" fmla="*/ 100 w 100"/>
                    <a:gd name="T1" fmla="*/ 7 h 137"/>
                    <a:gd name="T2" fmla="*/ 4 w 100"/>
                    <a:gd name="T3" fmla="*/ 137 h 137"/>
                    <a:gd name="T4" fmla="*/ 0 w 100"/>
                    <a:gd name="T5" fmla="*/ 137 h 137"/>
                    <a:gd name="T6" fmla="*/ 0 w 100"/>
                    <a:gd name="T7" fmla="*/ 134 h 137"/>
                    <a:gd name="T8" fmla="*/ 97 w 100"/>
                    <a:gd name="T9" fmla="*/ 0 h 137"/>
                    <a:gd name="T10" fmla="*/ 100 w 100"/>
                    <a:gd name="T11" fmla="*/ 3 h 137"/>
                    <a:gd name="T12" fmla="*/ 100 w 100"/>
                    <a:gd name="T13" fmla="*/ 7 h 1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37"/>
                    <a:gd name="T23" fmla="*/ 100 w 100"/>
                    <a:gd name="T24" fmla="*/ 137 h 1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37">
                      <a:moveTo>
                        <a:pt x="100" y="7"/>
                      </a:moveTo>
                      <a:lnTo>
                        <a:pt x="4" y="137"/>
                      </a:lnTo>
                      <a:lnTo>
                        <a:pt x="0" y="137"/>
                      </a:lnTo>
                      <a:lnTo>
                        <a:pt x="0" y="134"/>
                      </a:lnTo>
                      <a:lnTo>
                        <a:pt x="97" y="0"/>
                      </a:lnTo>
                      <a:lnTo>
                        <a:pt x="100" y="3"/>
                      </a:lnTo>
                      <a:lnTo>
                        <a:pt x="100" y="7"/>
                      </a:lnTo>
                      <a:close/>
                    </a:path>
                  </a:pathLst>
                </a:custGeom>
                <a:solidFill>
                  <a:srgbClr val="36A3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21" name="Freeform 573"/>
                <p:cNvSpPr>
                  <a:spLocks/>
                </p:cNvSpPr>
                <p:nvPr/>
              </p:nvSpPr>
              <p:spPr bwMode="auto">
                <a:xfrm>
                  <a:off x="4278" y="1157"/>
                  <a:ext cx="104" cy="137"/>
                </a:xfrm>
                <a:custGeom>
                  <a:avLst/>
                  <a:gdLst>
                    <a:gd name="T0" fmla="*/ 104 w 104"/>
                    <a:gd name="T1" fmla="*/ 3 h 137"/>
                    <a:gd name="T2" fmla="*/ 4 w 104"/>
                    <a:gd name="T3" fmla="*/ 137 h 137"/>
                    <a:gd name="T4" fmla="*/ 4 w 104"/>
                    <a:gd name="T5" fmla="*/ 134 h 137"/>
                    <a:gd name="T6" fmla="*/ 0 w 104"/>
                    <a:gd name="T7" fmla="*/ 130 h 137"/>
                    <a:gd name="T8" fmla="*/ 97 w 104"/>
                    <a:gd name="T9" fmla="*/ 0 h 137"/>
                    <a:gd name="T10" fmla="*/ 101 w 104"/>
                    <a:gd name="T11" fmla="*/ 0 h 137"/>
                    <a:gd name="T12" fmla="*/ 104 w 104"/>
                    <a:gd name="T13" fmla="*/ 3 h 1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37"/>
                    <a:gd name="T23" fmla="*/ 104 w 104"/>
                    <a:gd name="T24" fmla="*/ 137 h 1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37">
                      <a:moveTo>
                        <a:pt x="104" y="3"/>
                      </a:moveTo>
                      <a:lnTo>
                        <a:pt x="4" y="137"/>
                      </a:lnTo>
                      <a:lnTo>
                        <a:pt x="4" y="134"/>
                      </a:lnTo>
                      <a:lnTo>
                        <a:pt x="0" y="130"/>
                      </a:lnTo>
                      <a:lnTo>
                        <a:pt x="97" y="0"/>
                      </a:lnTo>
                      <a:lnTo>
                        <a:pt x="101" y="0"/>
                      </a:lnTo>
                      <a:lnTo>
                        <a:pt x="104" y="3"/>
                      </a:lnTo>
                      <a:close/>
                    </a:path>
                  </a:pathLst>
                </a:custGeom>
                <a:solidFill>
                  <a:srgbClr val="37A3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22" name="Freeform 574"/>
                <p:cNvSpPr>
                  <a:spLocks/>
                </p:cNvSpPr>
                <p:nvPr/>
              </p:nvSpPr>
              <p:spPr bwMode="auto">
                <a:xfrm>
                  <a:off x="4278" y="1153"/>
                  <a:ext cx="101" cy="138"/>
                </a:xfrm>
                <a:custGeom>
                  <a:avLst/>
                  <a:gdLst>
                    <a:gd name="T0" fmla="*/ 101 w 101"/>
                    <a:gd name="T1" fmla="*/ 4 h 138"/>
                    <a:gd name="T2" fmla="*/ 4 w 101"/>
                    <a:gd name="T3" fmla="*/ 138 h 138"/>
                    <a:gd name="T4" fmla="*/ 0 w 101"/>
                    <a:gd name="T5" fmla="*/ 134 h 138"/>
                    <a:gd name="T6" fmla="*/ 0 w 101"/>
                    <a:gd name="T7" fmla="*/ 130 h 138"/>
                    <a:gd name="T8" fmla="*/ 97 w 101"/>
                    <a:gd name="T9" fmla="*/ 0 h 138"/>
                    <a:gd name="T10" fmla="*/ 97 w 101"/>
                    <a:gd name="T11" fmla="*/ 4 h 138"/>
                    <a:gd name="T12" fmla="*/ 101 w 101"/>
                    <a:gd name="T13" fmla="*/ 4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138"/>
                    <a:gd name="T23" fmla="*/ 101 w 101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138">
                      <a:moveTo>
                        <a:pt x="101" y="4"/>
                      </a:moveTo>
                      <a:lnTo>
                        <a:pt x="4" y="138"/>
                      </a:lnTo>
                      <a:lnTo>
                        <a:pt x="0" y="134"/>
                      </a:lnTo>
                      <a:lnTo>
                        <a:pt x="0" y="130"/>
                      </a:lnTo>
                      <a:lnTo>
                        <a:pt x="97" y="0"/>
                      </a:lnTo>
                      <a:lnTo>
                        <a:pt x="97" y="4"/>
                      </a:lnTo>
                      <a:lnTo>
                        <a:pt x="101" y="4"/>
                      </a:lnTo>
                      <a:close/>
                    </a:path>
                  </a:pathLst>
                </a:custGeom>
                <a:solidFill>
                  <a:srgbClr val="39A3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23" name="Freeform 575"/>
                <p:cNvSpPr>
                  <a:spLocks/>
                </p:cNvSpPr>
                <p:nvPr/>
              </p:nvSpPr>
              <p:spPr bwMode="auto">
                <a:xfrm>
                  <a:off x="4274" y="1149"/>
                  <a:ext cx="101" cy="138"/>
                </a:xfrm>
                <a:custGeom>
                  <a:avLst/>
                  <a:gdLst>
                    <a:gd name="T0" fmla="*/ 101 w 101"/>
                    <a:gd name="T1" fmla="*/ 8 h 138"/>
                    <a:gd name="T2" fmla="*/ 4 w 101"/>
                    <a:gd name="T3" fmla="*/ 138 h 138"/>
                    <a:gd name="T4" fmla="*/ 4 w 101"/>
                    <a:gd name="T5" fmla="*/ 134 h 138"/>
                    <a:gd name="T6" fmla="*/ 0 w 101"/>
                    <a:gd name="T7" fmla="*/ 130 h 138"/>
                    <a:gd name="T8" fmla="*/ 97 w 101"/>
                    <a:gd name="T9" fmla="*/ 0 h 138"/>
                    <a:gd name="T10" fmla="*/ 101 w 101"/>
                    <a:gd name="T11" fmla="*/ 4 h 138"/>
                    <a:gd name="T12" fmla="*/ 101 w 101"/>
                    <a:gd name="T13" fmla="*/ 8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1"/>
                    <a:gd name="T22" fmla="*/ 0 h 138"/>
                    <a:gd name="T23" fmla="*/ 101 w 101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1" h="138">
                      <a:moveTo>
                        <a:pt x="101" y="8"/>
                      </a:moveTo>
                      <a:lnTo>
                        <a:pt x="4" y="138"/>
                      </a:lnTo>
                      <a:lnTo>
                        <a:pt x="4" y="134"/>
                      </a:lnTo>
                      <a:lnTo>
                        <a:pt x="0" y="130"/>
                      </a:lnTo>
                      <a:lnTo>
                        <a:pt x="97" y="0"/>
                      </a:lnTo>
                      <a:lnTo>
                        <a:pt x="101" y="4"/>
                      </a:lnTo>
                      <a:lnTo>
                        <a:pt x="101" y="8"/>
                      </a:lnTo>
                      <a:close/>
                    </a:path>
                  </a:pathLst>
                </a:custGeom>
                <a:solidFill>
                  <a:srgbClr val="39A4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24" name="Freeform 576"/>
                <p:cNvSpPr>
                  <a:spLocks/>
                </p:cNvSpPr>
                <p:nvPr/>
              </p:nvSpPr>
              <p:spPr bwMode="auto">
                <a:xfrm>
                  <a:off x="4271" y="1145"/>
                  <a:ext cx="104" cy="138"/>
                </a:xfrm>
                <a:custGeom>
                  <a:avLst/>
                  <a:gdLst>
                    <a:gd name="T0" fmla="*/ 104 w 104"/>
                    <a:gd name="T1" fmla="*/ 8 h 138"/>
                    <a:gd name="T2" fmla="*/ 7 w 104"/>
                    <a:gd name="T3" fmla="*/ 138 h 138"/>
                    <a:gd name="T4" fmla="*/ 3 w 104"/>
                    <a:gd name="T5" fmla="*/ 134 h 138"/>
                    <a:gd name="T6" fmla="*/ 0 w 104"/>
                    <a:gd name="T7" fmla="*/ 131 h 138"/>
                    <a:gd name="T8" fmla="*/ 96 w 104"/>
                    <a:gd name="T9" fmla="*/ 0 h 138"/>
                    <a:gd name="T10" fmla="*/ 100 w 104"/>
                    <a:gd name="T11" fmla="*/ 4 h 138"/>
                    <a:gd name="T12" fmla="*/ 104 w 104"/>
                    <a:gd name="T13" fmla="*/ 8 h 1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"/>
                    <a:gd name="T22" fmla="*/ 0 h 138"/>
                    <a:gd name="T23" fmla="*/ 104 w 104"/>
                    <a:gd name="T24" fmla="*/ 138 h 1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" h="138">
                      <a:moveTo>
                        <a:pt x="104" y="8"/>
                      </a:moveTo>
                      <a:lnTo>
                        <a:pt x="7" y="138"/>
                      </a:lnTo>
                      <a:lnTo>
                        <a:pt x="3" y="134"/>
                      </a:lnTo>
                      <a:lnTo>
                        <a:pt x="0" y="131"/>
                      </a:lnTo>
                      <a:lnTo>
                        <a:pt x="96" y="0"/>
                      </a:lnTo>
                      <a:lnTo>
                        <a:pt x="100" y="4"/>
                      </a:lnTo>
                      <a:lnTo>
                        <a:pt x="104" y="8"/>
                      </a:lnTo>
                      <a:close/>
                    </a:path>
                  </a:pathLst>
                </a:custGeom>
                <a:solidFill>
                  <a:srgbClr val="3BA5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25" name="Freeform 577"/>
                <p:cNvSpPr>
                  <a:spLocks/>
                </p:cNvSpPr>
                <p:nvPr/>
              </p:nvSpPr>
              <p:spPr bwMode="auto">
                <a:xfrm>
                  <a:off x="4271" y="1142"/>
                  <a:ext cx="100" cy="137"/>
                </a:xfrm>
                <a:custGeom>
                  <a:avLst/>
                  <a:gdLst>
                    <a:gd name="T0" fmla="*/ 100 w 100"/>
                    <a:gd name="T1" fmla="*/ 7 h 137"/>
                    <a:gd name="T2" fmla="*/ 3 w 100"/>
                    <a:gd name="T3" fmla="*/ 137 h 137"/>
                    <a:gd name="T4" fmla="*/ 0 w 100"/>
                    <a:gd name="T5" fmla="*/ 134 h 137"/>
                    <a:gd name="T6" fmla="*/ 0 w 100"/>
                    <a:gd name="T7" fmla="*/ 130 h 137"/>
                    <a:gd name="T8" fmla="*/ 96 w 100"/>
                    <a:gd name="T9" fmla="*/ 0 h 137"/>
                    <a:gd name="T10" fmla="*/ 96 w 100"/>
                    <a:gd name="T11" fmla="*/ 3 h 137"/>
                    <a:gd name="T12" fmla="*/ 100 w 100"/>
                    <a:gd name="T13" fmla="*/ 7 h 1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37"/>
                    <a:gd name="T23" fmla="*/ 100 w 100"/>
                    <a:gd name="T24" fmla="*/ 137 h 1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37">
                      <a:moveTo>
                        <a:pt x="100" y="7"/>
                      </a:moveTo>
                      <a:lnTo>
                        <a:pt x="3" y="137"/>
                      </a:lnTo>
                      <a:lnTo>
                        <a:pt x="0" y="134"/>
                      </a:lnTo>
                      <a:lnTo>
                        <a:pt x="0" y="130"/>
                      </a:lnTo>
                      <a:lnTo>
                        <a:pt x="96" y="0"/>
                      </a:lnTo>
                      <a:lnTo>
                        <a:pt x="96" y="3"/>
                      </a:lnTo>
                      <a:lnTo>
                        <a:pt x="100" y="7"/>
                      </a:lnTo>
                      <a:close/>
                    </a:path>
                  </a:pathLst>
                </a:custGeom>
                <a:solidFill>
                  <a:srgbClr val="3CA5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26" name="Freeform 578"/>
                <p:cNvSpPr>
                  <a:spLocks/>
                </p:cNvSpPr>
                <p:nvPr/>
              </p:nvSpPr>
              <p:spPr bwMode="auto">
                <a:xfrm>
                  <a:off x="4267" y="1142"/>
                  <a:ext cx="100" cy="134"/>
                </a:xfrm>
                <a:custGeom>
                  <a:avLst/>
                  <a:gdLst>
                    <a:gd name="T0" fmla="*/ 100 w 100"/>
                    <a:gd name="T1" fmla="*/ 3 h 134"/>
                    <a:gd name="T2" fmla="*/ 4 w 100"/>
                    <a:gd name="T3" fmla="*/ 134 h 134"/>
                    <a:gd name="T4" fmla="*/ 4 w 100"/>
                    <a:gd name="T5" fmla="*/ 130 h 134"/>
                    <a:gd name="T6" fmla="*/ 0 w 100"/>
                    <a:gd name="T7" fmla="*/ 130 h 134"/>
                    <a:gd name="T8" fmla="*/ 97 w 100"/>
                    <a:gd name="T9" fmla="*/ 0 h 134"/>
                    <a:gd name="T10" fmla="*/ 100 w 100"/>
                    <a:gd name="T11" fmla="*/ 3 h 1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0"/>
                    <a:gd name="T19" fmla="*/ 0 h 134"/>
                    <a:gd name="T20" fmla="*/ 100 w 100"/>
                    <a:gd name="T21" fmla="*/ 134 h 1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0" h="134">
                      <a:moveTo>
                        <a:pt x="100" y="3"/>
                      </a:moveTo>
                      <a:lnTo>
                        <a:pt x="4" y="134"/>
                      </a:lnTo>
                      <a:lnTo>
                        <a:pt x="4" y="130"/>
                      </a:lnTo>
                      <a:lnTo>
                        <a:pt x="0" y="130"/>
                      </a:lnTo>
                      <a:lnTo>
                        <a:pt x="97" y="0"/>
                      </a:lnTo>
                      <a:lnTo>
                        <a:pt x="100" y="3"/>
                      </a:lnTo>
                      <a:close/>
                    </a:path>
                  </a:pathLst>
                </a:custGeom>
                <a:solidFill>
                  <a:srgbClr val="3CA6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27" name="Freeform 579"/>
                <p:cNvSpPr>
                  <a:spLocks/>
                </p:cNvSpPr>
                <p:nvPr/>
              </p:nvSpPr>
              <p:spPr bwMode="auto">
                <a:xfrm>
                  <a:off x="4267" y="1138"/>
                  <a:ext cx="100" cy="134"/>
                </a:xfrm>
                <a:custGeom>
                  <a:avLst/>
                  <a:gdLst>
                    <a:gd name="T0" fmla="*/ 100 w 100"/>
                    <a:gd name="T1" fmla="*/ 4 h 134"/>
                    <a:gd name="T2" fmla="*/ 4 w 100"/>
                    <a:gd name="T3" fmla="*/ 134 h 134"/>
                    <a:gd name="T4" fmla="*/ 0 w 100"/>
                    <a:gd name="T5" fmla="*/ 134 h 134"/>
                    <a:gd name="T6" fmla="*/ 0 w 100"/>
                    <a:gd name="T7" fmla="*/ 130 h 134"/>
                    <a:gd name="T8" fmla="*/ 93 w 100"/>
                    <a:gd name="T9" fmla="*/ 0 h 134"/>
                    <a:gd name="T10" fmla="*/ 100 w 100"/>
                    <a:gd name="T11" fmla="*/ 4 h 1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0"/>
                    <a:gd name="T19" fmla="*/ 0 h 134"/>
                    <a:gd name="T20" fmla="*/ 100 w 100"/>
                    <a:gd name="T21" fmla="*/ 134 h 1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0" h="134">
                      <a:moveTo>
                        <a:pt x="100" y="4"/>
                      </a:moveTo>
                      <a:lnTo>
                        <a:pt x="4" y="134"/>
                      </a:lnTo>
                      <a:lnTo>
                        <a:pt x="0" y="134"/>
                      </a:lnTo>
                      <a:lnTo>
                        <a:pt x="0" y="130"/>
                      </a:lnTo>
                      <a:lnTo>
                        <a:pt x="93" y="0"/>
                      </a:lnTo>
                      <a:lnTo>
                        <a:pt x="100" y="4"/>
                      </a:lnTo>
                      <a:close/>
                    </a:path>
                  </a:pathLst>
                </a:custGeom>
                <a:solidFill>
                  <a:srgbClr val="3EA6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28" name="Freeform 580"/>
                <p:cNvSpPr>
                  <a:spLocks/>
                </p:cNvSpPr>
                <p:nvPr/>
              </p:nvSpPr>
              <p:spPr bwMode="auto">
                <a:xfrm>
                  <a:off x="4263" y="1134"/>
                  <a:ext cx="101" cy="138"/>
                </a:xfrm>
                <a:custGeom>
                  <a:avLst/>
                  <a:gdLst>
                    <a:gd name="T0" fmla="*/ 101 w 101"/>
                    <a:gd name="T1" fmla="*/ 8 h 138"/>
                    <a:gd name="T2" fmla="*/ 4 w 101"/>
                    <a:gd name="T3" fmla="*/ 138 h 138"/>
                    <a:gd name="T4" fmla="*/ 4 w 101"/>
                    <a:gd name="T5" fmla="*/ 134 h 138"/>
                    <a:gd name="T6" fmla="*/ 0 w 101"/>
                    <a:gd name="T7" fmla="*/ 130 h 138"/>
                    <a:gd name="T8" fmla="*/ 97 w 101"/>
                    <a:gd name="T9" fmla="*/ 0 h 138"/>
                    <a:gd name="T10" fmla="*/ 101 w 101"/>
                    <a:gd name="T11" fmla="*/ 8 h 1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1"/>
                    <a:gd name="T19" fmla="*/ 0 h 138"/>
                    <a:gd name="T20" fmla="*/ 101 w 101"/>
                    <a:gd name="T21" fmla="*/ 138 h 1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1" h="138">
                      <a:moveTo>
                        <a:pt x="101" y="8"/>
                      </a:moveTo>
                      <a:lnTo>
                        <a:pt x="4" y="138"/>
                      </a:lnTo>
                      <a:lnTo>
                        <a:pt x="4" y="134"/>
                      </a:lnTo>
                      <a:lnTo>
                        <a:pt x="0" y="130"/>
                      </a:lnTo>
                      <a:lnTo>
                        <a:pt x="97" y="0"/>
                      </a:lnTo>
                      <a:lnTo>
                        <a:pt x="101" y="8"/>
                      </a:lnTo>
                      <a:close/>
                    </a:path>
                  </a:pathLst>
                </a:custGeom>
                <a:solidFill>
                  <a:srgbClr val="3FA6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29" name="Freeform 581"/>
                <p:cNvSpPr>
                  <a:spLocks/>
                </p:cNvSpPr>
                <p:nvPr/>
              </p:nvSpPr>
              <p:spPr bwMode="auto">
                <a:xfrm>
                  <a:off x="4260" y="1131"/>
                  <a:ext cx="100" cy="137"/>
                </a:xfrm>
                <a:custGeom>
                  <a:avLst/>
                  <a:gdLst>
                    <a:gd name="T0" fmla="*/ 100 w 100"/>
                    <a:gd name="T1" fmla="*/ 7 h 137"/>
                    <a:gd name="T2" fmla="*/ 7 w 100"/>
                    <a:gd name="T3" fmla="*/ 137 h 137"/>
                    <a:gd name="T4" fmla="*/ 3 w 100"/>
                    <a:gd name="T5" fmla="*/ 133 h 137"/>
                    <a:gd name="T6" fmla="*/ 0 w 100"/>
                    <a:gd name="T7" fmla="*/ 130 h 137"/>
                    <a:gd name="T8" fmla="*/ 96 w 100"/>
                    <a:gd name="T9" fmla="*/ 0 h 137"/>
                    <a:gd name="T10" fmla="*/ 100 w 100"/>
                    <a:gd name="T11" fmla="*/ 7 h 1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0"/>
                    <a:gd name="T19" fmla="*/ 0 h 137"/>
                    <a:gd name="T20" fmla="*/ 100 w 100"/>
                    <a:gd name="T21" fmla="*/ 137 h 1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0" h="137">
                      <a:moveTo>
                        <a:pt x="100" y="7"/>
                      </a:moveTo>
                      <a:lnTo>
                        <a:pt x="7" y="137"/>
                      </a:lnTo>
                      <a:lnTo>
                        <a:pt x="3" y="133"/>
                      </a:lnTo>
                      <a:lnTo>
                        <a:pt x="0" y="130"/>
                      </a:lnTo>
                      <a:lnTo>
                        <a:pt x="96" y="0"/>
                      </a:lnTo>
                      <a:lnTo>
                        <a:pt x="100" y="7"/>
                      </a:lnTo>
                      <a:close/>
                    </a:path>
                  </a:pathLst>
                </a:custGeom>
                <a:solidFill>
                  <a:srgbClr val="3FA7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30" name="Freeform 582"/>
                <p:cNvSpPr>
                  <a:spLocks/>
                </p:cNvSpPr>
                <p:nvPr/>
              </p:nvSpPr>
              <p:spPr bwMode="auto">
                <a:xfrm>
                  <a:off x="4260" y="1127"/>
                  <a:ext cx="100" cy="137"/>
                </a:xfrm>
                <a:custGeom>
                  <a:avLst/>
                  <a:gdLst>
                    <a:gd name="T0" fmla="*/ 100 w 100"/>
                    <a:gd name="T1" fmla="*/ 7 h 137"/>
                    <a:gd name="T2" fmla="*/ 3 w 100"/>
                    <a:gd name="T3" fmla="*/ 137 h 137"/>
                    <a:gd name="T4" fmla="*/ 0 w 100"/>
                    <a:gd name="T5" fmla="*/ 134 h 137"/>
                    <a:gd name="T6" fmla="*/ 0 w 100"/>
                    <a:gd name="T7" fmla="*/ 130 h 137"/>
                    <a:gd name="T8" fmla="*/ 93 w 100"/>
                    <a:gd name="T9" fmla="*/ 0 h 137"/>
                    <a:gd name="T10" fmla="*/ 100 w 100"/>
                    <a:gd name="T11" fmla="*/ 7 h 1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0"/>
                    <a:gd name="T19" fmla="*/ 0 h 137"/>
                    <a:gd name="T20" fmla="*/ 100 w 100"/>
                    <a:gd name="T21" fmla="*/ 137 h 1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0" h="137">
                      <a:moveTo>
                        <a:pt x="100" y="7"/>
                      </a:moveTo>
                      <a:lnTo>
                        <a:pt x="3" y="137"/>
                      </a:lnTo>
                      <a:lnTo>
                        <a:pt x="0" y="134"/>
                      </a:lnTo>
                      <a:lnTo>
                        <a:pt x="0" y="130"/>
                      </a:lnTo>
                      <a:lnTo>
                        <a:pt x="93" y="0"/>
                      </a:lnTo>
                      <a:lnTo>
                        <a:pt x="100" y="7"/>
                      </a:lnTo>
                      <a:close/>
                    </a:path>
                  </a:pathLst>
                </a:custGeom>
                <a:solidFill>
                  <a:srgbClr val="41A7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31" name="Freeform 583"/>
                <p:cNvSpPr>
                  <a:spLocks/>
                </p:cNvSpPr>
                <p:nvPr/>
              </p:nvSpPr>
              <p:spPr bwMode="auto">
                <a:xfrm>
                  <a:off x="4256" y="1127"/>
                  <a:ext cx="100" cy="134"/>
                </a:xfrm>
                <a:custGeom>
                  <a:avLst/>
                  <a:gdLst>
                    <a:gd name="T0" fmla="*/ 100 w 100"/>
                    <a:gd name="T1" fmla="*/ 4 h 134"/>
                    <a:gd name="T2" fmla="*/ 4 w 100"/>
                    <a:gd name="T3" fmla="*/ 134 h 134"/>
                    <a:gd name="T4" fmla="*/ 4 w 100"/>
                    <a:gd name="T5" fmla="*/ 130 h 134"/>
                    <a:gd name="T6" fmla="*/ 0 w 100"/>
                    <a:gd name="T7" fmla="*/ 126 h 134"/>
                    <a:gd name="T8" fmla="*/ 97 w 100"/>
                    <a:gd name="T9" fmla="*/ 0 h 134"/>
                    <a:gd name="T10" fmla="*/ 100 w 100"/>
                    <a:gd name="T11" fmla="*/ 4 h 1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0"/>
                    <a:gd name="T19" fmla="*/ 0 h 134"/>
                    <a:gd name="T20" fmla="*/ 100 w 100"/>
                    <a:gd name="T21" fmla="*/ 134 h 1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0" h="134">
                      <a:moveTo>
                        <a:pt x="100" y="4"/>
                      </a:moveTo>
                      <a:lnTo>
                        <a:pt x="4" y="134"/>
                      </a:lnTo>
                      <a:lnTo>
                        <a:pt x="4" y="130"/>
                      </a:lnTo>
                      <a:lnTo>
                        <a:pt x="0" y="126"/>
                      </a:lnTo>
                      <a:lnTo>
                        <a:pt x="97" y="0"/>
                      </a:lnTo>
                      <a:lnTo>
                        <a:pt x="100" y="4"/>
                      </a:lnTo>
                      <a:close/>
                    </a:path>
                  </a:pathLst>
                </a:custGeom>
                <a:solidFill>
                  <a:srgbClr val="42A8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32" name="Freeform 584"/>
                <p:cNvSpPr>
                  <a:spLocks/>
                </p:cNvSpPr>
                <p:nvPr/>
              </p:nvSpPr>
              <p:spPr bwMode="auto">
                <a:xfrm>
                  <a:off x="4256" y="1123"/>
                  <a:ext cx="97" cy="134"/>
                </a:xfrm>
                <a:custGeom>
                  <a:avLst/>
                  <a:gdLst>
                    <a:gd name="T0" fmla="*/ 97 w 97"/>
                    <a:gd name="T1" fmla="*/ 4 h 134"/>
                    <a:gd name="T2" fmla="*/ 4 w 97"/>
                    <a:gd name="T3" fmla="*/ 134 h 134"/>
                    <a:gd name="T4" fmla="*/ 0 w 97"/>
                    <a:gd name="T5" fmla="*/ 130 h 134"/>
                    <a:gd name="T6" fmla="*/ 0 w 97"/>
                    <a:gd name="T7" fmla="*/ 127 h 134"/>
                    <a:gd name="T8" fmla="*/ 93 w 97"/>
                    <a:gd name="T9" fmla="*/ 0 h 134"/>
                    <a:gd name="T10" fmla="*/ 97 w 97"/>
                    <a:gd name="T11" fmla="*/ 4 h 1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7"/>
                    <a:gd name="T19" fmla="*/ 0 h 134"/>
                    <a:gd name="T20" fmla="*/ 97 w 97"/>
                    <a:gd name="T21" fmla="*/ 134 h 1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7" h="134">
                      <a:moveTo>
                        <a:pt x="97" y="4"/>
                      </a:moveTo>
                      <a:lnTo>
                        <a:pt x="4" y="134"/>
                      </a:lnTo>
                      <a:lnTo>
                        <a:pt x="0" y="130"/>
                      </a:lnTo>
                      <a:lnTo>
                        <a:pt x="0" y="127"/>
                      </a:lnTo>
                      <a:lnTo>
                        <a:pt x="93" y="0"/>
                      </a:lnTo>
                      <a:lnTo>
                        <a:pt x="97" y="4"/>
                      </a:lnTo>
                      <a:close/>
                    </a:path>
                  </a:pathLst>
                </a:custGeom>
                <a:solidFill>
                  <a:srgbClr val="44A9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33" name="Freeform 585"/>
                <p:cNvSpPr>
                  <a:spLocks/>
                </p:cNvSpPr>
                <p:nvPr/>
              </p:nvSpPr>
              <p:spPr bwMode="auto">
                <a:xfrm>
                  <a:off x="4252" y="1119"/>
                  <a:ext cx="101" cy="134"/>
                </a:xfrm>
                <a:custGeom>
                  <a:avLst/>
                  <a:gdLst>
                    <a:gd name="T0" fmla="*/ 101 w 101"/>
                    <a:gd name="T1" fmla="*/ 8 h 134"/>
                    <a:gd name="T2" fmla="*/ 4 w 101"/>
                    <a:gd name="T3" fmla="*/ 134 h 134"/>
                    <a:gd name="T4" fmla="*/ 4 w 101"/>
                    <a:gd name="T5" fmla="*/ 131 h 134"/>
                    <a:gd name="T6" fmla="*/ 0 w 101"/>
                    <a:gd name="T7" fmla="*/ 127 h 134"/>
                    <a:gd name="T8" fmla="*/ 93 w 101"/>
                    <a:gd name="T9" fmla="*/ 0 h 134"/>
                    <a:gd name="T10" fmla="*/ 101 w 101"/>
                    <a:gd name="T11" fmla="*/ 8 h 1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1"/>
                    <a:gd name="T19" fmla="*/ 0 h 134"/>
                    <a:gd name="T20" fmla="*/ 101 w 101"/>
                    <a:gd name="T21" fmla="*/ 134 h 1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1" h="134">
                      <a:moveTo>
                        <a:pt x="101" y="8"/>
                      </a:moveTo>
                      <a:lnTo>
                        <a:pt x="4" y="134"/>
                      </a:lnTo>
                      <a:lnTo>
                        <a:pt x="4" y="131"/>
                      </a:lnTo>
                      <a:lnTo>
                        <a:pt x="0" y="127"/>
                      </a:lnTo>
                      <a:lnTo>
                        <a:pt x="93" y="0"/>
                      </a:lnTo>
                      <a:lnTo>
                        <a:pt x="101" y="8"/>
                      </a:lnTo>
                      <a:close/>
                    </a:path>
                  </a:pathLst>
                </a:custGeom>
                <a:solidFill>
                  <a:srgbClr val="45A9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34" name="Freeform 586"/>
                <p:cNvSpPr>
                  <a:spLocks/>
                </p:cNvSpPr>
                <p:nvPr/>
              </p:nvSpPr>
              <p:spPr bwMode="auto">
                <a:xfrm>
                  <a:off x="4252" y="1116"/>
                  <a:ext cx="97" cy="134"/>
                </a:xfrm>
                <a:custGeom>
                  <a:avLst/>
                  <a:gdLst>
                    <a:gd name="T0" fmla="*/ 97 w 97"/>
                    <a:gd name="T1" fmla="*/ 7 h 134"/>
                    <a:gd name="T2" fmla="*/ 4 w 97"/>
                    <a:gd name="T3" fmla="*/ 134 h 134"/>
                    <a:gd name="T4" fmla="*/ 0 w 97"/>
                    <a:gd name="T5" fmla="*/ 130 h 134"/>
                    <a:gd name="T6" fmla="*/ 0 w 97"/>
                    <a:gd name="T7" fmla="*/ 126 h 134"/>
                    <a:gd name="T8" fmla="*/ 93 w 97"/>
                    <a:gd name="T9" fmla="*/ 0 h 134"/>
                    <a:gd name="T10" fmla="*/ 97 w 97"/>
                    <a:gd name="T11" fmla="*/ 7 h 1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7"/>
                    <a:gd name="T19" fmla="*/ 0 h 134"/>
                    <a:gd name="T20" fmla="*/ 97 w 97"/>
                    <a:gd name="T21" fmla="*/ 134 h 1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7" h="134">
                      <a:moveTo>
                        <a:pt x="97" y="7"/>
                      </a:moveTo>
                      <a:lnTo>
                        <a:pt x="4" y="134"/>
                      </a:lnTo>
                      <a:lnTo>
                        <a:pt x="0" y="130"/>
                      </a:lnTo>
                      <a:lnTo>
                        <a:pt x="0" y="126"/>
                      </a:lnTo>
                      <a:lnTo>
                        <a:pt x="93" y="0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46A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35" name="Freeform 587"/>
                <p:cNvSpPr>
                  <a:spLocks/>
                </p:cNvSpPr>
                <p:nvPr/>
              </p:nvSpPr>
              <p:spPr bwMode="auto">
                <a:xfrm>
                  <a:off x="4248" y="1112"/>
                  <a:ext cx="97" cy="134"/>
                </a:xfrm>
                <a:custGeom>
                  <a:avLst/>
                  <a:gdLst>
                    <a:gd name="T0" fmla="*/ 97 w 97"/>
                    <a:gd name="T1" fmla="*/ 7 h 134"/>
                    <a:gd name="T2" fmla="*/ 4 w 97"/>
                    <a:gd name="T3" fmla="*/ 134 h 134"/>
                    <a:gd name="T4" fmla="*/ 4 w 97"/>
                    <a:gd name="T5" fmla="*/ 130 h 134"/>
                    <a:gd name="T6" fmla="*/ 0 w 97"/>
                    <a:gd name="T7" fmla="*/ 126 h 134"/>
                    <a:gd name="T8" fmla="*/ 93 w 97"/>
                    <a:gd name="T9" fmla="*/ 0 h 134"/>
                    <a:gd name="T10" fmla="*/ 97 w 97"/>
                    <a:gd name="T11" fmla="*/ 7 h 1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7"/>
                    <a:gd name="T19" fmla="*/ 0 h 134"/>
                    <a:gd name="T20" fmla="*/ 97 w 97"/>
                    <a:gd name="T21" fmla="*/ 134 h 1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7" h="134">
                      <a:moveTo>
                        <a:pt x="97" y="7"/>
                      </a:moveTo>
                      <a:lnTo>
                        <a:pt x="4" y="134"/>
                      </a:lnTo>
                      <a:lnTo>
                        <a:pt x="4" y="130"/>
                      </a:lnTo>
                      <a:lnTo>
                        <a:pt x="0" y="126"/>
                      </a:lnTo>
                      <a:lnTo>
                        <a:pt x="93" y="0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47AA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36" name="Freeform 588"/>
                <p:cNvSpPr>
                  <a:spLocks/>
                </p:cNvSpPr>
                <p:nvPr/>
              </p:nvSpPr>
              <p:spPr bwMode="auto">
                <a:xfrm>
                  <a:off x="4248" y="1108"/>
                  <a:ext cx="97" cy="134"/>
                </a:xfrm>
                <a:custGeom>
                  <a:avLst/>
                  <a:gdLst>
                    <a:gd name="T0" fmla="*/ 97 w 97"/>
                    <a:gd name="T1" fmla="*/ 8 h 134"/>
                    <a:gd name="T2" fmla="*/ 4 w 97"/>
                    <a:gd name="T3" fmla="*/ 134 h 134"/>
                    <a:gd name="T4" fmla="*/ 0 w 97"/>
                    <a:gd name="T5" fmla="*/ 130 h 134"/>
                    <a:gd name="T6" fmla="*/ 0 w 97"/>
                    <a:gd name="T7" fmla="*/ 127 h 134"/>
                    <a:gd name="T8" fmla="*/ 93 w 97"/>
                    <a:gd name="T9" fmla="*/ 0 h 134"/>
                    <a:gd name="T10" fmla="*/ 97 w 97"/>
                    <a:gd name="T11" fmla="*/ 8 h 1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7"/>
                    <a:gd name="T19" fmla="*/ 0 h 134"/>
                    <a:gd name="T20" fmla="*/ 97 w 97"/>
                    <a:gd name="T21" fmla="*/ 134 h 1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7" h="134">
                      <a:moveTo>
                        <a:pt x="97" y="8"/>
                      </a:moveTo>
                      <a:lnTo>
                        <a:pt x="4" y="134"/>
                      </a:lnTo>
                      <a:lnTo>
                        <a:pt x="0" y="130"/>
                      </a:lnTo>
                      <a:lnTo>
                        <a:pt x="0" y="127"/>
                      </a:lnTo>
                      <a:lnTo>
                        <a:pt x="93" y="0"/>
                      </a:lnTo>
                      <a:lnTo>
                        <a:pt x="97" y="8"/>
                      </a:lnTo>
                      <a:close/>
                    </a:path>
                  </a:pathLst>
                </a:custGeom>
                <a:solidFill>
                  <a:srgbClr val="48AB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37" name="Freeform 589"/>
                <p:cNvSpPr>
                  <a:spLocks/>
                </p:cNvSpPr>
                <p:nvPr/>
              </p:nvSpPr>
              <p:spPr bwMode="auto">
                <a:xfrm>
                  <a:off x="4245" y="1108"/>
                  <a:ext cx="96" cy="130"/>
                </a:xfrm>
                <a:custGeom>
                  <a:avLst/>
                  <a:gdLst>
                    <a:gd name="T0" fmla="*/ 96 w 96"/>
                    <a:gd name="T1" fmla="*/ 4 h 130"/>
                    <a:gd name="T2" fmla="*/ 3 w 96"/>
                    <a:gd name="T3" fmla="*/ 130 h 130"/>
                    <a:gd name="T4" fmla="*/ 3 w 96"/>
                    <a:gd name="T5" fmla="*/ 127 h 130"/>
                    <a:gd name="T6" fmla="*/ 0 w 96"/>
                    <a:gd name="T7" fmla="*/ 123 h 130"/>
                    <a:gd name="T8" fmla="*/ 93 w 96"/>
                    <a:gd name="T9" fmla="*/ 0 h 130"/>
                    <a:gd name="T10" fmla="*/ 96 w 96"/>
                    <a:gd name="T11" fmla="*/ 4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130"/>
                    <a:gd name="T20" fmla="*/ 96 w 96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130">
                      <a:moveTo>
                        <a:pt x="96" y="4"/>
                      </a:moveTo>
                      <a:lnTo>
                        <a:pt x="3" y="130"/>
                      </a:lnTo>
                      <a:lnTo>
                        <a:pt x="3" y="127"/>
                      </a:lnTo>
                      <a:lnTo>
                        <a:pt x="0" y="123"/>
                      </a:lnTo>
                      <a:lnTo>
                        <a:pt x="93" y="0"/>
                      </a:lnTo>
                      <a:lnTo>
                        <a:pt x="96" y="4"/>
                      </a:lnTo>
                      <a:close/>
                    </a:path>
                  </a:pathLst>
                </a:custGeom>
                <a:solidFill>
                  <a:srgbClr val="49AC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38" name="Freeform 590"/>
                <p:cNvSpPr>
                  <a:spLocks/>
                </p:cNvSpPr>
                <p:nvPr/>
              </p:nvSpPr>
              <p:spPr bwMode="auto">
                <a:xfrm>
                  <a:off x="4245" y="1105"/>
                  <a:ext cx="96" cy="130"/>
                </a:xfrm>
                <a:custGeom>
                  <a:avLst/>
                  <a:gdLst>
                    <a:gd name="T0" fmla="*/ 96 w 96"/>
                    <a:gd name="T1" fmla="*/ 3 h 130"/>
                    <a:gd name="T2" fmla="*/ 3 w 96"/>
                    <a:gd name="T3" fmla="*/ 130 h 130"/>
                    <a:gd name="T4" fmla="*/ 0 w 96"/>
                    <a:gd name="T5" fmla="*/ 126 h 130"/>
                    <a:gd name="T6" fmla="*/ 0 w 96"/>
                    <a:gd name="T7" fmla="*/ 122 h 130"/>
                    <a:gd name="T8" fmla="*/ 89 w 96"/>
                    <a:gd name="T9" fmla="*/ 0 h 130"/>
                    <a:gd name="T10" fmla="*/ 96 w 96"/>
                    <a:gd name="T11" fmla="*/ 3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6"/>
                    <a:gd name="T19" fmla="*/ 0 h 130"/>
                    <a:gd name="T20" fmla="*/ 96 w 96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6" h="130">
                      <a:moveTo>
                        <a:pt x="96" y="3"/>
                      </a:moveTo>
                      <a:lnTo>
                        <a:pt x="3" y="130"/>
                      </a:lnTo>
                      <a:lnTo>
                        <a:pt x="0" y="126"/>
                      </a:lnTo>
                      <a:lnTo>
                        <a:pt x="0" y="122"/>
                      </a:lnTo>
                      <a:lnTo>
                        <a:pt x="89" y="0"/>
                      </a:lnTo>
                      <a:lnTo>
                        <a:pt x="96" y="3"/>
                      </a:lnTo>
                      <a:close/>
                    </a:path>
                  </a:pathLst>
                </a:custGeom>
                <a:solidFill>
                  <a:srgbClr val="4AAC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39" name="Freeform 591"/>
                <p:cNvSpPr>
                  <a:spLocks/>
                </p:cNvSpPr>
                <p:nvPr/>
              </p:nvSpPr>
              <p:spPr bwMode="auto">
                <a:xfrm>
                  <a:off x="4241" y="1101"/>
                  <a:ext cx="97" cy="130"/>
                </a:xfrm>
                <a:custGeom>
                  <a:avLst/>
                  <a:gdLst>
                    <a:gd name="T0" fmla="*/ 97 w 97"/>
                    <a:gd name="T1" fmla="*/ 7 h 130"/>
                    <a:gd name="T2" fmla="*/ 4 w 97"/>
                    <a:gd name="T3" fmla="*/ 130 h 130"/>
                    <a:gd name="T4" fmla="*/ 4 w 97"/>
                    <a:gd name="T5" fmla="*/ 126 h 130"/>
                    <a:gd name="T6" fmla="*/ 0 w 97"/>
                    <a:gd name="T7" fmla="*/ 123 h 130"/>
                    <a:gd name="T8" fmla="*/ 93 w 97"/>
                    <a:gd name="T9" fmla="*/ 0 h 130"/>
                    <a:gd name="T10" fmla="*/ 97 w 97"/>
                    <a:gd name="T11" fmla="*/ 7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7"/>
                    <a:gd name="T19" fmla="*/ 0 h 130"/>
                    <a:gd name="T20" fmla="*/ 97 w 97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7" h="130">
                      <a:moveTo>
                        <a:pt x="97" y="7"/>
                      </a:moveTo>
                      <a:lnTo>
                        <a:pt x="4" y="130"/>
                      </a:lnTo>
                      <a:lnTo>
                        <a:pt x="4" y="126"/>
                      </a:lnTo>
                      <a:lnTo>
                        <a:pt x="0" y="123"/>
                      </a:lnTo>
                      <a:lnTo>
                        <a:pt x="93" y="0"/>
                      </a:lnTo>
                      <a:lnTo>
                        <a:pt x="97" y="7"/>
                      </a:lnTo>
                      <a:close/>
                    </a:path>
                  </a:pathLst>
                </a:custGeom>
                <a:solidFill>
                  <a:srgbClr val="4CAC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40" name="Freeform 592"/>
                <p:cNvSpPr>
                  <a:spLocks/>
                </p:cNvSpPr>
                <p:nvPr/>
              </p:nvSpPr>
              <p:spPr bwMode="auto">
                <a:xfrm>
                  <a:off x="4241" y="1097"/>
                  <a:ext cx="93" cy="130"/>
                </a:xfrm>
                <a:custGeom>
                  <a:avLst/>
                  <a:gdLst>
                    <a:gd name="T0" fmla="*/ 93 w 93"/>
                    <a:gd name="T1" fmla="*/ 8 h 130"/>
                    <a:gd name="T2" fmla="*/ 4 w 93"/>
                    <a:gd name="T3" fmla="*/ 130 h 130"/>
                    <a:gd name="T4" fmla="*/ 0 w 93"/>
                    <a:gd name="T5" fmla="*/ 127 h 130"/>
                    <a:gd name="T6" fmla="*/ 0 w 93"/>
                    <a:gd name="T7" fmla="*/ 123 h 130"/>
                    <a:gd name="T8" fmla="*/ 89 w 93"/>
                    <a:gd name="T9" fmla="*/ 0 h 130"/>
                    <a:gd name="T10" fmla="*/ 93 w 93"/>
                    <a:gd name="T11" fmla="*/ 8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3"/>
                    <a:gd name="T19" fmla="*/ 0 h 130"/>
                    <a:gd name="T20" fmla="*/ 93 w 93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3" h="130">
                      <a:moveTo>
                        <a:pt x="93" y="8"/>
                      </a:moveTo>
                      <a:lnTo>
                        <a:pt x="4" y="130"/>
                      </a:lnTo>
                      <a:lnTo>
                        <a:pt x="0" y="127"/>
                      </a:lnTo>
                      <a:lnTo>
                        <a:pt x="0" y="123"/>
                      </a:lnTo>
                      <a:lnTo>
                        <a:pt x="89" y="0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4CAD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41" name="Freeform 593"/>
                <p:cNvSpPr>
                  <a:spLocks/>
                </p:cNvSpPr>
                <p:nvPr/>
              </p:nvSpPr>
              <p:spPr bwMode="auto">
                <a:xfrm>
                  <a:off x="4237" y="1093"/>
                  <a:ext cx="97" cy="131"/>
                </a:xfrm>
                <a:custGeom>
                  <a:avLst/>
                  <a:gdLst>
                    <a:gd name="T0" fmla="*/ 97 w 97"/>
                    <a:gd name="T1" fmla="*/ 8 h 131"/>
                    <a:gd name="T2" fmla="*/ 4 w 97"/>
                    <a:gd name="T3" fmla="*/ 131 h 131"/>
                    <a:gd name="T4" fmla="*/ 4 w 97"/>
                    <a:gd name="T5" fmla="*/ 127 h 131"/>
                    <a:gd name="T6" fmla="*/ 0 w 97"/>
                    <a:gd name="T7" fmla="*/ 123 h 131"/>
                    <a:gd name="T8" fmla="*/ 90 w 97"/>
                    <a:gd name="T9" fmla="*/ 0 h 131"/>
                    <a:gd name="T10" fmla="*/ 97 w 97"/>
                    <a:gd name="T11" fmla="*/ 8 h 1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7"/>
                    <a:gd name="T19" fmla="*/ 0 h 131"/>
                    <a:gd name="T20" fmla="*/ 97 w 97"/>
                    <a:gd name="T21" fmla="*/ 131 h 13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7" h="131">
                      <a:moveTo>
                        <a:pt x="97" y="8"/>
                      </a:moveTo>
                      <a:lnTo>
                        <a:pt x="4" y="131"/>
                      </a:lnTo>
                      <a:lnTo>
                        <a:pt x="4" y="127"/>
                      </a:lnTo>
                      <a:lnTo>
                        <a:pt x="0" y="123"/>
                      </a:lnTo>
                      <a:lnTo>
                        <a:pt x="90" y="0"/>
                      </a:lnTo>
                      <a:lnTo>
                        <a:pt x="97" y="8"/>
                      </a:lnTo>
                      <a:close/>
                    </a:path>
                  </a:pathLst>
                </a:custGeom>
                <a:solidFill>
                  <a:srgbClr val="4DAD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42" name="Freeform 594"/>
                <p:cNvSpPr>
                  <a:spLocks/>
                </p:cNvSpPr>
                <p:nvPr/>
              </p:nvSpPr>
              <p:spPr bwMode="auto">
                <a:xfrm>
                  <a:off x="4237" y="1090"/>
                  <a:ext cx="93" cy="130"/>
                </a:xfrm>
                <a:custGeom>
                  <a:avLst/>
                  <a:gdLst>
                    <a:gd name="T0" fmla="*/ 93 w 93"/>
                    <a:gd name="T1" fmla="*/ 7 h 130"/>
                    <a:gd name="T2" fmla="*/ 4 w 93"/>
                    <a:gd name="T3" fmla="*/ 130 h 130"/>
                    <a:gd name="T4" fmla="*/ 0 w 93"/>
                    <a:gd name="T5" fmla="*/ 126 h 130"/>
                    <a:gd name="T6" fmla="*/ 0 w 93"/>
                    <a:gd name="T7" fmla="*/ 122 h 130"/>
                    <a:gd name="T8" fmla="*/ 90 w 93"/>
                    <a:gd name="T9" fmla="*/ 0 h 130"/>
                    <a:gd name="T10" fmla="*/ 93 w 93"/>
                    <a:gd name="T11" fmla="*/ 7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3"/>
                    <a:gd name="T19" fmla="*/ 0 h 130"/>
                    <a:gd name="T20" fmla="*/ 93 w 93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3" h="130">
                      <a:moveTo>
                        <a:pt x="93" y="7"/>
                      </a:moveTo>
                      <a:lnTo>
                        <a:pt x="4" y="130"/>
                      </a:lnTo>
                      <a:lnTo>
                        <a:pt x="0" y="126"/>
                      </a:lnTo>
                      <a:lnTo>
                        <a:pt x="0" y="122"/>
                      </a:lnTo>
                      <a:lnTo>
                        <a:pt x="90" y="0"/>
                      </a:lnTo>
                      <a:lnTo>
                        <a:pt x="93" y="7"/>
                      </a:lnTo>
                      <a:close/>
                    </a:path>
                  </a:pathLst>
                </a:custGeom>
                <a:solidFill>
                  <a:srgbClr val="4EAE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43" name="Freeform 595"/>
                <p:cNvSpPr>
                  <a:spLocks/>
                </p:cNvSpPr>
                <p:nvPr/>
              </p:nvSpPr>
              <p:spPr bwMode="auto">
                <a:xfrm>
                  <a:off x="4237" y="1086"/>
                  <a:ext cx="90" cy="130"/>
                </a:xfrm>
                <a:custGeom>
                  <a:avLst/>
                  <a:gdLst>
                    <a:gd name="T0" fmla="*/ 90 w 90"/>
                    <a:gd name="T1" fmla="*/ 7 h 130"/>
                    <a:gd name="T2" fmla="*/ 0 w 90"/>
                    <a:gd name="T3" fmla="*/ 130 h 130"/>
                    <a:gd name="T4" fmla="*/ 0 w 90"/>
                    <a:gd name="T5" fmla="*/ 126 h 130"/>
                    <a:gd name="T6" fmla="*/ 0 w 90"/>
                    <a:gd name="T7" fmla="*/ 123 h 130"/>
                    <a:gd name="T8" fmla="*/ 86 w 90"/>
                    <a:gd name="T9" fmla="*/ 0 h 130"/>
                    <a:gd name="T10" fmla="*/ 90 w 90"/>
                    <a:gd name="T11" fmla="*/ 7 h 1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0"/>
                    <a:gd name="T19" fmla="*/ 0 h 130"/>
                    <a:gd name="T20" fmla="*/ 90 w 90"/>
                    <a:gd name="T21" fmla="*/ 130 h 1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0" h="130">
                      <a:moveTo>
                        <a:pt x="90" y="7"/>
                      </a:moveTo>
                      <a:lnTo>
                        <a:pt x="0" y="130"/>
                      </a:lnTo>
                      <a:lnTo>
                        <a:pt x="0" y="126"/>
                      </a:lnTo>
                      <a:lnTo>
                        <a:pt x="0" y="123"/>
                      </a:lnTo>
                      <a:lnTo>
                        <a:pt x="86" y="0"/>
                      </a:lnTo>
                      <a:lnTo>
                        <a:pt x="90" y="7"/>
                      </a:lnTo>
                      <a:close/>
                    </a:path>
                  </a:pathLst>
                </a:custGeom>
                <a:solidFill>
                  <a:srgbClr val="4FAF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44" name="Freeform 596"/>
                <p:cNvSpPr>
                  <a:spLocks/>
                </p:cNvSpPr>
                <p:nvPr/>
              </p:nvSpPr>
              <p:spPr bwMode="auto">
                <a:xfrm>
                  <a:off x="4234" y="1086"/>
                  <a:ext cx="93" cy="126"/>
                </a:xfrm>
                <a:custGeom>
                  <a:avLst/>
                  <a:gdLst>
                    <a:gd name="T0" fmla="*/ 93 w 93"/>
                    <a:gd name="T1" fmla="*/ 4 h 126"/>
                    <a:gd name="T2" fmla="*/ 3 w 93"/>
                    <a:gd name="T3" fmla="*/ 126 h 126"/>
                    <a:gd name="T4" fmla="*/ 3 w 93"/>
                    <a:gd name="T5" fmla="*/ 123 h 126"/>
                    <a:gd name="T6" fmla="*/ 0 w 93"/>
                    <a:gd name="T7" fmla="*/ 115 h 126"/>
                    <a:gd name="T8" fmla="*/ 89 w 93"/>
                    <a:gd name="T9" fmla="*/ 0 h 126"/>
                    <a:gd name="T10" fmla="*/ 93 w 93"/>
                    <a:gd name="T11" fmla="*/ 4 h 1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3"/>
                    <a:gd name="T19" fmla="*/ 0 h 126"/>
                    <a:gd name="T20" fmla="*/ 93 w 93"/>
                    <a:gd name="T21" fmla="*/ 126 h 1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3" h="126">
                      <a:moveTo>
                        <a:pt x="93" y="4"/>
                      </a:moveTo>
                      <a:lnTo>
                        <a:pt x="3" y="126"/>
                      </a:lnTo>
                      <a:lnTo>
                        <a:pt x="3" y="123"/>
                      </a:lnTo>
                      <a:lnTo>
                        <a:pt x="0" y="115"/>
                      </a:lnTo>
                      <a:lnTo>
                        <a:pt x="89" y="0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50AF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45" name="Freeform 597"/>
                <p:cNvSpPr>
                  <a:spLocks/>
                </p:cNvSpPr>
                <p:nvPr/>
              </p:nvSpPr>
              <p:spPr bwMode="auto">
                <a:xfrm>
                  <a:off x="4234" y="1082"/>
                  <a:ext cx="89" cy="127"/>
                </a:xfrm>
                <a:custGeom>
                  <a:avLst/>
                  <a:gdLst>
                    <a:gd name="T0" fmla="*/ 89 w 89"/>
                    <a:gd name="T1" fmla="*/ 4 h 127"/>
                    <a:gd name="T2" fmla="*/ 3 w 89"/>
                    <a:gd name="T3" fmla="*/ 127 h 127"/>
                    <a:gd name="T4" fmla="*/ 0 w 89"/>
                    <a:gd name="T5" fmla="*/ 116 h 127"/>
                    <a:gd name="T6" fmla="*/ 85 w 89"/>
                    <a:gd name="T7" fmla="*/ 0 h 127"/>
                    <a:gd name="T8" fmla="*/ 85 w 89"/>
                    <a:gd name="T9" fmla="*/ 0 h 127"/>
                    <a:gd name="T10" fmla="*/ 89 w 89"/>
                    <a:gd name="T11" fmla="*/ 4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9"/>
                    <a:gd name="T19" fmla="*/ 0 h 127"/>
                    <a:gd name="T20" fmla="*/ 89 w 89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9" h="127">
                      <a:moveTo>
                        <a:pt x="89" y="4"/>
                      </a:moveTo>
                      <a:lnTo>
                        <a:pt x="3" y="127"/>
                      </a:lnTo>
                      <a:lnTo>
                        <a:pt x="0" y="116"/>
                      </a:lnTo>
                      <a:lnTo>
                        <a:pt x="85" y="0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rgbClr val="51AF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46" name="Freeform 598"/>
                <p:cNvSpPr>
                  <a:spLocks/>
                </p:cNvSpPr>
                <p:nvPr/>
              </p:nvSpPr>
              <p:spPr bwMode="auto">
                <a:xfrm>
                  <a:off x="4230" y="1082"/>
                  <a:ext cx="93" cy="119"/>
                </a:xfrm>
                <a:custGeom>
                  <a:avLst/>
                  <a:gdLst>
                    <a:gd name="T0" fmla="*/ 93 w 93"/>
                    <a:gd name="T1" fmla="*/ 4 h 119"/>
                    <a:gd name="T2" fmla="*/ 4 w 93"/>
                    <a:gd name="T3" fmla="*/ 119 h 119"/>
                    <a:gd name="T4" fmla="*/ 0 w 93"/>
                    <a:gd name="T5" fmla="*/ 112 h 119"/>
                    <a:gd name="T6" fmla="*/ 85 w 93"/>
                    <a:gd name="T7" fmla="*/ 0 h 119"/>
                    <a:gd name="T8" fmla="*/ 89 w 93"/>
                    <a:gd name="T9" fmla="*/ 0 h 119"/>
                    <a:gd name="T10" fmla="*/ 89 w 93"/>
                    <a:gd name="T11" fmla="*/ 0 h 119"/>
                    <a:gd name="T12" fmla="*/ 93 w 93"/>
                    <a:gd name="T13" fmla="*/ 4 h 1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"/>
                    <a:gd name="T22" fmla="*/ 0 h 119"/>
                    <a:gd name="T23" fmla="*/ 93 w 93"/>
                    <a:gd name="T24" fmla="*/ 119 h 1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" h="119">
                      <a:moveTo>
                        <a:pt x="93" y="4"/>
                      </a:moveTo>
                      <a:lnTo>
                        <a:pt x="4" y="119"/>
                      </a:lnTo>
                      <a:lnTo>
                        <a:pt x="0" y="112"/>
                      </a:lnTo>
                      <a:lnTo>
                        <a:pt x="85" y="0"/>
                      </a:lnTo>
                      <a:lnTo>
                        <a:pt x="89" y="0"/>
                      </a:lnTo>
                      <a:lnTo>
                        <a:pt x="93" y="4"/>
                      </a:lnTo>
                      <a:close/>
                    </a:path>
                  </a:pathLst>
                </a:custGeom>
                <a:solidFill>
                  <a:srgbClr val="52B0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47" name="Freeform 599"/>
                <p:cNvSpPr>
                  <a:spLocks/>
                </p:cNvSpPr>
                <p:nvPr/>
              </p:nvSpPr>
              <p:spPr bwMode="auto">
                <a:xfrm>
                  <a:off x="4230" y="1078"/>
                  <a:ext cx="89" cy="120"/>
                </a:xfrm>
                <a:custGeom>
                  <a:avLst/>
                  <a:gdLst>
                    <a:gd name="T0" fmla="*/ 89 w 89"/>
                    <a:gd name="T1" fmla="*/ 4 h 120"/>
                    <a:gd name="T2" fmla="*/ 4 w 89"/>
                    <a:gd name="T3" fmla="*/ 120 h 120"/>
                    <a:gd name="T4" fmla="*/ 0 w 89"/>
                    <a:gd name="T5" fmla="*/ 116 h 120"/>
                    <a:gd name="T6" fmla="*/ 0 w 89"/>
                    <a:gd name="T7" fmla="*/ 116 h 120"/>
                    <a:gd name="T8" fmla="*/ 0 w 89"/>
                    <a:gd name="T9" fmla="*/ 112 h 120"/>
                    <a:gd name="T10" fmla="*/ 82 w 89"/>
                    <a:gd name="T11" fmla="*/ 0 h 120"/>
                    <a:gd name="T12" fmla="*/ 85 w 89"/>
                    <a:gd name="T13" fmla="*/ 4 h 120"/>
                    <a:gd name="T14" fmla="*/ 89 w 89"/>
                    <a:gd name="T15" fmla="*/ 4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9"/>
                    <a:gd name="T25" fmla="*/ 0 h 120"/>
                    <a:gd name="T26" fmla="*/ 89 w 89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9" h="120">
                      <a:moveTo>
                        <a:pt x="89" y="4"/>
                      </a:moveTo>
                      <a:lnTo>
                        <a:pt x="4" y="120"/>
                      </a:lnTo>
                      <a:lnTo>
                        <a:pt x="0" y="116"/>
                      </a:lnTo>
                      <a:lnTo>
                        <a:pt x="0" y="112"/>
                      </a:lnTo>
                      <a:lnTo>
                        <a:pt x="82" y="0"/>
                      </a:lnTo>
                      <a:lnTo>
                        <a:pt x="85" y="4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rgbClr val="53B0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48" name="Freeform 600"/>
                <p:cNvSpPr>
                  <a:spLocks/>
                </p:cNvSpPr>
                <p:nvPr/>
              </p:nvSpPr>
              <p:spPr bwMode="auto">
                <a:xfrm>
                  <a:off x="4226" y="1078"/>
                  <a:ext cx="89" cy="116"/>
                </a:xfrm>
                <a:custGeom>
                  <a:avLst/>
                  <a:gdLst>
                    <a:gd name="T0" fmla="*/ 89 w 89"/>
                    <a:gd name="T1" fmla="*/ 4 h 116"/>
                    <a:gd name="T2" fmla="*/ 4 w 89"/>
                    <a:gd name="T3" fmla="*/ 116 h 116"/>
                    <a:gd name="T4" fmla="*/ 4 w 89"/>
                    <a:gd name="T5" fmla="*/ 116 h 116"/>
                    <a:gd name="T6" fmla="*/ 4 w 89"/>
                    <a:gd name="T7" fmla="*/ 112 h 116"/>
                    <a:gd name="T8" fmla="*/ 0 w 89"/>
                    <a:gd name="T9" fmla="*/ 108 h 116"/>
                    <a:gd name="T10" fmla="*/ 82 w 89"/>
                    <a:gd name="T11" fmla="*/ 0 h 116"/>
                    <a:gd name="T12" fmla="*/ 86 w 89"/>
                    <a:gd name="T13" fmla="*/ 0 h 116"/>
                    <a:gd name="T14" fmla="*/ 89 w 89"/>
                    <a:gd name="T15" fmla="*/ 4 h 1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9"/>
                    <a:gd name="T25" fmla="*/ 0 h 116"/>
                    <a:gd name="T26" fmla="*/ 89 w 89"/>
                    <a:gd name="T27" fmla="*/ 116 h 1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9" h="116">
                      <a:moveTo>
                        <a:pt x="89" y="4"/>
                      </a:moveTo>
                      <a:lnTo>
                        <a:pt x="4" y="116"/>
                      </a:lnTo>
                      <a:lnTo>
                        <a:pt x="4" y="112"/>
                      </a:lnTo>
                      <a:lnTo>
                        <a:pt x="0" y="108"/>
                      </a:lnTo>
                      <a:lnTo>
                        <a:pt x="82" y="0"/>
                      </a:lnTo>
                      <a:lnTo>
                        <a:pt x="86" y="0"/>
                      </a:lnTo>
                      <a:lnTo>
                        <a:pt x="89" y="4"/>
                      </a:lnTo>
                      <a:close/>
                    </a:path>
                  </a:pathLst>
                </a:custGeom>
                <a:solidFill>
                  <a:srgbClr val="54B1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49" name="Freeform 601"/>
                <p:cNvSpPr>
                  <a:spLocks/>
                </p:cNvSpPr>
                <p:nvPr/>
              </p:nvSpPr>
              <p:spPr bwMode="auto">
                <a:xfrm>
                  <a:off x="4226" y="1078"/>
                  <a:ext cx="86" cy="112"/>
                </a:xfrm>
                <a:custGeom>
                  <a:avLst/>
                  <a:gdLst>
                    <a:gd name="T0" fmla="*/ 86 w 86"/>
                    <a:gd name="T1" fmla="*/ 0 h 112"/>
                    <a:gd name="T2" fmla="*/ 4 w 86"/>
                    <a:gd name="T3" fmla="*/ 112 h 112"/>
                    <a:gd name="T4" fmla="*/ 0 w 86"/>
                    <a:gd name="T5" fmla="*/ 108 h 112"/>
                    <a:gd name="T6" fmla="*/ 0 w 86"/>
                    <a:gd name="T7" fmla="*/ 105 h 112"/>
                    <a:gd name="T8" fmla="*/ 78 w 86"/>
                    <a:gd name="T9" fmla="*/ 0 h 112"/>
                    <a:gd name="T10" fmla="*/ 82 w 86"/>
                    <a:gd name="T11" fmla="*/ 0 h 112"/>
                    <a:gd name="T12" fmla="*/ 86 w 86"/>
                    <a:gd name="T13" fmla="*/ 0 h 1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112"/>
                    <a:gd name="T23" fmla="*/ 86 w 86"/>
                    <a:gd name="T24" fmla="*/ 112 h 11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112">
                      <a:moveTo>
                        <a:pt x="86" y="0"/>
                      </a:moveTo>
                      <a:lnTo>
                        <a:pt x="4" y="112"/>
                      </a:lnTo>
                      <a:lnTo>
                        <a:pt x="0" y="108"/>
                      </a:lnTo>
                      <a:lnTo>
                        <a:pt x="0" y="105"/>
                      </a:lnTo>
                      <a:lnTo>
                        <a:pt x="78" y="0"/>
                      </a:lnTo>
                      <a:lnTo>
                        <a:pt x="82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55B2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50" name="Freeform 602"/>
                <p:cNvSpPr>
                  <a:spLocks/>
                </p:cNvSpPr>
                <p:nvPr/>
              </p:nvSpPr>
              <p:spPr bwMode="auto">
                <a:xfrm>
                  <a:off x="4222" y="1075"/>
                  <a:ext cx="86" cy="111"/>
                </a:xfrm>
                <a:custGeom>
                  <a:avLst/>
                  <a:gdLst>
                    <a:gd name="T0" fmla="*/ 86 w 86"/>
                    <a:gd name="T1" fmla="*/ 3 h 111"/>
                    <a:gd name="T2" fmla="*/ 4 w 86"/>
                    <a:gd name="T3" fmla="*/ 111 h 111"/>
                    <a:gd name="T4" fmla="*/ 4 w 86"/>
                    <a:gd name="T5" fmla="*/ 108 h 111"/>
                    <a:gd name="T6" fmla="*/ 0 w 86"/>
                    <a:gd name="T7" fmla="*/ 104 h 111"/>
                    <a:gd name="T8" fmla="*/ 78 w 86"/>
                    <a:gd name="T9" fmla="*/ 0 h 111"/>
                    <a:gd name="T10" fmla="*/ 82 w 86"/>
                    <a:gd name="T11" fmla="*/ 3 h 111"/>
                    <a:gd name="T12" fmla="*/ 86 w 86"/>
                    <a:gd name="T13" fmla="*/ 3 h 1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111"/>
                    <a:gd name="T23" fmla="*/ 86 w 86"/>
                    <a:gd name="T24" fmla="*/ 111 h 1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111">
                      <a:moveTo>
                        <a:pt x="86" y="3"/>
                      </a:moveTo>
                      <a:lnTo>
                        <a:pt x="4" y="111"/>
                      </a:lnTo>
                      <a:lnTo>
                        <a:pt x="4" y="108"/>
                      </a:lnTo>
                      <a:lnTo>
                        <a:pt x="0" y="104"/>
                      </a:lnTo>
                      <a:lnTo>
                        <a:pt x="78" y="0"/>
                      </a:lnTo>
                      <a:lnTo>
                        <a:pt x="82" y="3"/>
                      </a:lnTo>
                      <a:lnTo>
                        <a:pt x="86" y="3"/>
                      </a:lnTo>
                      <a:close/>
                    </a:path>
                  </a:pathLst>
                </a:custGeom>
                <a:solidFill>
                  <a:srgbClr val="56B2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51" name="Freeform 603"/>
                <p:cNvSpPr>
                  <a:spLocks/>
                </p:cNvSpPr>
                <p:nvPr/>
              </p:nvSpPr>
              <p:spPr bwMode="auto">
                <a:xfrm>
                  <a:off x="4222" y="1075"/>
                  <a:ext cx="82" cy="108"/>
                </a:xfrm>
                <a:custGeom>
                  <a:avLst/>
                  <a:gdLst>
                    <a:gd name="T0" fmla="*/ 82 w 82"/>
                    <a:gd name="T1" fmla="*/ 3 h 108"/>
                    <a:gd name="T2" fmla="*/ 4 w 82"/>
                    <a:gd name="T3" fmla="*/ 108 h 108"/>
                    <a:gd name="T4" fmla="*/ 0 w 82"/>
                    <a:gd name="T5" fmla="*/ 104 h 108"/>
                    <a:gd name="T6" fmla="*/ 0 w 82"/>
                    <a:gd name="T7" fmla="*/ 100 h 108"/>
                    <a:gd name="T8" fmla="*/ 75 w 82"/>
                    <a:gd name="T9" fmla="*/ 0 h 108"/>
                    <a:gd name="T10" fmla="*/ 78 w 82"/>
                    <a:gd name="T11" fmla="*/ 0 h 108"/>
                    <a:gd name="T12" fmla="*/ 82 w 82"/>
                    <a:gd name="T13" fmla="*/ 3 h 1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108"/>
                    <a:gd name="T23" fmla="*/ 82 w 82"/>
                    <a:gd name="T24" fmla="*/ 108 h 1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108">
                      <a:moveTo>
                        <a:pt x="82" y="3"/>
                      </a:moveTo>
                      <a:lnTo>
                        <a:pt x="4" y="108"/>
                      </a:lnTo>
                      <a:lnTo>
                        <a:pt x="0" y="104"/>
                      </a:lnTo>
                      <a:lnTo>
                        <a:pt x="0" y="100"/>
                      </a:lnTo>
                      <a:lnTo>
                        <a:pt x="75" y="0"/>
                      </a:lnTo>
                      <a:lnTo>
                        <a:pt x="78" y="0"/>
                      </a:lnTo>
                      <a:lnTo>
                        <a:pt x="82" y="3"/>
                      </a:lnTo>
                      <a:close/>
                    </a:path>
                  </a:pathLst>
                </a:custGeom>
                <a:solidFill>
                  <a:srgbClr val="57B3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52" name="Freeform 604"/>
                <p:cNvSpPr>
                  <a:spLocks/>
                </p:cNvSpPr>
                <p:nvPr/>
              </p:nvSpPr>
              <p:spPr bwMode="auto">
                <a:xfrm>
                  <a:off x="4219" y="1075"/>
                  <a:ext cx="81" cy="104"/>
                </a:xfrm>
                <a:custGeom>
                  <a:avLst/>
                  <a:gdLst>
                    <a:gd name="T0" fmla="*/ 81 w 81"/>
                    <a:gd name="T1" fmla="*/ 0 h 104"/>
                    <a:gd name="T2" fmla="*/ 3 w 81"/>
                    <a:gd name="T3" fmla="*/ 104 h 104"/>
                    <a:gd name="T4" fmla="*/ 3 w 81"/>
                    <a:gd name="T5" fmla="*/ 100 h 104"/>
                    <a:gd name="T6" fmla="*/ 0 w 81"/>
                    <a:gd name="T7" fmla="*/ 96 h 104"/>
                    <a:gd name="T8" fmla="*/ 74 w 81"/>
                    <a:gd name="T9" fmla="*/ 0 h 104"/>
                    <a:gd name="T10" fmla="*/ 78 w 81"/>
                    <a:gd name="T11" fmla="*/ 0 h 104"/>
                    <a:gd name="T12" fmla="*/ 81 w 81"/>
                    <a:gd name="T13" fmla="*/ 0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104"/>
                    <a:gd name="T23" fmla="*/ 81 w 81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104">
                      <a:moveTo>
                        <a:pt x="81" y="0"/>
                      </a:moveTo>
                      <a:lnTo>
                        <a:pt x="3" y="104"/>
                      </a:lnTo>
                      <a:lnTo>
                        <a:pt x="3" y="100"/>
                      </a:lnTo>
                      <a:lnTo>
                        <a:pt x="0" y="96"/>
                      </a:lnTo>
                      <a:lnTo>
                        <a:pt x="74" y="0"/>
                      </a:lnTo>
                      <a:lnTo>
                        <a:pt x="78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58B4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53" name="Freeform 605"/>
                <p:cNvSpPr>
                  <a:spLocks/>
                </p:cNvSpPr>
                <p:nvPr/>
              </p:nvSpPr>
              <p:spPr bwMode="auto">
                <a:xfrm>
                  <a:off x="4219" y="1075"/>
                  <a:ext cx="78" cy="100"/>
                </a:xfrm>
                <a:custGeom>
                  <a:avLst/>
                  <a:gdLst>
                    <a:gd name="T0" fmla="*/ 78 w 78"/>
                    <a:gd name="T1" fmla="*/ 0 h 100"/>
                    <a:gd name="T2" fmla="*/ 3 w 78"/>
                    <a:gd name="T3" fmla="*/ 100 h 100"/>
                    <a:gd name="T4" fmla="*/ 0 w 78"/>
                    <a:gd name="T5" fmla="*/ 96 h 100"/>
                    <a:gd name="T6" fmla="*/ 0 w 78"/>
                    <a:gd name="T7" fmla="*/ 93 h 100"/>
                    <a:gd name="T8" fmla="*/ 67 w 78"/>
                    <a:gd name="T9" fmla="*/ 0 h 100"/>
                    <a:gd name="T10" fmla="*/ 74 w 78"/>
                    <a:gd name="T11" fmla="*/ 0 h 100"/>
                    <a:gd name="T12" fmla="*/ 78 w 78"/>
                    <a:gd name="T13" fmla="*/ 0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100"/>
                    <a:gd name="T23" fmla="*/ 78 w 78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100">
                      <a:moveTo>
                        <a:pt x="78" y="0"/>
                      </a:moveTo>
                      <a:lnTo>
                        <a:pt x="3" y="100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67" y="0"/>
                      </a:lnTo>
                      <a:lnTo>
                        <a:pt x="74" y="0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59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54" name="Freeform 606"/>
                <p:cNvSpPr>
                  <a:spLocks/>
                </p:cNvSpPr>
                <p:nvPr/>
              </p:nvSpPr>
              <p:spPr bwMode="auto">
                <a:xfrm>
                  <a:off x="4219" y="1075"/>
                  <a:ext cx="74" cy="96"/>
                </a:xfrm>
                <a:custGeom>
                  <a:avLst/>
                  <a:gdLst>
                    <a:gd name="T0" fmla="*/ 74 w 74"/>
                    <a:gd name="T1" fmla="*/ 0 h 96"/>
                    <a:gd name="T2" fmla="*/ 0 w 74"/>
                    <a:gd name="T3" fmla="*/ 96 h 96"/>
                    <a:gd name="T4" fmla="*/ 0 w 74"/>
                    <a:gd name="T5" fmla="*/ 93 h 96"/>
                    <a:gd name="T6" fmla="*/ 0 w 74"/>
                    <a:gd name="T7" fmla="*/ 85 h 96"/>
                    <a:gd name="T8" fmla="*/ 63 w 74"/>
                    <a:gd name="T9" fmla="*/ 0 h 96"/>
                    <a:gd name="T10" fmla="*/ 67 w 74"/>
                    <a:gd name="T11" fmla="*/ 0 h 96"/>
                    <a:gd name="T12" fmla="*/ 74 w 74"/>
                    <a:gd name="T13" fmla="*/ 0 h 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"/>
                    <a:gd name="T22" fmla="*/ 0 h 96"/>
                    <a:gd name="T23" fmla="*/ 74 w 74"/>
                    <a:gd name="T24" fmla="*/ 96 h 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" h="96">
                      <a:moveTo>
                        <a:pt x="74" y="0"/>
                      </a:move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0" y="85"/>
                      </a:lnTo>
                      <a:lnTo>
                        <a:pt x="63" y="0"/>
                      </a:lnTo>
                      <a:lnTo>
                        <a:pt x="67" y="0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5AB4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55" name="Freeform 607"/>
                <p:cNvSpPr>
                  <a:spLocks/>
                </p:cNvSpPr>
                <p:nvPr/>
              </p:nvSpPr>
              <p:spPr bwMode="auto">
                <a:xfrm>
                  <a:off x="4215" y="1075"/>
                  <a:ext cx="71" cy="93"/>
                </a:xfrm>
                <a:custGeom>
                  <a:avLst/>
                  <a:gdLst>
                    <a:gd name="T0" fmla="*/ 71 w 71"/>
                    <a:gd name="T1" fmla="*/ 0 h 93"/>
                    <a:gd name="T2" fmla="*/ 4 w 71"/>
                    <a:gd name="T3" fmla="*/ 93 h 93"/>
                    <a:gd name="T4" fmla="*/ 4 w 71"/>
                    <a:gd name="T5" fmla="*/ 85 h 93"/>
                    <a:gd name="T6" fmla="*/ 0 w 71"/>
                    <a:gd name="T7" fmla="*/ 82 h 93"/>
                    <a:gd name="T8" fmla="*/ 63 w 71"/>
                    <a:gd name="T9" fmla="*/ 0 h 93"/>
                    <a:gd name="T10" fmla="*/ 67 w 71"/>
                    <a:gd name="T11" fmla="*/ 0 h 93"/>
                    <a:gd name="T12" fmla="*/ 71 w 71"/>
                    <a:gd name="T13" fmla="*/ 0 h 9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1"/>
                    <a:gd name="T22" fmla="*/ 0 h 93"/>
                    <a:gd name="T23" fmla="*/ 71 w 71"/>
                    <a:gd name="T24" fmla="*/ 93 h 9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1" h="93">
                      <a:moveTo>
                        <a:pt x="71" y="0"/>
                      </a:moveTo>
                      <a:lnTo>
                        <a:pt x="4" y="93"/>
                      </a:lnTo>
                      <a:lnTo>
                        <a:pt x="4" y="85"/>
                      </a:lnTo>
                      <a:lnTo>
                        <a:pt x="0" y="82"/>
                      </a:lnTo>
                      <a:lnTo>
                        <a:pt x="63" y="0"/>
                      </a:lnTo>
                      <a:lnTo>
                        <a:pt x="67" y="0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5BB5E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56" name="Freeform 608"/>
                <p:cNvSpPr>
                  <a:spLocks/>
                </p:cNvSpPr>
                <p:nvPr/>
              </p:nvSpPr>
              <p:spPr bwMode="auto">
                <a:xfrm>
                  <a:off x="4215" y="1075"/>
                  <a:ext cx="67" cy="85"/>
                </a:xfrm>
                <a:custGeom>
                  <a:avLst/>
                  <a:gdLst>
                    <a:gd name="T0" fmla="*/ 67 w 67"/>
                    <a:gd name="T1" fmla="*/ 0 h 85"/>
                    <a:gd name="T2" fmla="*/ 4 w 67"/>
                    <a:gd name="T3" fmla="*/ 85 h 85"/>
                    <a:gd name="T4" fmla="*/ 0 w 67"/>
                    <a:gd name="T5" fmla="*/ 82 h 85"/>
                    <a:gd name="T6" fmla="*/ 0 w 67"/>
                    <a:gd name="T7" fmla="*/ 78 h 85"/>
                    <a:gd name="T8" fmla="*/ 59 w 67"/>
                    <a:gd name="T9" fmla="*/ 0 h 85"/>
                    <a:gd name="T10" fmla="*/ 63 w 67"/>
                    <a:gd name="T11" fmla="*/ 0 h 85"/>
                    <a:gd name="T12" fmla="*/ 67 w 67"/>
                    <a:gd name="T13" fmla="*/ 0 h 8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"/>
                    <a:gd name="T22" fmla="*/ 0 h 85"/>
                    <a:gd name="T23" fmla="*/ 67 w 67"/>
                    <a:gd name="T24" fmla="*/ 85 h 8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" h="85">
                      <a:moveTo>
                        <a:pt x="67" y="0"/>
                      </a:moveTo>
                      <a:lnTo>
                        <a:pt x="4" y="85"/>
                      </a:lnTo>
                      <a:lnTo>
                        <a:pt x="0" y="82"/>
                      </a:lnTo>
                      <a:lnTo>
                        <a:pt x="0" y="78"/>
                      </a:lnTo>
                      <a:lnTo>
                        <a:pt x="59" y="0"/>
                      </a:lnTo>
                      <a:lnTo>
                        <a:pt x="63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5DB6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57" name="Freeform 609"/>
                <p:cNvSpPr>
                  <a:spLocks/>
                </p:cNvSpPr>
                <p:nvPr/>
              </p:nvSpPr>
              <p:spPr bwMode="auto">
                <a:xfrm>
                  <a:off x="4215" y="1075"/>
                  <a:ext cx="63" cy="82"/>
                </a:xfrm>
                <a:custGeom>
                  <a:avLst/>
                  <a:gdLst>
                    <a:gd name="T0" fmla="*/ 63 w 63"/>
                    <a:gd name="T1" fmla="*/ 0 h 82"/>
                    <a:gd name="T2" fmla="*/ 0 w 63"/>
                    <a:gd name="T3" fmla="*/ 82 h 82"/>
                    <a:gd name="T4" fmla="*/ 0 w 63"/>
                    <a:gd name="T5" fmla="*/ 78 h 82"/>
                    <a:gd name="T6" fmla="*/ 0 w 63"/>
                    <a:gd name="T7" fmla="*/ 70 h 82"/>
                    <a:gd name="T8" fmla="*/ 52 w 63"/>
                    <a:gd name="T9" fmla="*/ 0 h 82"/>
                    <a:gd name="T10" fmla="*/ 59 w 63"/>
                    <a:gd name="T11" fmla="*/ 0 h 82"/>
                    <a:gd name="T12" fmla="*/ 63 w 63"/>
                    <a:gd name="T13" fmla="*/ 0 h 8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3"/>
                    <a:gd name="T22" fmla="*/ 0 h 82"/>
                    <a:gd name="T23" fmla="*/ 63 w 63"/>
                    <a:gd name="T24" fmla="*/ 82 h 8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3" h="82">
                      <a:moveTo>
                        <a:pt x="63" y="0"/>
                      </a:moveTo>
                      <a:lnTo>
                        <a:pt x="0" y="82"/>
                      </a:lnTo>
                      <a:lnTo>
                        <a:pt x="0" y="78"/>
                      </a:lnTo>
                      <a:lnTo>
                        <a:pt x="0" y="70"/>
                      </a:lnTo>
                      <a:lnTo>
                        <a:pt x="52" y="0"/>
                      </a:lnTo>
                      <a:lnTo>
                        <a:pt x="59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5EB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58" name="Freeform 610"/>
                <p:cNvSpPr>
                  <a:spLocks/>
                </p:cNvSpPr>
                <p:nvPr/>
              </p:nvSpPr>
              <p:spPr bwMode="auto">
                <a:xfrm>
                  <a:off x="4215" y="1075"/>
                  <a:ext cx="59" cy="78"/>
                </a:xfrm>
                <a:custGeom>
                  <a:avLst/>
                  <a:gdLst>
                    <a:gd name="T0" fmla="*/ 59 w 59"/>
                    <a:gd name="T1" fmla="*/ 0 h 78"/>
                    <a:gd name="T2" fmla="*/ 0 w 59"/>
                    <a:gd name="T3" fmla="*/ 78 h 78"/>
                    <a:gd name="T4" fmla="*/ 0 w 59"/>
                    <a:gd name="T5" fmla="*/ 70 h 78"/>
                    <a:gd name="T6" fmla="*/ 0 w 59"/>
                    <a:gd name="T7" fmla="*/ 63 h 78"/>
                    <a:gd name="T8" fmla="*/ 48 w 59"/>
                    <a:gd name="T9" fmla="*/ 0 h 78"/>
                    <a:gd name="T10" fmla="*/ 52 w 59"/>
                    <a:gd name="T11" fmla="*/ 0 h 78"/>
                    <a:gd name="T12" fmla="*/ 59 w 59"/>
                    <a:gd name="T13" fmla="*/ 0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78"/>
                    <a:gd name="T23" fmla="*/ 59 w 59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78">
                      <a:moveTo>
                        <a:pt x="59" y="0"/>
                      </a:moveTo>
                      <a:lnTo>
                        <a:pt x="0" y="78"/>
                      </a:lnTo>
                      <a:lnTo>
                        <a:pt x="0" y="70"/>
                      </a:lnTo>
                      <a:lnTo>
                        <a:pt x="0" y="63"/>
                      </a:lnTo>
                      <a:lnTo>
                        <a:pt x="48" y="0"/>
                      </a:lnTo>
                      <a:lnTo>
                        <a:pt x="52" y="0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5FB7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59" name="Freeform 611"/>
                <p:cNvSpPr>
                  <a:spLocks/>
                </p:cNvSpPr>
                <p:nvPr/>
              </p:nvSpPr>
              <p:spPr bwMode="auto">
                <a:xfrm>
                  <a:off x="4215" y="1075"/>
                  <a:ext cx="52" cy="70"/>
                </a:xfrm>
                <a:custGeom>
                  <a:avLst/>
                  <a:gdLst>
                    <a:gd name="T0" fmla="*/ 52 w 52"/>
                    <a:gd name="T1" fmla="*/ 0 h 70"/>
                    <a:gd name="T2" fmla="*/ 0 w 52"/>
                    <a:gd name="T3" fmla="*/ 70 h 70"/>
                    <a:gd name="T4" fmla="*/ 0 w 52"/>
                    <a:gd name="T5" fmla="*/ 63 h 70"/>
                    <a:gd name="T6" fmla="*/ 4 w 52"/>
                    <a:gd name="T7" fmla="*/ 56 h 70"/>
                    <a:gd name="T8" fmla="*/ 41 w 52"/>
                    <a:gd name="T9" fmla="*/ 3 h 70"/>
                    <a:gd name="T10" fmla="*/ 48 w 52"/>
                    <a:gd name="T11" fmla="*/ 0 h 70"/>
                    <a:gd name="T12" fmla="*/ 52 w 52"/>
                    <a:gd name="T13" fmla="*/ 0 h 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2"/>
                    <a:gd name="T22" fmla="*/ 0 h 70"/>
                    <a:gd name="T23" fmla="*/ 52 w 52"/>
                    <a:gd name="T24" fmla="*/ 70 h 7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2" h="70">
                      <a:moveTo>
                        <a:pt x="52" y="0"/>
                      </a:moveTo>
                      <a:lnTo>
                        <a:pt x="0" y="70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41" y="3"/>
                      </a:lnTo>
                      <a:lnTo>
                        <a:pt x="48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60B8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60" name="Freeform 612"/>
                <p:cNvSpPr>
                  <a:spLocks/>
                </p:cNvSpPr>
                <p:nvPr/>
              </p:nvSpPr>
              <p:spPr bwMode="auto">
                <a:xfrm>
                  <a:off x="4215" y="1075"/>
                  <a:ext cx="48" cy="63"/>
                </a:xfrm>
                <a:custGeom>
                  <a:avLst/>
                  <a:gdLst>
                    <a:gd name="T0" fmla="*/ 48 w 48"/>
                    <a:gd name="T1" fmla="*/ 0 h 63"/>
                    <a:gd name="T2" fmla="*/ 0 w 48"/>
                    <a:gd name="T3" fmla="*/ 63 h 63"/>
                    <a:gd name="T4" fmla="*/ 4 w 48"/>
                    <a:gd name="T5" fmla="*/ 56 h 63"/>
                    <a:gd name="T6" fmla="*/ 4 w 48"/>
                    <a:gd name="T7" fmla="*/ 48 h 63"/>
                    <a:gd name="T8" fmla="*/ 33 w 48"/>
                    <a:gd name="T9" fmla="*/ 7 h 63"/>
                    <a:gd name="T10" fmla="*/ 41 w 48"/>
                    <a:gd name="T11" fmla="*/ 3 h 63"/>
                    <a:gd name="T12" fmla="*/ 48 w 48"/>
                    <a:gd name="T13" fmla="*/ 0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63"/>
                    <a:gd name="T23" fmla="*/ 48 w 48"/>
                    <a:gd name="T24" fmla="*/ 63 h 6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63">
                      <a:moveTo>
                        <a:pt x="48" y="0"/>
                      </a:move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4" y="48"/>
                      </a:lnTo>
                      <a:lnTo>
                        <a:pt x="33" y="7"/>
                      </a:lnTo>
                      <a:lnTo>
                        <a:pt x="41" y="3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60B8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61" name="Freeform 613"/>
                <p:cNvSpPr>
                  <a:spLocks/>
                </p:cNvSpPr>
                <p:nvPr/>
              </p:nvSpPr>
              <p:spPr bwMode="auto">
                <a:xfrm>
                  <a:off x="4219" y="1078"/>
                  <a:ext cx="37" cy="53"/>
                </a:xfrm>
                <a:custGeom>
                  <a:avLst/>
                  <a:gdLst>
                    <a:gd name="T0" fmla="*/ 37 w 37"/>
                    <a:gd name="T1" fmla="*/ 0 h 53"/>
                    <a:gd name="T2" fmla="*/ 0 w 37"/>
                    <a:gd name="T3" fmla="*/ 53 h 53"/>
                    <a:gd name="T4" fmla="*/ 3 w 37"/>
                    <a:gd name="T5" fmla="*/ 41 h 53"/>
                    <a:gd name="T6" fmla="*/ 7 w 37"/>
                    <a:gd name="T7" fmla="*/ 30 h 53"/>
                    <a:gd name="T8" fmla="*/ 18 w 37"/>
                    <a:gd name="T9" fmla="*/ 12 h 53"/>
                    <a:gd name="T10" fmla="*/ 26 w 37"/>
                    <a:gd name="T11" fmla="*/ 4 h 53"/>
                    <a:gd name="T12" fmla="*/ 37 w 37"/>
                    <a:gd name="T13" fmla="*/ 0 h 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"/>
                    <a:gd name="T22" fmla="*/ 0 h 53"/>
                    <a:gd name="T23" fmla="*/ 37 w 37"/>
                    <a:gd name="T24" fmla="*/ 53 h 5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" h="53">
                      <a:moveTo>
                        <a:pt x="37" y="0"/>
                      </a:moveTo>
                      <a:lnTo>
                        <a:pt x="0" y="53"/>
                      </a:lnTo>
                      <a:lnTo>
                        <a:pt x="3" y="41"/>
                      </a:lnTo>
                      <a:lnTo>
                        <a:pt x="7" y="30"/>
                      </a:lnTo>
                      <a:lnTo>
                        <a:pt x="18" y="12"/>
                      </a:lnTo>
                      <a:lnTo>
                        <a:pt x="26" y="4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62B9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sp>
              <p:nvSpPr>
                <p:cNvPr id="2562" name="Freeform 614"/>
                <p:cNvSpPr>
                  <a:spLocks/>
                </p:cNvSpPr>
                <p:nvPr/>
              </p:nvSpPr>
              <p:spPr bwMode="auto">
                <a:xfrm>
                  <a:off x="4219" y="1082"/>
                  <a:ext cx="29" cy="41"/>
                </a:xfrm>
                <a:custGeom>
                  <a:avLst/>
                  <a:gdLst>
                    <a:gd name="T0" fmla="*/ 29 w 29"/>
                    <a:gd name="T1" fmla="*/ 0 h 41"/>
                    <a:gd name="T2" fmla="*/ 0 w 29"/>
                    <a:gd name="T3" fmla="*/ 41 h 41"/>
                    <a:gd name="T4" fmla="*/ 7 w 29"/>
                    <a:gd name="T5" fmla="*/ 26 h 41"/>
                    <a:gd name="T6" fmla="*/ 11 w 29"/>
                    <a:gd name="T7" fmla="*/ 19 h 41"/>
                    <a:gd name="T8" fmla="*/ 18 w 29"/>
                    <a:gd name="T9" fmla="*/ 8 h 41"/>
                    <a:gd name="T10" fmla="*/ 29 w 29"/>
                    <a:gd name="T11" fmla="*/ 0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41"/>
                    <a:gd name="T20" fmla="*/ 29 w 29"/>
                    <a:gd name="T21" fmla="*/ 41 h 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41">
                      <a:moveTo>
                        <a:pt x="29" y="0"/>
                      </a:moveTo>
                      <a:lnTo>
                        <a:pt x="0" y="41"/>
                      </a:lnTo>
                      <a:lnTo>
                        <a:pt x="7" y="26"/>
                      </a:lnTo>
                      <a:lnTo>
                        <a:pt x="11" y="19"/>
                      </a:lnTo>
                      <a:lnTo>
                        <a:pt x="18" y="8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63B9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</p:grpSp>
          <p:sp>
            <p:nvSpPr>
              <p:cNvPr id="2222" name="Freeform 615"/>
              <p:cNvSpPr>
                <a:spLocks/>
              </p:cNvSpPr>
              <p:nvPr/>
            </p:nvSpPr>
            <p:spPr bwMode="auto">
              <a:xfrm>
                <a:off x="4226" y="1090"/>
                <a:ext cx="11" cy="18"/>
              </a:xfrm>
              <a:custGeom>
                <a:avLst/>
                <a:gdLst>
                  <a:gd name="T0" fmla="*/ 11 w 11"/>
                  <a:gd name="T1" fmla="*/ 0 h 18"/>
                  <a:gd name="T2" fmla="*/ 0 w 11"/>
                  <a:gd name="T3" fmla="*/ 18 h 18"/>
                  <a:gd name="T4" fmla="*/ 4 w 11"/>
                  <a:gd name="T5" fmla="*/ 7 h 18"/>
                  <a:gd name="T6" fmla="*/ 11 w 11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8"/>
                  <a:gd name="T14" fmla="*/ 11 w 11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8">
                    <a:moveTo>
                      <a:pt x="11" y="0"/>
                    </a:moveTo>
                    <a:lnTo>
                      <a:pt x="0" y="18"/>
                    </a:lnTo>
                    <a:lnTo>
                      <a:pt x="4" y="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3B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23" name="Freeform 616"/>
              <p:cNvSpPr>
                <a:spLocks noEditPoints="1"/>
              </p:cNvSpPr>
              <p:nvPr/>
            </p:nvSpPr>
            <p:spPr bwMode="auto">
              <a:xfrm>
                <a:off x="4207" y="1067"/>
                <a:ext cx="406" cy="339"/>
              </a:xfrm>
              <a:custGeom>
                <a:avLst/>
                <a:gdLst>
                  <a:gd name="T0" fmla="*/ 93 w 406"/>
                  <a:gd name="T1" fmla="*/ 19 h 339"/>
                  <a:gd name="T2" fmla="*/ 64 w 406"/>
                  <a:gd name="T3" fmla="*/ 15 h 339"/>
                  <a:gd name="T4" fmla="*/ 41 w 406"/>
                  <a:gd name="T5" fmla="*/ 26 h 339"/>
                  <a:gd name="T6" fmla="*/ 27 w 406"/>
                  <a:gd name="T7" fmla="*/ 45 h 339"/>
                  <a:gd name="T8" fmla="*/ 19 w 406"/>
                  <a:gd name="T9" fmla="*/ 67 h 339"/>
                  <a:gd name="T10" fmla="*/ 19 w 406"/>
                  <a:gd name="T11" fmla="*/ 97 h 339"/>
                  <a:gd name="T12" fmla="*/ 30 w 406"/>
                  <a:gd name="T13" fmla="*/ 123 h 339"/>
                  <a:gd name="T14" fmla="*/ 4 w 406"/>
                  <a:gd name="T15" fmla="*/ 104 h 339"/>
                  <a:gd name="T16" fmla="*/ 0 w 406"/>
                  <a:gd name="T17" fmla="*/ 75 h 339"/>
                  <a:gd name="T18" fmla="*/ 8 w 406"/>
                  <a:gd name="T19" fmla="*/ 41 h 339"/>
                  <a:gd name="T20" fmla="*/ 27 w 406"/>
                  <a:gd name="T21" fmla="*/ 15 h 339"/>
                  <a:gd name="T22" fmla="*/ 56 w 406"/>
                  <a:gd name="T23" fmla="*/ 0 h 339"/>
                  <a:gd name="T24" fmla="*/ 90 w 406"/>
                  <a:gd name="T25" fmla="*/ 0 h 339"/>
                  <a:gd name="T26" fmla="*/ 108 w 406"/>
                  <a:gd name="T27" fmla="*/ 23 h 339"/>
                  <a:gd name="T28" fmla="*/ 120 w 406"/>
                  <a:gd name="T29" fmla="*/ 19 h 339"/>
                  <a:gd name="T30" fmla="*/ 376 w 406"/>
                  <a:gd name="T31" fmla="*/ 194 h 339"/>
                  <a:gd name="T32" fmla="*/ 339 w 406"/>
                  <a:gd name="T33" fmla="*/ 201 h 339"/>
                  <a:gd name="T34" fmla="*/ 287 w 406"/>
                  <a:gd name="T35" fmla="*/ 190 h 339"/>
                  <a:gd name="T36" fmla="*/ 246 w 406"/>
                  <a:gd name="T37" fmla="*/ 168 h 339"/>
                  <a:gd name="T38" fmla="*/ 190 w 406"/>
                  <a:gd name="T39" fmla="*/ 123 h 339"/>
                  <a:gd name="T40" fmla="*/ 120 w 406"/>
                  <a:gd name="T41" fmla="*/ 38 h 339"/>
                  <a:gd name="T42" fmla="*/ 157 w 406"/>
                  <a:gd name="T43" fmla="*/ 64 h 339"/>
                  <a:gd name="T44" fmla="*/ 231 w 406"/>
                  <a:gd name="T45" fmla="*/ 138 h 339"/>
                  <a:gd name="T46" fmla="*/ 268 w 406"/>
                  <a:gd name="T47" fmla="*/ 164 h 339"/>
                  <a:gd name="T48" fmla="*/ 309 w 406"/>
                  <a:gd name="T49" fmla="*/ 183 h 339"/>
                  <a:gd name="T50" fmla="*/ 358 w 406"/>
                  <a:gd name="T51" fmla="*/ 186 h 339"/>
                  <a:gd name="T52" fmla="*/ 369 w 406"/>
                  <a:gd name="T53" fmla="*/ 183 h 339"/>
                  <a:gd name="T54" fmla="*/ 376 w 406"/>
                  <a:gd name="T55" fmla="*/ 197 h 339"/>
                  <a:gd name="T56" fmla="*/ 391 w 406"/>
                  <a:gd name="T57" fmla="*/ 197 h 339"/>
                  <a:gd name="T58" fmla="*/ 380 w 406"/>
                  <a:gd name="T59" fmla="*/ 197 h 339"/>
                  <a:gd name="T60" fmla="*/ 361 w 406"/>
                  <a:gd name="T61" fmla="*/ 197 h 339"/>
                  <a:gd name="T62" fmla="*/ 369 w 406"/>
                  <a:gd name="T63" fmla="*/ 186 h 339"/>
                  <a:gd name="T64" fmla="*/ 391 w 406"/>
                  <a:gd name="T65" fmla="*/ 183 h 339"/>
                  <a:gd name="T66" fmla="*/ 391 w 406"/>
                  <a:gd name="T67" fmla="*/ 246 h 339"/>
                  <a:gd name="T68" fmla="*/ 387 w 406"/>
                  <a:gd name="T69" fmla="*/ 209 h 339"/>
                  <a:gd name="T70" fmla="*/ 391 w 406"/>
                  <a:gd name="T71" fmla="*/ 197 h 339"/>
                  <a:gd name="T72" fmla="*/ 406 w 406"/>
                  <a:gd name="T73" fmla="*/ 205 h 339"/>
                  <a:gd name="T74" fmla="*/ 391 w 406"/>
                  <a:gd name="T75" fmla="*/ 246 h 339"/>
                  <a:gd name="T76" fmla="*/ 324 w 406"/>
                  <a:gd name="T77" fmla="*/ 316 h 339"/>
                  <a:gd name="T78" fmla="*/ 358 w 406"/>
                  <a:gd name="T79" fmla="*/ 272 h 339"/>
                  <a:gd name="T80" fmla="*/ 376 w 406"/>
                  <a:gd name="T81" fmla="*/ 238 h 339"/>
                  <a:gd name="T82" fmla="*/ 380 w 406"/>
                  <a:gd name="T83" fmla="*/ 268 h 339"/>
                  <a:gd name="T84" fmla="*/ 343 w 406"/>
                  <a:gd name="T85" fmla="*/ 320 h 339"/>
                  <a:gd name="T86" fmla="*/ 320 w 406"/>
                  <a:gd name="T87" fmla="*/ 328 h 339"/>
                  <a:gd name="T88" fmla="*/ 324 w 406"/>
                  <a:gd name="T89" fmla="*/ 339 h 339"/>
                  <a:gd name="T90" fmla="*/ 15 w 406"/>
                  <a:gd name="T91" fmla="*/ 131 h 339"/>
                  <a:gd name="T92" fmla="*/ 53 w 406"/>
                  <a:gd name="T93" fmla="*/ 171 h 339"/>
                  <a:gd name="T94" fmla="*/ 82 w 406"/>
                  <a:gd name="T95" fmla="*/ 220 h 339"/>
                  <a:gd name="T96" fmla="*/ 116 w 406"/>
                  <a:gd name="T97" fmla="*/ 253 h 339"/>
                  <a:gd name="T98" fmla="*/ 168 w 406"/>
                  <a:gd name="T99" fmla="*/ 287 h 339"/>
                  <a:gd name="T100" fmla="*/ 235 w 406"/>
                  <a:gd name="T101" fmla="*/ 309 h 339"/>
                  <a:gd name="T102" fmla="*/ 328 w 406"/>
                  <a:gd name="T103" fmla="*/ 324 h 339"/>
                  <a:gd name="T104" fmla="*/ 250 w 406"/>
                  <a:gd name="T105" fmla="*/ 328 h 339"/>
                  <a:gd name="T106" fmla="*/ 172 w 406"/>
                  <a:gd name="T107" fmla="*/ 305 h 339"/>
                  <a:gd name="T108" fmla="*/ 116 w 406"/>
                  <a:gd name="T109" fmla="*/ 272 h 339"/>
                  <a:gd name="T110" fmla="*/ 75 w 406"/>
                  <a:gd name="T111" fmla="*/ 235 h 339"/>
                  <a:gd name="T112" fmla="*/ 45 w 406"/>
                  <a:gd name="T113" fmla="*/ 194 h 339"/>
                  <a:gd name="T114" fmla="*/ 15 w 406"/>
                  <a:gd name="T115" fmla="*/ 131 h 339"/>
                  <a:gd name="T116" fmla="*/ 19 w 406"/>
                  <a:gd name="T117" fmla="*/ 123 h 339"/>
                  <a:gd name="T118" fmla="*/ 30 w 406"/>
                  <a:gd name="T119" fmla="*/ 123 h 3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06"/>
                  <a:gd name="T181" fmla="*/ 0 h 339"/>
                  <a:gd name="T182" fmla="*/ 406 w 406"/>
                  <a:gd name="T183" fmla="*/ 339 h 3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06" h="339">
                    <a:moveTo>
                      <a:pt x="120" y="11"/>
                    </a:moveTo>
                    <a:lnTo>
                      <a:pt x="108" y="19"/>
                    </a:lnTo>
                    <a:lnTo>
                      <a:pt x="108" y="23"/>
                    </a:lnTo>
                    <a:lnTo>
                      <a:pt x="101" y="19"/>
                    </a:lnTo>
                    <a:lnTo>
                      <a:pt x="93" y="19"/>
                    </a:lnTo>
                    <a:lnTo>
                      <a:pt x="90" y="15"/>
                    </a:lnTo>
                    <a:lnTo>
                      <a:pt x="82" y="15"/>
                    </a:lnTo>
                    <a:lnTo>
                      <a:pt x="75" y="15"/>
                    </a:lnTo>
                    <a:lnTo>
                      <a:pt x="71" y="15"/>
                    </a:lnTo>
                    <a:lnTo>
                      <a:pt x="64" y="15"/>
                    </a:lnTo>
                    <a:lnTo>
                      <a:pt x="60" y="15"/>
                    </a:lnTo>
                    <a:lnTo>
                      <a:pt x="53" y="19"/>
                    </a:lnTo>
                    <a:lnTo>
                      <a:pt x="49" y="19"/>
                    </a:lnTo>
                    <a:lnTo>
                      <a:pt x="45" y="23"/>
                    </a:lnTo>
                    <a:lnTo>
                      <a:pt x="41" y="26"/>
                    </a:lnTo>
                    <a:lnTo>
                      <a:pt x="38" y="26"/>
                    </a:lnTo>
                    <a:lnTo>
                      <a:pt x="34" y="30"/>
                    </a:lnTo>
                    <a:lnTo>
                      <a:pt x="30" y="34"/>
                    </a:lnTo>
                    <a:lnTo>
                      <a:pt x="27" y="41"/>
                    </a:lnTo>
                    <a:lnTo>
                      <a:pt x="27" y="45"/>
                    </a:lnTo>
                    <a:lnTo>
                      <a:pt x="23" y="49"/>
                    </a:lnTo>
                    <a:lnTo>
                      <a:pt x="23" y="52"/>
                    </a:lnTo>
                    <a:lnTo>
                      <a:pt x="19" y="60"/>
                    </a:lnTo>
                    <a:lnTo>
                      <a:pt x="19" y="64"/>
                    </a:lnTo>
                    <a:lnTo>
                      <a:pt x="19" y="67"/>
                    </a:lnTo>
                    <a:lnTo>
                      <a:pt x="15" y="75"/>
                    </a:lnTo>
                    <a:lnTo>
                      <a:pt x="15" y="78"/>
                    </a:lnTo>
                    <a:lnTo>
                      <a:pt x="15" y="86"/>
                    </a:lnTo>
                    <a:lnTo>
                      <a:pt x="19" y="90"/>
                    </a:lnTo>
                    <a:lnTo>
                      <a:pt x="19" y="97"/>
                    </a:lnTo>
                    <a:lnTo>
                      <a:pt x="19" y="101"/>
                    </a:lnTo>
                    <a:lnTo>
                      <a:pt x="23" y="108"/>
                    </a:lnTo>
                    <a:lnTo>
                      <a:pt x="23" y="112"/>
                    </a:lnTo>
                    <a:lnTo>
                      <a:pt x="27" y="119"/>
                    </a:lnTo>
                    <a:lnTo>
                      <a:pt x="30" y="123"/>
                    </a:lnTo>
                    <a:lnTo>
                      <a:pt x="15" y="131"/>
                    </a:lnTo>
                    <a:lnTo>
                      <a:pt x="12" y="123"/>
                    </a:lnTo>
                    <a:lnTo>
                      <a:pt x="8" y="119"/>
                    </a:lnTo>
                    <a:lnTo>
                      <a:pt x="8" y="112"/>
                    </a:lnTo>
                    <a:lnTo>
                      <a:pt x="4" y="104"/>
                    </a:lnTo>
                    <a:lnTo>
                      <a:pt x="4" y="101"/>
                    </a:lnTo>
                    <a:lnTo>
                      <a:pt x="0" y="93"/>
                    </a:lnTo>
                    <a:lnTo>
                      <a:pt x="0" y="86"/>
                    </a:lnTo>
                    <a:lnTo>
                      <a:pt x="0" y="78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8" y="49"/>
                    </a:lnTo>
                    <a:lnTo>
                      <a:pt x="8" y="41"/>
                    </a:lnTo>
                    <a:lnTo>
                      <a:pt x="12" y="38"/>
                    </a:lnTo>
                    <a:lnTo>
                      <a:pt x="15" y="30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7" y="15"/>
                    </a:lnTo>
                    <a:lnTo>
                      <a:pt x="30" y="11"/>
                    </a:lnTo>
                    <a:lnTo>
                      <a:pt x="38" y="8"/>
                    </a:lnTo>
                    <a:lnTo>
                      <a:pt x="41" y="8"/>
                    </a:lnTo>
                    <a:lnTo>
                      <a:pt x="49" y="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82" y="0"/>
                    </a:lnTo>
                    <a:lnTo>
                      <a:pt x="90" y="0"/>
                    </a:lnTo>
                    <a:lnTo>
                      <a:pt x="101" y="4"/>
                    </a:lnTo>
                    <a:lnTo>
                      <a:pt x="108" y="4"/>
                    </a:lnTo>
                    <a:lnTo>
                      <a:pt x="116" y="8"/>
                    </a:lnTo>
                    <a:lnTo>
                      <a:pt x="120" y="11"/>
                    </a:lnTo>
                    <a:close/>
                    <a:moveTo>
                      <a:pt x="108" y="23"/>
                    </a:moveTo>
                    <a:lnTo>
                      <a:pt x="116" y="8"/>
                    </a:lnTo>
                    <a:lnTo>
                      <a:pt x="120" y="11"/>
                    </a:lnTo>
                    <a:lnTo>
                      <a:pt x="120" y="15"/>
                    </a:lnTo>
                    <a:lnTo>
                      <a:pt x="120" y="19"/>
                    </a:lnTo>
                    <a:lnTo>
                      <a:pt x="120" y="23"/>
                    </a:lnTo>
                    <a:lnTo>
                      <a:pt x="116" y="23"/>
                    </a:lnTo>
                    <a:lnTo>
                      <a:pt x="112" y="23"/>
                    </a:lnTo>
                    <a:lnTo>
                      <a:pt x="108" y="23"/>
                    </a:lnTo>
                    <a:close/>
                    <a:moveTo>
                      <a:pt x="376" y="194"/>
                    </a:moveTo>
                    <a:lnTo>
                      <a:pt x="361" y="190"/>
                    </a:lnTo>
                    <a:lnTo>
                      <a:pt x="369" y="201"/>
                    </a:lnTo>
                    <a:lnTo>
                      <a:pt x="358" y="201"/>
                    </a:lnTo>
                    <a:lnTo>
                      <a:pt x="346" y="201"/>
                    </a:lnTo>
                    <a:lnTo>
                      <a:pt x="339" y="201"/>
                    </a:lnTo>
                    <a:lnTo>
                      <a:pt x="328" y="201"/>
                    </a:lnTo>
                    <a:lnTo>
                      <a:pt x="317" y="197"/>
                    </a:lnTo>
                    <a:lnTo>
                      <a:pt x="309" y="197"/>
                    </a:lnTo>
                    <a:lnTo>
                      <a:pt x="298" y="194"/>
                    </a:lnTo>
                    <a:lnTo>
                      <a:pt x="287" y="190"/>
                    </a:lnTo>
                    <a:lnTo>
                      <a:pt x="279" y="186"/>
                    </a:lnTo>
                    <a:lnTo>
                      <a:pt x="272" y="183"/>
                    </a:lnTo>
                    <a:lnTo>
                      <a:pt x="261" y="179"/>
                    </a:lnTo>
                    <a:lnTo>
                      <a:pt x="253" y="175"/>
                    </a:lnTo>
                    <a:lnTo>
                      <a:pt x="246" y="168"/>
                    </a:lnTo>
                    <a:lnTo>
                      <a:pt x="235" y="164"/>
                    </a:lnTo>
                    <a:lnTo>
                      <a:pt x="227" y="157"/>
                    </a:lnTo>
                    <a:lnTo>
                      <a:pt x="220" y="153"/>
                    </a:lnTo>
                    <a:lnTo>
                      <a:pt x="205" y="138"/>
                    </a:lnTo>
                    <a:lnTo>
                      <a:pt x="190" y="123"/>
                    </a:lnTo>
                    <a:lnTo>
                      <a:pt x="175" y="108"/>
                    </a:lnTo>
                    <a:lnTo>
                      <a:pt x="160" y="90"/>
                    </a:lnTo>
                    <a:lnTo>
                      <a:pt x="146" y="75"/>
                    </a:lnTo>
                    <a:lnTo>
                      <a:pt x="134" y="56"/>
                    </a:lnTo>
                    <a:lnTo>
                      <a:pt x="120" y="38"/>
                    </a:lnTo>
                    <a:lnTo>
                      <a:pt x="108" y="19"/>
                    </a:lnTo>
                    <a:lnTo>
                      <a:pt x="120" y="11"/>
                    </a:lnTo>
                    <a:lnTo>
                      <a:pt x="131" y="30"/>
                    </a:lnTo>
                    <a:lnTo>
                      <a:pt x="146" y="45"/>
                    </a:lnTo>
                    <a:lnTo>
                      <a:pt x="157" y="64"/>
                    </a:lnTo>
                    <a:lnTo>
                      <a:pt x="172" y="82"/>
                    </a:lnTo>
                    <a:lnTo>
                      <a:pt x="186" y="97"/>
                    </a:lnTo>
                    <a:lnTo>
                      <a:pt x="201" y="112"/>
                    </a:lnTo>
                    <a:lnTo>
                      <a:pt x="216" y="127"/>
                    </a:lnTo>
                    <a:lnTo>
                      <a:pt x="231" y="138"/>
                    </a:lnTo>
                    <a:lnTo>
                      <a:pt x="239" y="145"/>
                    </a:lnTo>
                    <a:lnTo>
                      <a:pt x="246" y="149"/>
                    </a:lnTo>
                    <a:lnTo>
                      <a:pt x="253" y="157"/>
                    </a:lnTo>
                    <a:lnTo>
                      <a:pt x="261" y="160"/>
                    </a:lnTo>
                    <a:lnTo>
                      <a:pt x="268" y="164"/>
                    </a:lnTo>
                    <a:lnTo>
                      <a:pt x="276" y="171"/>
                    </a:lnTo>
                    <a:lnTo>
                      <a:pt x="287" y="175"/>
                    </a:lnTo>
                    <a:lnTo>
                      <a:pt x="294" y="175"/>
                    </a:lnTo>
                    <a:lnTo>
                      <a:pt x="302" y="179"/>
                    </a:lnTo>
                    <a:lnTo>
                      <a:pt x="309" y="183"/>
                    </a:lnTo>
                    <a:lnTo>
                      <a:pt x="320" y="183"/>
                    </a:lnTo>
                    <a:lnTo>
                      <a:pt x="328" y="186"/>
                    </a:lnTo>
                    <a:lnTo>
                      <a:pt x="339" y="186"/>
                    </a:lnTo>
                    <a:lnTo>
                      <a:pt x="346" y="186"/>
                    </a:lnTo>
                    <a:lnTo>
                      <a:pt x="358" y="186"/>
                    </a:lnTo>
                    <a:lnTo>
                      <a:pt x="369" y="183"/>
                    </a:lnTo>
                    <a:lnTo>
                      <a:pt x="376" y="194"/>
                    </a:lnTo>
                    <a:close/>
                    <a:moveTo>
                      <a:pt x="369" y="201"/>
                    </a:moveTo>
                    <a:lnTo>
                      <a:pt x="369" y="183"/>
                    </a:lnTo>
                    <a:lnTo>
                      <a:pt x="372" y="186"/>
                    </a:lnTo>
                    <a:lnTo>
                      <a:pt x="376" y="186"/>
                    </a:lnTo>
                    <a:lnTo>
                      <a:pt x="376" y="190"/>
                    </a:lnTo>
                    <a:lnTo>
                      <a:pt x="376" y="194"/>
                    </a:lnTo>
                    <a:lnTo>
                      <a:pt x="376" y="197"/>
                    </a:lnTo>
                    <a:lnTo>
                      <a:pt x="372" y="197"/>
                    </a:lnTo>
                    <a:lnTo>
                      <a:pt x="369" y="201"/>
                    </a:lnTo>
                    <a:close/>
                    <a:moveTo>
                      <a:pt x="402" y="190"/>
                    </a:moveTo>
                    <a:lnTo>
                      <a:pt x="391" y="197"/>
                    </a:lnTo>
                    <a:lnTo>
                      <a:pt x="387" y="197"/>
                    </a:lnTo>
                    <a:lnTo>
                      <a:pt x="380" y="197"/>
                    </a:lnTo>
                    <a:lnTo>
                      <a:pt x="376" y="201"/>
                    </a:lnTo>
                    <a:lnTo>
                      <a:pt x="372" y="201"/>
                    </a:lnTo>
                    <a:lnTo>
                      <a:pt x="369" y="201"/>
                    </a:lnTo>
                    <a:lnTo>
                      <a:pt x="361" y="197"/>
                    </a:lnTo>
                    <a:lnTo>
                      <a:pt x="361" y="190"/>
                    </a:lnTo>
                    <a:lnTo>
                      <a:pt x="376" y="194"/>
                    </a:lnTo>
                    <a:lnTo>
                      <a:pt x="376" y="186"/>
                    </a:lnTo>
                    <a:lnTo>
                      <a:pt x="369" y="186"/>
                    </a:lnTo>
                    <a:lnTo>
                      <a:pt x="372" y="186"/>
                    </a:lnTo>
                    <a:lnTo>
                      <a:pt x="376" y="183"/>
                    </a:lnTo>
                    <a:lnTo>
                      <a:pt x="380" y="183"/>
                    </a:lnTo>
                    <a:lnTo>
                      <a:pt x="384" y="183"/>
                    </a:lnTo>
                    <a:lnTo>
                      <a:pt x="391" y="183"/>
                    </a:lnTo>
                    <a:lnTo>
                      <a:pt x="395" y="183"/>
                    </a:lnTo>
                    <a:lnTo>
                      <a:pt x="398" y="183"/>
                    </a:lnTo>
                    <a:lnTo>
                      <a:pt x="402" y="186"/>
                    </a:lnTo>
                    <a:lnTo>
                      <a:pt x="402" y="190"/>
                    </a:lnTo>
                    <a:close/>
                    <a:moveTo>
                      <a:pt x="391" y="246"/>
                    </a:moveTo>
                    <a:lnTo>
                      <a:pt x="376" y="238"/>
                    </a:lnTo>
                    <a:lnTo>
                      <a:pt x="380" y="231"/>
                    </a:lnTo>
                    <a:lnTo>
                      <a:pt x="387" y="216"/>
                    </a:lnTo>
                    <a:lnTo>
                      <a:pt x="387" y="209"/>
                    </a:lnTo>
                    <a:lnTo>
                      <a:pt x="391" y="205"/>
                    </a:lnTo>
                    <a:lnTo>
                      <a:pt x="391" y="201"/>
                    </a:lnTo>
                    <a:lnTo>
                      <a:pt x="391" y="197"/>
                    </a:lnTo>
                    <a:lnTo>
                      <a:pt x="402" y="190"/>
                    </a:lnTo>
                    <a:lnTo>
                      <a:pt x="406" y="194"/>
                    </a:lnTo>
                    <a:lnTo>
                      <a:pt x="406" y="197"/>
                    </a:lnTo>
                    <a:lnTo>
                      <a:pt x="406" y="201"/>
                    </a:lnTo>
                    <a:lnTo>
                      <a:pt x="406" y="205"/>
                    </a:lnTo>
                    <a:lnTo>
                      <a:pt x="402" y="212"/>
                    </a:lnTo>
                    <a:lnTo>
                      <a:pt x="402" y="224"/>
                    </a:lnTo>
                    <a:lnTo>
                      <a:pt x="395" y="235"/>
                    </a:lnTo>
                    <a:lnTo>
                      <a:pt x="391" y="246"/>
                    </a:lnTo>
                    <a:close/>
                    <a:moveTo>
                      <a:pt x="324" y="339"/>
                    </a:moveTo>
                    <a:lnTo>
                      <a:pt x="328" y="324"/>
                    </a:lnTo>
                    <a:lnTo>
                      <a:pt x="320" y="328"/>
                    </a:lnTo>
                    <a:lnTo>
                      <a:pt x="320" y="324"/>
                    </a:lnTo>
                    <a:lnTo>
                      <a:pt x="324" y="316"/>
                    </a:lnTo>
                    <a:lnTo>
                      <a:pt x="328" y="309"/>
                    </a:lnTo>
                    <a:lnTo>
                      <a:pt x="331" y="305"/>
                    </a:lnTo>
                    <a:lnTo>
                      <a:pt x="339" y="294"/>
                    </a:lnTo>
                    <a:lnTo>
                      <a:pt x="350" y="283"/>
                    </a:lnTo>
                    <a:lnTo>
                      <a:pt x="358" y="272"/>
                    </a:lnTo>
                    <a:lnTo>
                      <a:pt x="365" y="261"/>
                    </a:lnTo>
                    <a:lnTo>
                      <a:pt x="369" y="253"/>
                    </a:lnTo>
                    <a:lnTo>
                      <a:pt x="372" y="250"/>
                    </a:lnTo>
                    <a:lnTo>
                      <a:pt x="376" y="242"/>
                    </a:lnTo>
                    <a:lnTo>
                      <a:pt x="376" y="238"/>
                    </a:lnTo>
                    <a:lnTo>
                      <a:pt x="391" y="246"/>
                    </a:lnTo>
                    <a:lnTo>
                      <a:pt x="387" y="250"/>
                    </a:lnTo>
                    <a:lnTo>
                      <a:pt x="387" y="257"/>
                    </a:lnTo>
                    <a:lnTo>
                      <a:pt x="384" y="261"/>
                    </a:lnTo>
                    <a:lnTo>
                      <a:pt x="380" y="268"/>
                    </a:lnTo>
                    <a:lnTo>
                      <a:pt x="369" y="279"/>
                    </a:lnTo>
                    <a:lnTo>
                      <a:pt x="361" y="290"/>
                    </a:lnTo>
                    <a:lnTo>
                      <a:pt x="354" y="302"/>
                    </a:lnTo>
                    <a:lnTo>
                      <a:pt x="346" y="313"/>
                    </a:lnTo>
                    <a:lnTo>
                      <a:pt x="343" y="320"/>
                    </a:lnTo>
                    <a:lnTo>
                      <a:pt x="339" y="324"/>
                    </a:lnTo>
                    <a:lnTo>
                      <a:pt x="335" y="328"/>
                    </a:lnTo>
                    <a:lnTo>
                      <a:pt x="335" y="335"/>
                    </a:lnTo>
                    <a:lnTo>
                      <a:pt x="324" y="339"/>
                    </a:lnTo>
                    <a:close/>
                    <a:moveTo>
                      <a:pt x="320" y="328"/>
                    </a:moveTo>
                    <a:lnTo>
                      <a:pt x="335" y="335"/>
                    </a:lnTo>
                    <a:lnTo>
                      <a:pt x="331" y="339"/>
                    </a:lnTo>
                    <a:lnTo>
                      <a:pt x="328" y="339"/>
                    </a:lnTo>
                    <a:lnTo>
                      <a:pt x="324" y="339"/>
                    </a:lnTo>
                    <a:lnTo>
                      <a:pt x="320" y="339"/>
                    </a:lnTo>
                    <a:lnTo>
                      <a:pt x="320" y="335"/>
                    </a:lnTo>
                    <a:lnTo>
                      <a:pt x="320" y="331"/>
                    </a:lnTo>
                    <a:lnTo>
                      <a:pt x="320" y="328"/>
                    </a:lnTo>
                    <a:close/>
                    <a:moveTo>
                      <a:pt x="15" y="131"/>
                    </a:moveTo>
                    <a:lnTo>
                      <a:pt x="30" y="123"/>
                    </a:lnTo>
                    <a:lnTo>
                      <a:pt x="38" y="138"/>
                    </a:lnTo>
                    <a:lnTo>
                      <a:pt x="45" y="157"/>
                    </a:lnTo>
                    <a:lnTo>
                      <a:pt x="53" y="171"/>
                    </a:lnTo>
                    <a:lnTo>
                      <a:pt x="60" y="186"/>
                    </a:lnTo>
                    <a:lnTo>
                      <a:pt x="64" y="194"/>
                    </a:lnTo>
                    <a:lnTo>
                      <a:pt x="71" y="201"/>
                    </a:lnTo>
                    <a:lnTo>
                      <a:pt x="75" y="212"/>
                    </a:lnTo>
                    <a:lnTo>
                      <a:pt x="82" y="220"/>
                    </a:lnTo>
                    <a:lnTo>
                      <a:pt x="86" y="227"/>
                    </a:lnTo>
                    <a:lnTo>
                      <a:pt x="93" y="235"/>
                    </a:lnTo>
                    <a:lnTo>
                      <a:pt x="101" y="242"/>
                    </a:lnTo>
                    <a:lnTo>
                      <a:pt x="108" y="246"/>
                    </a:lnTo>
                    <a:lnTo>
                      <a:pt x="116" y="253"/>
                    </a:lnTo>
                    <a:lnTo>
                      <a:pt x="123" y="261"/>
                    </a:lnTo>
                    <a:lnTo>
                      <a:pt x="134" y="268"/>
                    </a:lnTo>
                    <a:lnTo>
                      <a:pt x="146" y="272"/>
                    </a:lnTo>
                    <a:lnTo>
                      <a:pt x="157" y="279"/>
                    </a:lnTo>
                    <a:lnTo>
                      <a:pt x="168" y="287"/>
                    </a:lnTo>
                    <a:lnTo>
                      <a:pt x="179" y="290"/>
                    </a:lnTo>
                    <a:lnTo>
                      <a:pt x="190" y="294"/>
                    </a:lnTo>
                    <a:lnTo>
                      <a:pt x="205" y="302"/>
                    </a:lnTo>
                    <a:lnTo>
                      <a:pt x="220" y="305"/>
                    </a:lnTo>
                    <a:lnTo>
                      <a:pt x="235" y="309"/>
                    </a:lnTo>
                    <a:lnTo>
                      <a:pt x="250" y="313"/>
                    </a:lnTo>
                    <a:lnTo>
                      <a:pt x="268" y="316"/>
                    </a:lnTo>
                    <a:lnTo>
                      <a:pt x="287" y="320"/>
                    </a:lnTo>
                    <a:lnTo>
                      <a:pt x="305" y="320"/>
                    </a:lnTo>
                    <a:lnTo>
                      <a:pt x="328" y="324"/>
                    </a:lnTo>
                    <a:lnTo>
                      <a:pt x="324" y="339"/>
                    </a:lnTo>
                    <a:lnTo>
                      <a:pt x="305" y="339"/>
                    </a:lnTo>
                    <a:lnTo>
                      <a:pt x="287" y="335"/>
                    </a:lnTo>
                    <a:lnTo>
                      <a:pt x="265" y="331"/>
                    </a:lnTo>
                    <a:lnTo>
                      <a:pt x="250" y="328"/>
                    </a:lnTo>
                    <a:lnTo>
                      <a:pt x="231" y="324"/>
                    </a:lnTo>
                    <a:lnTo>
                      <a:pt x="216" y="320"/>
                    </a:lnTo>
                    <a:lnTo>
                      <a:pt x="201" y="316"/>
                    </a:lnTo>
                    <a:lnTo>
                      <a:pt x="186" y="309"/>
                    </a:lnTo>
                    <a:lnTo>
                      <a:pt x="172" y="305"/>
                    </a:lnTo>
                    <a:lnTo>
                      <a:pt x="160" y="298"/>
                    </a:lnTo>
                    <a:lnTo>
                      <a:pt x="149" y="294"/>
                    </a:lnTo>
                    <a:lnTo>
                      <a:pt x="138" y="287"/>
                    </a:lnTo>
                    <a:lnTo>
                      <a:pt x="127" y="279"/>
                    </a:lnTo>
                    <a:lnTo>
                      <a:pt x="116" y="272"/>
                    </a:lnTo>
                    <a:lnTo>
                      <a:pt x="108" y="264"/>
                    </a:lnTo>
                    <a:lnTo>
                      <a:pt x="97" y="261"/>
                    </a:lnTo>
                    <a:lnTo>
                      <a:pt x="90" y="250"/>
                    </a:lnTo>
                    <a:lnTo>
                      <a:pt x="82" y="242"/>
                    </a:lnTo>
                    <a:lnTo>
                      <a:pt x="75" y="235"/>
                    </a:lnTo>
                    <a:lnTo>
                      <a:pt x="67" y="227"/>
                    </a:lnTo>
                    <a:lnTo>
                      <a:pt x="64" y="220"/>
                    </a:lnTo>
                    <a:lnTo>
                      <a:pt x="56" y="212"/>
                    </a:lnTo>
                    <a:lnTo>
                      <a:pt x="53" y="205"/>
                    </a:lnTo>
                    <a:lnTo>
                      <a:pt x="45" y="194"/>
                    </a:lnTo>
                    <a:lnTo>
                      <a:pt x="38" y="179"/>
                    </a:lnTo>
                    <a:lnTo>
                      <a:pt x="30" y="160"/>
                    </a:lnTo>
                    <a:lnTo>
                      <a:pt x="23" y="145"/>
                    </a:lnTo>
                    <a:lnTo>
                      <a:pt x="15" y="131"/>
                    </a:lnTo>
                    <a:close/>
                    <a:moveTo>
                      <a:pt x="30" y="123"/>
                    </a:moveTo>
                    <a:lnTo>
                      <a:pt x="15" y="131"/>
                    </a:lnTo>
                    <a:lnTo>
                      <a:pt x="15" y="127"/>
                    </a:lnTo>
                    <a:lnTo>
                      <a:pt x="15" y="123"/>
                    </a:lnTo>
                    <a:lnTo>
                      <a:pt x="19" y="123"/>
                    </a:lnTo>
                    <a:lnTo>
                      <a:pt x="19" y="119"/>
                    </a:lnTo>
                    <a:lnTo>
                      <a:pt x="23" y="119"/>
                    </a:lnTo>
                    <a:lnTo>
                      <a:pt x="27" y="119"/>
                    </a:lnTo>
                    <a:lnTo>
                      <a:pt x="30" y="1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24" name="Freeform 617"/>
              <p:cNvSpPr>
                <a:spLocks/>
              </p:cNvSpPr>
              <p:nvPr/>
            </p:nvSpPr>
            <p:spPr bwMode="auto">
              <a:xfrm>
                <a:off x="4464" y="1026"/>
                <a:ext cx="48" cy="49"/>
              </a:xfrm>
              <a:custGeom>
                <a:avLst/>
                <a:gdLst>
                  <a:gd name="T0" fmla="*/ 0 w 48"/>
                  <a:gd name="T1" fmla="*/ 49 h 49"/>
                  <a:gd name="T2" fmla="*/ 15 w 48"/>
                  <a:gd name="T3" fmla="*/ 38 h 49"/>
                  <a:gd name="T4" fmla="*/ 26 w 48"/>
                  <a:gd name="T5" fmla="*/ 26 h 49"/>
                  <a:gd name="T6" fmla="*/ 37 w 48"/>
                  <a:gd name="T7" fmla="*/ 15 h 49"/>
                  <a:gd name="T8" fmla="*/ 48 w 48"/>
                  <a:gd name="T9" fmla="*/ 0 h 49"/>
                  <a:gd name="T10" fmla="*/ 26 w 48"/>
                  <a:gd name="T11" fmla="*/ 26 h 49"/>
                  <a:gd name="T12" fmla="*/ 0 w 48"/>
                  <a:gd name="T13" fmla="*/ 49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49"/>
                  <a:gd name="T23" fmla="*/ 48 w 48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49">
                    <a:moveTo>
                      <a:pt x="0" y="49"/>
                    </a:moveTo>
                    <a:lnTo>
                      <a:pt x="15" y="38"/>
                    </a:lnTo>
                    <a:lnTo>
                      <a:pt x="26" y="26"/>
                    </a:lnTo>
                    <a:lnTo>
                      <a:pt x="37" y="15"/>
                    </a:lnTo>
                    <a:lnTo>
                      <a:pt x="48" y="0"/>
                    </a:lnTo>
                    <a:lnTo>
                      <a:pt x="26" y="2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8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25" name="Freeform 618"/>
              <p:cNvSpPr>
                <a:spLocks noEditPoints="1"/>
              </p:cNvSpPr>
              <p:nvPr/>
            </p:nvSpPr>
            <p:spPr bwMode="auto">
              <a:xfrm>
                <a:off x="4226" y="755"/>
                <a:ext cx="294" cy="327"/>
              </a:xfrm>
              <a:custGeom>
                <a:avLst/>
                <a:gdLst>
                  <a:gd name="T0" fmla="*/ 89 w 294"/>
                  <a:gd name="T1" fmla="*/ 0 h 327"/>
                  <a:gd name="T2" fmla="*/ 63 w 294"/>
                  <a:gd name="T3" fmla="*/ 7 h 327"/>
                  <a:gd name="T4" fmla="*/ 37 w 294"/>
                  <a:gd name="T5" fmla="*/ 22 h 327"/>
                  <a:gd name="T6" fmla="*/ 15 w 294"/>
                  <a:gd name="T7" fmla="*/ 41 h 327"/>
                  <a:gd name="T8" fmla="*/ 0 w 294"/>
                  <a:gd name="T9" fmla="*/ 63 h 327"/>
                  <a:gd name="T10" fmla="*/ 19 w 294"/>
                  <a:gd name="T11" fmla="*/ 41 h 327"/>
                  <a:gd name="T12" fmla="*/ 41 w 294"/>
                  <a:gd name="T13" fmla="*/ 26 h 327"/>
                  <a:gd name="T14" fmla="*/ 63 w 294"/>
                  <a:gd name="T15" fmla="*/ 11 h 327"/>
                  <a:gd name="T16" fmla="*/ 89 w 294"/>
                  <a:gd name="T17" fmla="*/ 0 h 327"/>
                  <a:gd name="T18" fmla="*/ 212 w 294"/>
                  <a:gd name="T19" fmla="*/ 327 h 327"/>
                  <a:gd name="T20" fmla="*/ 227 w 294"/>
                  <a:gd name="T21" fmla="*/ 323 h 327"/>
                  <a:gd name="T22" fmla="*/ 242 w 294"/>
                  <a:gd name="T23" fmla="*/ 316 h 327"/>
                  <a:gd name="T24" fmla="*/ 253 w 294"/>
                  <a:gd name="T25" fmla="*/ 309 h 327"/>
                  <a:gd name="T26" fmla="*/ 264 w 294"/>
                  <a:gd name="T27" fmla="*/ 297 h 327"/>
                  <a:gd name="T28" fmla="*/ 275 w 294"/>
                  <a:gd name="T29" fmla="*/ 286 h 327"/>
                  <a:gd name="T30" fmla="*/ 283 w 294"/>
                  <a:gd name="T31" fmla="*/ 275 h 327"/>
                  <a:gd name="T32" fmla="*/ 290 w 294"/>
                  <a:gd name="T33" fmla="*/ 260 h 327"/>
                  <a:gd name="T34" fmla="*/ 294 w 294"/>
                  <a:gd name="T35" fmla="*/ 249 h 327"/>
                  <a:gd name="T36" fmla="*/ 279 w 294"/>
                  <a:gd name="T37" fmla="*/ 271 h 327"/>
                  <a:gd name="T38" fmla="*/ 260 w 294"/>
                  <a:gd name="T39" fmla="*/ 294 h 327"/>
                  <a:gd name="T40" fmla="*/ 238 w 294"/>
                  <a:gd name="T41" fmla="*/ 312 h 327"/>
                  <a:gd name="T42" fmla="*/ 212 w 294"/>
                  <a:gd name="T43" fmla="*/ 327 h 3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94"/>
                  <a:gd name="T67" fmla="*/ 0 h 327"/>
                  <a:gd name="T68" fmla="*/ 294 w 294"/>
                  <a:gd name="T69" fmla="*/ 327 h 32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94" h="327">
                    <a:moveTo>
                      <a:pt x="89" y="0"/>
                    </a:moveTo>
                    <a:lnTo>
                      <a:pt x="63" y="7"/>
                    </a:lnTo>
                    <a:lnTo>
                      <a:pt x="37" y="22"/>
                    </a:lnTo>
                    <a:lnTo>
                      <a:pt x="15" y="41"/>
                    </a:lnTo>
                    <a:lnTo>
                      <a:pt x="0" y="63"/>
                    </a:lnTo>
                    <a:lnTo>
                      <a:pt x="19" y="41"/>
                    </a:lnTo>
                    <a:lnTo>
                      <a:pt x="41" y="26"/>
                    </a:lnTo>
                    <a:lnTo>
                      <a:pt x="63" y="11"/>
                    </a:lnTo>
                    <a:lnTo>
                      <a:pt x="89" y="0"/>
                    </a:lnTo>
                    <a:close/>
                    <a:moveTo>
                      <a:pt x="212" y="327"/>
                    </a:moveTo>
                    <a:lnTo>
                      <a:pt x="227" y="323"/>
                    </a:lnTo>
                    <a:lnTo>
                      <a:pt x="242" y="316"/>
                    </a:lnTo>
                    <a:lnTo>
                      <a:pt x="253" y="309"/>
                    </a:lnTo>
                    <a:lnTo>
                      <a:pt x="264" y="297"/>
                    </a:lnTo>
                    <a:lnTo>
                      <a:pt x="275" y="286"/>
                    </a:lnTo>
                    <a:lnTo>
                      <a:pt x="283" y="275"/>
                    </a:lnTo>
                    <a:lnTo>
                      <a:pt x="290" y="260"/>
                    </a:lnTo>
                    <a:lnTo>
                      <a:pt x="294" y="249"/>
                    </a:lnTo>
                    <a:lnTo>
                      <a:pt x="279" y="271"/>
                    </a:lnTo>
                    <a:lnTo>
                      <a:pt x="260" y="294"/>
                    </a:lnTo>
                    <a:lnTo>
                      <a:pt x="238" y="312"/>
                    </a:lnTo>
                    <a:lnTo>
                      <a:pt x="212" y="327"/>
                    </a:lnTo>
                    <a:close/>
                  </a:path>
                </a:pathLst>
              </a:custGeom>
              <a:solidFill>
                <a:srgbClr val="F8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26" name="Freeform 619"/>
              <p:cNvSpPr>
                <a:spLocks noEditPoints="1"/>
              </p:cNvSpPr>
              <p:nvPr/>
            </p:nvSpPr>
            <p:spPr bwMode="auto">
              <a:xfrm>
                <a:off x="4211" y="755"/>
                <a:ext cx="313" cy="331"/>
              </a:xfrm>
              <a:custGeom>
                <a:avLst/>
                <a:gdLst>
                  <a:gd name="T0" fmla="*/ 253 w 313"/>
                  <a:gd name="T1" fmla="*/ 320 h 331"/>
                  <a:gd name="T2" fmla="*/ 279 w 313"/>
                  <a:gd name="T3" fmla="*/ 297 h 331"/>
                  <a:gd name="T4" fmla="*/ 301 w 313"/>
                  <a:gd name="T5" fmla="*/ 271 h 331"/>
                  <a:gd name="T6" fmla="*/ 309 w 313"/>
                  <a:gd name="T7" fmla="*/ 253 h 331"/>
                  <a:gd name="T8" fmla="*/ 313 w 313"/>
                  <a:gd name="T9" fmla="*/ 231 h 331"/>
                  <a:gd name="T10" fmla="*/ 305 w 313"/>
                  <a:gd name="T11" fmla="*/ 245 h 331"/>
                  <a:gd name="T12" fmla="*/ 298 w 313"/>
                  <a:gd name="T13" fmla="*/ 264 h 331"/>
                  <a:gd name="T14" fmla="*/ 287 w 313"/>
                  <a:gd name="T15" fmla="*/ 279 h 331"/>
                  <a:gd name="T16" fmla="*/ 272 w 313"/>
                  <a:gd name="T17" fmla="*/ 294 h 331"/>
                  <a:gd name="T18" fmla="*/ 257 w 313"/>
                  <a:gd name="T19" fmla="*/ 305 h 331"/>
                  <a:gd name="T20" fmla="*/ 242 w 313"/>
                  <a:gd name="T21" fmla="*/ 316 h 331"/>
                  <a:gd name="T22" fmla="*/ 227 w 313"/>
                  <a:gd name="T23" fmla="*/ 327 h 331"/>
                  <a:gd name="T24" fmla="*/ 208 w 313"/>
                  <a:gd name="T25" fmla="*/ 331 h 331"/>
                  <a:gd name="T26" fmla="*/ 231 w 313"/>
                  <a:gd name="T27" fmla="*/ 327 h 331"/>
                  <a:gd name="T28" fmla="*/ 253 w 313"/>
                  <a:gd name="T29" fmla="*/ 320 h 331"/>
                  <a:gd name="T30" fmla="*/ 130 w 313"/>
                  <a:gd name="T31" fmla="*/ 0 h 331"/>
                  <a:gd name="T32" fmla="*/ 108 w 313"/>
                  <a:gd name="T33" fmla="*/ 0 h 331"/>
                  <a:gd name="T34" fmla="*/ 86 w 313"/>
                  <a:gd name="T35" fmla="*/ 4 h 331"/>
                  <a:gd name="T36" fmla="*/ 67 w 313"/>
                  <a:gd name="T37" fmla="*/ 11 h 331"/>
                  <a:gd name="T38" fmla="*/ 49 w 313"/>
                  <a:gd name="T39" fmla="*/ 22 h 331"/>
                  <a:gd name="T40" fmla="*/ 34 w 313"/>
                  <a:gd name="T41" fmla="*/ 37 h 331"/>
                  <a:gd name="T42" fmla="*/ 19 w 313"/>
                  <a:gd name="T43" fmla="*/ 52 h 331"/>
                  <a:gd name="T44" fmla="*/ 8 w 313"/>
                  <a:gd name="T45" fmla="*/ 71 h 331"/>
                  <a:gd name="T46" fmla="*/ 0 w 313"/>
                  <a:gd name="T47" fmla="*/ 89 h 331"/>
                  <a:gd name="T48" fmla="*/ 11 w 313"/>
                  <a:gd name="T49" fmla="*/ 74 h 331"/>
                  <a:gd name="T50" fmla="*/ 23 w 313"/>
                  <a:gd name="T51" fmla="*/ 56 h 331"/>
                  <a:gd name="T52" fmla="*/ 37 w 313"/>
                  <a:gd name="T53" fmla="*/ 45 h 331"/>
                  <a:gd name="T54" fmla="*/ 52 w 313"/>
                  <a:gd name="T55" fmla="*/ 30 h 331"/>
                  <a:gd name="T56" fmla="*/ 71 w 313"/>
                  <a:gd name="T57" fmla="*/ 19 h 331"/>
                  <a:gd name="T58" fmla="*/ 89 w 313"/>
                  <a:gd name="T59" fmla="*/ 11 h 331"/>
                  <a:gd name="T60" fmla="*/ 108 w 313"/>
                  <a:gd name="T61" fmla="*/ 4 h 331"/>
                  <a:gd name="T62" fmla="*/ 130 w 313"/>
                  <a:gd name="T63" fmla="*/ 0 h 3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3"/>
                  <a:gd name="T97" fmla="*/ 0 h 331"/>
                  <a:gd name="T98" fmla="*/ 313 w 313"/>
                  <a:gd name="T99" fmla="*/ 331 h 33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3" h="331">
                    <a:moveTo>
                      <a:pt x="253" y="320"/>
                    </a:moveTo>
                    <a:lnTo>
                      <a:pt x="279" y="297"/>
                    </a:lnTo>
                    <a:lnTo>
                      <a:pt x="301" y="271"/>
                    </a:lnTo>
                    <a:lnTo>
                      <a:pt x="309" y="253"/>
                    </a:lnTo>
                    <a:lnTo>
                      <a:pt x="313" y="231"/>
                    </a:lnTo>
                    <a:lnTo>
                      <a:pt x="305" y="245"/>
                    </a:lnTo>
                    <a:lnTo>
                      <a:pt x="298" y="264"/>
                    </a:lnTo>
                    <a:lnTo>
                      <a:pt x="287" y="279"/>
                    </a:lnTo>
                    <a:lnTo>
                      <a:pt x="272" y="294"/>
                    </a:lnTo>
                    <a:lnTo>
                      <a:pt x="257" y="305"/>
                    </a:lnTo>
                    <a:lnTo>
                      <a:pt x="242" y="316"/>
                    </a:lnTo>
                    <a:lnTo>
                      <a:pt x="227" y="327"/>
                    </a:lnTo>
                    <a:lnTo>
                      <a:pt x="208" y="331"/>
                    </a:lnTo>
                    <a:lnTo>
                      <a:pt x="231" y="327"/>
                    </a:lnTo>
                    <a:lnTo>
                      <a:pt x="253" y="320"/>
                    </a:lnTo>
                    <a:close/>
                    <a:moveTo>
                      <a:pt x="130" y="0"/>
                    </a:moveTo>
                    <a:lnTo>
                      <a:pt x="108" y="0"/>
                    </a:lnTo>
                    <a:lnTo>
                      <a:pt x="86" y="4"/>
                    </a:lnTo>
                    <a:lnTo>
                      <a:pt x="67" y="11"/>
                    </a:lnTo>
                    <a:lnTo>
                      <a:pt x="49" y="22"/>
                    </a:lnTo>
                    <a:lnTo>
                      <a:pt x="34" y="37"/>
                    </a:lnTo>
                    <a:lnTo>
                      <a:pt x="19" y="52"/>
                    </a:lnTo>
                    <a:lnTo>
                      <a:pt x="8" y="71"/>
                    </a:lnTo>
                    <a:lnTo>
                      <a:pt x="0" y="89"/>
                    </a:lnTo>
                    <a:lnTo>
                      <a:pt x="11" y="74"/>
                    </a:lnTo>
                    <a:lnTo>
                      <a:pt x="23" y="56"/>
                    </a:lnTo>
                    <a:lnTo>
                      <a:pt x="37" y="45"/>
                    </a:lnTo>
                    <a:lnTo>
                      <a:pt x="52" y="30"/>
                    </a:lnTo>
                    <a:lnTo>
                      <a:pt x="71" y="19"/>
                    </a:lnTo>
                    <a:lnTo>
                      <a:pt x="89" y="11"/>
                    </a:lnTo>
                    <a:lnTo>
                      <a:pt x="108" y="4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9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27" name="Freeform 620"/>
              <p:cNvSpPr>
                <a:spLocks noEditPoints="1"/>
              </p:cNvSpPr>
              <p:nvPr/>
            </p:nvSpPr>
            <p:spPr bwMode="auto">
              <a:xfrm>
                <a:off x="4204" y="755"/>
                <a:ext cx="323" cy="335"/>
              </a:xfrm>
              <a:custGeom>
                <a:avLst/>
                <a:gdLst>
                  <a:gd name="T0" fmla="*/ 111 w 323"/>
                  <a:gd name="T1" fmla="*/ 0 h 335"/>
                  <a:gd name="T2" fmla="*/ 85 w 323"/>
                  <a:gd name="T3" fmla="*/ 11 h 335"/>
                  <a:gd name="T4" fmla="*/ 63 w 323"/>
                  <a:gd name="T5" fmla="*/ 26 h 335"/>
                  <a:gd name="T6" fmla="*/ 41 w 323"/>
                  <a:gd name="T7" fmla="*/ 41 h 335"/>
                  <a:gd name="T8" fmla="*/ 18 w 323"/>
                  <a:gd name="T9" fmla="*/ 63 h 335"/>
                  <a:gd name="T10" fmla="*/ 7 w 323"/>
                  <a:gd name="T11" fmla="*/ 89 h 335"/>
                  <a:gd name="T12" fmla="*/ 0 w 323"/>
                  <a:gd name="T13" fmla="*/ 115 h 335"/>
                  <a:gd name="T14" fmla="*/ 11 w 323"/>
                  <a:gd name="T15" fmla="*/ 93 h 335"/>
                  <a:gd name="T16" fmla="*/ 22 w 323"/>
                  <a:gd name="T17" fmla="*/ 71 h 335"/>
                  <a:gd name="T18" fmla="*/ 41 w 323"/>
                  <a:gd name="T19" fmla="*/ 52 h 335"/>
                  <a:gd name="T20" fmla="*/ 59 w 323"/>
                  <a:gd name="T21" fmla="*/ 37 h 335"/>
                  <a:gd name="T22" fmla="*/ 78 w 323"/>
                  <a:gd name="T23" fmla="*/ 22 h 335"/>
                  <a:gd name="T24" fmla="*/ 104 w 323"/>
                  <a:gd name="T25" fmla="*/ 11 h 335"/>
                  <a:gd name="T26" fmla="*/ 126 w 323"/>
                  <a:gd name="T27" fmla="*/ 4 h 335"/>
                  <a:gd name="T28" fmla="*/ 152 w 323"/>
                  <a:gd name="T29" fmla="*/ 4 h 335"/>
                  <a:gd name="T30" fmla="*/ 134 w 323"/>
                  <a:gd name="T31" fmla="*/ 0 h 335"/>
                  <a:gd name="T32" fmla="*/ 111 w 323"/>
                  <a:gd name="T33" fmla="*/ 0 h 335"/>
                  <a:gd name="T34" fmla="*/ 234 w 323"/>
                  <a:gd name="T35" fmla="*/ 327 h 335"/>
                  <a:gd name="T36" fmla="*/ 260 w 323"/>
                  <a:gd name="T37" fmla="*/ 312 h 335"/>
                  <a:gd name="T38" fmla="*/ 282 w 323"/>
                  <a:gd name="T39" fmla="*/ 294 h 335"/>
                  <a:gd name="T40" fmla="*/ 301 w 323"/>
                  <a:gd name="T41" fmla="*/ 271 h 335"/>
                  <a:gd name="T42" fmla="*/ 316 w 323"/>
                  <a:gd name="T43" fmla="*/ 249 h 335"/>
                  <a:gd name="T44" fmla="*/ 320 w 323"/>
                  <a:gd name="T45" fmla="*/ 231 h 335"/>
                  <a:gd name="T46" fmla="*/ 323 w 323"/>
                  <a:gd name="T47" fmla="*/ 212 h 335"/>
                  <a:gd name="T48" fmla="*/ 316 w 323"/>
                  <a:gd name="T49" fmla="*/ 234 h 335"/>
                  <a:gd name="T50" fmla="*/ 305 w 323"/>
                  <a:gd name="T51" fmla="*/ 257 h 335"/>
                  <a:gd name="T52" fmla="*/ 290 w 323"/>
                  <a:gd name="T53" fmla="*/ 275 h 335"/>
                  <a:gd name="T54" fmla="*/ 275 w 323"/>
                  <a:gd name="T55" fmla="*/ 290 h 335"/>
                  <a:gd name="T56" fmla="*/ 260 w 323"/>
                  <a:gd name="T57" fmla="*/ 305 h 335"/>
                  <a:gd name="T58" fmla="*/ 242 w 323"/>
                  <a:gd name="T59" fmla="*/ 316 h 335"/>
                  <a:gd name="T60" fmla="*/ 219 w 323"/>
                  <a:gd name="T61" fmla="*/ 327 h 335"/>
                  <a:gd name="T62" fmla="*/ 197 w 323"/>
                  <a:gd name="T63" fmla="*/ 335 h 335"/>
                  <a:gd name="T64" fmla="*/ 215 w 323"/>
                  <a:gd name="T65" fmla="*/ 331 h 335"/>
                  <a:gd name="T66" fmla="*/ 234 w 323"/>
                  <a:gd name="T67" fmla="*/ 327 h 3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3"/>
                  <a:gd name="T103" fmla="*/ 0 h 335"/>
                  <a:gd name="T104" fmla="*/ 323 w 323"/>
                  <a:gd name="T105" fmla="*/ 335 h 3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3" h="335">
                    <a:moveTo>
                      <a:pt x="111" y="0"/>
                    </a:moveTo>
                    <a:lnTo>
                      <a:pt x="85" y="11"/>
                    </a:lnTo>
                    <a:lnTo>
                      <a:pt x="63" y="26"/>
                    </a:lnTo>
                    <a:lnTo>
                      <a:pt x="41" y="41"/>
                    </a:lnTo>
                    <a:lnTo>
                      <a:pt x="18" y="63"/>
                    </a:lnTo>
                    <a:lnTo>
                      <a:pt x="7" y="89"/>
                    </a:lnTo>
                    <a:lnTo>
                      <a:pt x="0" y="115"/>
                    </a:lnTo>
                    <a:lnTo>
                      <a:pt x="11" y="93"/>
                    </a:lnTo>
                    <a:lnTo>
                      <a:pt x="22" y="71"/>
                    </a:lnTo>
                    <a:lnTo>
                      <a:pt x="41" y="52"/>
                    </a:lnTo>
                    <a:lnTo>
                      <a:pt x="59" y="37"/>
                    </a:lnTo>
                    <a:lnTo>
                      <a:pt x="78" y="22"/>
                    </a:lnTo>
                    <a:lnTo>
                      <a:pt x="104" y="11"/>
                    </a:lnTo>
                    <a:lnTo>
                      <a:pt x="126" y="4"/>
                    </a:lnTo>
                    <a:lnTo>
                      <a:pt x="152" y="4"/>
                    </a:lnTo>
                    <a:lnTo>
                      <a:pt x="134" y="0"/>
                    </a:lnTo>
                    <a:lnTo>
                      <a:pt x="111" y="0"/>
                    </a:lnTo>
                    <a:close/>
                    <a:moveTo>
                      <a:pt x="234" y="327"/>
                    </a:moveTo>
                    <a:lnTo>
                      <a:pt x="260" y="312"/>
                    </a:lnTo>
                    <a:lnTo>
                      <a:pt x="282" y="294"/>
                    </a:lnTo>
                    <a:lnTo>
                      <a:pt x="301" y="271"/>
                    </a:lnTo>
                    <a:lnTo>
                      <a:pt x="316" y="249"/>
                    </a:lnTo>
                    <a:lnTo>
                      <a:pt x="320" y="231"/>
                    </a:lnTo>
                    <a:lnTo>
                      <a:pt x="323" y="212"/>
                    </a:lnTo>
                    <a:lnTo>
                      <a:pt x="316" y="234"/>
                    </a:lnTo>
                    <a:lnTo>
                      <a:pt x="305" y="257"/>
                    </a:lnTo>
                    <a:lnTo>
                      <a:pt x="290" y="275"/>
                    </a:lnTo>
                    <a:lnTo>
                      <a:pt x="275" y="290"/>
                    </a:lnTo>
                    <a:lnTo>
                      <a:pt x="260" y="305"/>
                    </a:lnTo>
                    <a:lnTo>
                      <a:pt x="242" y="316"/>
                    </a:lnTo>
                    <a:lnTo>
                      <a:pt x="219" y="327"/>
                    </a:lnTo>
                    <a:lnTo>
                      <a:pt x="197" y="335"/>
                    </a:lnTo>
                    <a:lnTo>
                      <a:pt x="215" y="331"/>
                    </a:lnTo>
                    <a:lnTo>
                      <a:pt x="234" y="327"/>
                    </a:lnTo>
                    <a:close/>
                  </a:path>
                </a:pathLst>
              </a:custGeom>
              <a:solidFill>
                <a:srgbClr val="F9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28" name="Freeform 621"/>
              <p:cNvSpPr>
                <a:spLocks noEditPoints="1"/>
              </p:cNvSpPr>
              <p:nvPr/>
            </p:nvSpPr>
            <p:spPr bwMode="auto">
              <a:xfrm>
                <a:off x="4200" y="755"/>
                <a:ext cx="327" cy="335"/>
              </a:xfrm>
              <a:custGeom>
                <a:avLst/>
                <a:gdLst>
                  <a:gd name="T0" fmla="*/ 141 w 327"/>
                  <a:gd name="T1" fmla="*/ 0 h 335"/>
                  <a:gd name="T2" fmla="*/ 119 w 327"/>
                  <a:gd name="T3" fmla="*/ 4 h 335"/>
                  <a:gd name="T4" fmla="*/ 100 w 327"/>
                  <a:gd name="T5" fmla="*/ 11 h 335"/>
                  <a:gd name="T6" fmla="*/ 82 w 327"/>
                  <a:gd name="T7" fmla="*/ 19 h 335"/>
                  <a:gd name="T8" fmla="*/ 63 w 327"/>
                  <a:gd name="T9" fmla="*/ 30 h 335"/>
                  <a:gd name="T10" fmla="*/ 48 w 327"/>
                  <a:gd name="T11" fmla="*/ 45 h 335"/>
                  <a:gd name="T12" fmla="*/ 34 w 327"/>
                  <a:gd name="T13" fmla="*/ 56 h 335"/>
                  <a:gd name="T14" fmla="*/ 22 w 327"/>
                  <a:gd name="T15" fmla="*/ 74 h 335"/>
                  <a:gd name="T16" fmla="*/ 11 w 327"/>
                  <a:gd name="T17" fmla="*/ 89 h 335"/>
                  <a:gd name="T18" fmla="*/ 4 w 327"/>
                  <a:gd name="T19" fmla="*/ 115 h 335"/>
                  <a:gd name="T20" fmla="*/ 0 w 327"/>
                  <a:gd name="T21" fmla="*/ 145 h 335"/>
                  <a:gd name="T22" fmla="*/ 7 w 327"/>
                  <a:gd name="T23" fmla="*/ 115 h 335"/>
                  <a:gd name="T24" fmla="*/ 19 w 327"/>
                  <a:gd name="T25" fmla="*/ 89 h 335"/>
                  <a:gd name="T26" fmla="*/ 37 w 327"/>
                  <a:gd name="T27" fmla="*/ 67 h 335"/>
                  <a:gd name="T28" fmla="*/ 56 w 327"/>
                  <a:gd name="T29" fmla="*/ 45 h 335"/>
                  <a:gd name="T30" fmla="*/ 78 w 327"/>
                  <a:gd name="T31" fmla="*/ 30 h 335"/>
                  <a:gd name="T32" fmla="*/ 104 w 327"/>
                  <a:gd name="T33" fmla="*/ 15 h 335"/>
                  <a:gd name="T34" fmla="*/ 134 w 327"/>
                  <a:gd name="T35" fmla="*/ 7 h 335"/>
                  <a:gd name="T36" fmla="*/ 164 w 327"/>
                  <a:gd name="T37" fmla="*/ 7 h 335"/>
                  <a:gd name="T38" fmla="*/ 171 w 327"/>
                  <a:gd name="T39" fmla="*/ 7 h 335"/>
                  <a:gd name="T40" fmla="*/ 179 w 327"/>
                  <a:gd name="T41" fmla="*/ 7 h 335"/>
                  <a:gd name="T42" fmla="*/ 167 w 327"/>
                  <a:gd name="T43" fmla="*/ 4 h 335"/>
                  <a:gd name="T44" fmla="*/ 160 w 327"/>
                  <a:gd name="T45" fmla="*/ 4 h 335"/>
                  <a:gd name="T46" fmla="*/ 149 w 327"/>
                  <a:gd name="T47" fmla="*/ 0 h 335"/>
                  <a:gd name="T48" fmla="*/ 141 w 327"/>
                  <a:gd name="T49" fmla="*/ 0 h 335"/>
                  <a:gd name="T50" fmla="*/ 219 w 327"/>
                  <a:gd name="T51" fmla="*/ 331 h 335"/>
                  <a:gd name="T52" fmla="*/ 238 w 327"/>
                  <a:gd name="T53" fmla="*/ 327 h 335"/>
                  <a:gd name="T54" fmla="*/ 253 w 327"/>
                  <a:gd name="T55" fmla="*/ 316 h 335"/>
                  <a:gd name="T56" fmla="*/ 268 w 327"/>
                  <a:gd name="T57" fmla="*/ 305 h 335"/>
                  <a:gd name="T58" fmla="*/ 283 w 327"/>
                  <a:gd name="T59" fmla="*/ 294 h 335"/>
                  <a:gd name="T60" fmla="*/ 298 w 327"/>
                  <a:gd name="T61" fmla="*/ 279 h 335"/>
                  <a:gd name="T62" fmla="*/ 309 w 327"/>
                  <a:gd name="T63" fmla="*/ 264 h 335"/>
                  <a:gd name="T64" fmla="*/ 316 w 327"/>
                  <a:gd name="T65" fmla="*/ 245 h 335"/>
                  <a:gd name="T66" fmla="*/ 324 w 327"/>
                  <a:gd name="T67" fmla="*/ 231 h 335"/>
                  <a:gd name="T68" fmla="*/ 327 w 327"/>
                  <a:gd name="T69" fmla="*/ 216 h 335"/>
                  <a:gd name="T70" fmla="*/ 324 w 327"/>
                  <a:gd name="T71" fmla="*/ 201 h 335"/>
                  <a:gd name="T72" fmla="*/ 320 w 327"/>
                  <a:gd name="T73" fmla="*/ 227 h 335"/>
                  <a:gd name="T74" fmla="*/ 309 w 327"/>
                  <a:gd name="T75" fmla="*/ 249 h 335"/>
                  <a:gd name="T76" fmla="*/ 294 w 327"/>
                  <a:gd name="T77" fmla="*/ 271 h 335"/>
                  <a:gd name="T78" fmla="*/ 275 w 327"/>
                  <a:gd name="T79" fmla="*/ 290 h 335"/>
                  <a:gd name="T80" fmla="*/ 257 w 327"/>
                  <a:gd name="T81" fmla="*/ 305 h 335"/>
                  <a:gd name="T82" fmla="*/ 234 w 327"/>
                  <a:gd name="T83" fmla="*/ 320 h 335"/>
                  <a:gd name="T84" fmla="*/ 212 w 327"/>
                  <a:gd name="T85" fmla="*/ 327 h 335"/>
                  <a:gd name="T86" fmla="*/ 186 w 327"/>
                  <a:gd name="T87" fmla="*/ 335 h 335"/>
                  <a:gd name="T88" fmla="*/ 190 w 327"/>
                  <a:gd name="T89" fmla="*/ 335 h 335"/>
                  <a:gd name="T90" fmla="*/ 197 w 327"/>
                  <a:gd name="T91" fmla="*/ 335 h 335"/>
                  <a:gd name="T92" fmla="*/ 208 w 327"/>
                  <a:gd name="T93" fmla="*/ 335 h 335"/>
                  <a:gd name="T94" fmla="*/ 219 w 327"/>
                  <a:gd name="T95" fmla="*/ 331 h 3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27"/>
                  <a:gd name="T145" fmla="*/ 0 h 335"/>
                  <a:gd name="T146" fmla="*/ 327 w 327"/>
                  <a:gd name="T147" fmla="*/ 335 h 3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27" h="335">
                    <a:moveTo>
                      <a:pt x="141" y="0"/>
                    </a:moveTo>
                    <a:lnTo>
                      <a:pt x="119" y="4"/>
                    </a:lnTo>
                    <a:lnTo>
                      <a:pt x="100" y="11"/>
                    </a:lnTo>
                    <a:lnTo>
                      <a:pt x="82" y="19"/>
                    </a:lnTo>
                    <a:lnTo>
                      <a:pt x="63" y="30"/>
                    </a:lnTo>
                    <a:lnTo>
                      <a:pt x="48" y="45"/>
                    </a:lnTo>
                    <a:lnTo>
                      <a:pt x="34" y="56"/>
                    </a:lnTo>
                    <a:lnTo>
                      <a:pt x="22" y="74"/>
                    </a:lnTo>
                    <a:lnTo>
                      <a:pt x="11" y="89"/>
                    </a:lnTo>
                    <a:lnTo>
                      <a:pt x="4" y="115"/>
                    </a:lnTo>
                    <a:lnTo>
                      <a:pt x="0" y="145"/>
                    </a:lnTo>
                    <a:lnTo>
                      <a:pt x="7" y="115"/>
                    </a:lnTo>
                    <a:lnTo>
                      <a:pt x="19" y="89"/>
                    </a:lnTo>
                    <a:lnTo>
                      <a:pt x="37" y="67"/>
                    </a:lnTo>
                    <a:lnTo>
                      <a:pt x="56" y="45"/>
                    </a:lnTo>
                    <a:lnTo>
                      <a:pt x="78" y="30"/>
                    </a:lnTo>
                    <a:lnTo>
                      <a:pt x="104" y="15"/>
                    </a:lnTo>
                    <a:lnTo>
                      <a:pt x="134" y="7"/>
                    </a:lnTo>
                    <a:lnTo>
                      <a:pt x="164" y="7"/>
                    </a:lnTo>
                    <a:lnTo>
                      <a:pt x="171" y="7"/>
                    </a:lnTo>
                    <a:lnTo>
                      <a:pt x="179" y="7"/>
                    </a:lnTo>
                    <a:lnTo>
                      <a:pt x="167" y="4"/>
                    </a:lnTo>
                    <a:lnTo>
                      <a:pt x="160" y="4"/>
                    </a:lnTo>
                    <a:lnTo>
                      <a:pt x="149" y="0"/>
                    </a:lnTo>
                    <a:lnTo>
                      <a:pt x="141" y="0"/>
                    </a:lnTo>
                    <a:close/>
                    <a:moveTo>
                      <a:pt x="219" y="331"/>
                    </a:moveTo>
                    <a:lnTo>
                      <a:pt x="238" y="327"/>
                    </a:lnTo>
                    <a:lnTo>
                      <a:pt x="253" y="316"/>
                    </a:lnTo>
                    <a:lnTo>
                      <a:pt x="268" y="305"/>
                    </a:lnTo>
                    <a:lnTo>
                      <a:pt x="283" y="294"/>
                    </a:lnTo>
                    <a:lnTo>
                      <a:pt x="298" y="279"/>
                    </a:lnTo>
                    <a:lnTo>
                      <a:pt x="309" y="264"/>
                    </a:lnTo>
                    <a:lnTo>
                      <a:pt x="316" y="245"/>
                    </a:lnTo>
                    <a:lnTo>
                      <a:pt x="324" y="231"/>
                    </a:lnTo>
                    <a:lnTo>
                      <a:pt x="327" y="216"/>
                    </a:lnTo>
                    <a:lnTo>
                      <a:pt x="324" y="201"/>
                    </a:lnTo>
                    <a:lnTo>
                      <a:pt x="320" y="227"/>
                    </a:lnTo>
                    <a:lnTo>
                      <a:pt x="309" y="249"/>
                    </a:lnTo>
                    <a:lnTo>
                      <a:pt x="294" y="271"/>
                    </a:lnTo>
                    <a:lnTo>
                      <a:pt x="275" y="290"/>
                    </a:lnTo>
                    <a:lnTo>
                      <a:pt x="257" y="305"/>
                    </a:lnTo>
                    <a:lnTo>
                      <a:pt x="234" y="320"/>
                    </a:lnTo>
                    <a:lnTo>
                      <a:pt x="212" y="327"/>
                    </a:lnTo>
                    <a:lnTo>
                      <a:pt x="186" y="335"/>
                    </a:lnTo>
                    <a:lnTo>
                      <a:pt x="190" y="335"/>
                    </a:lnTo>
                    <a:lnTo>
                      <a:pt x="197" y="335"/>
                    </a:lnTo>
                    <a:lnTo>
                      <a:pt x="208" y="335"/>
                    </a:lnTo>
                    <a:lnTo>
                      <a:pt x="219" y="331"/>
                    </a:lnTo>
                    <a:close/>
                  </a:path>
                </a:pathLst>
              </a:custGeom>
              <a:solidFill>
                <a:srgbClr val="F9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29" name="Freeform 622"/>
              <p:cNvSpPr>
                <a:spLocks noEditPoints="1"/>
              </p:cNvSpPr>
              <p:nvPr/>
            </p:nvSpPr>
            <p:spPr bwMode="auto">
              <a:xfrm>
                <a:off x="4200" y="759"/>
                <a:ext cx="327" cy="331"/>
              </a:xfrm>
              <a:custGeom>
                <a:avLst/>
                <a:gdLst>
                  <a:gd name="T0" fmla="*/ 156 w 327"/>
                  <a:gd name="T1" fmla="*/ 0 h 331"/>
                  <a:gd name="T2" fmla="*/ 130 w 327"/>
                  <a:gd name="T3" fmla="*/ 0 h 331"/>
                  <a:gd name="T4" fmla="*/ 108 w 327"/>
                  <a:gd name="T5" fmla="*/ 7 h 331"/>
                  <a:gd name="T6" fmla="*/ 82 w 327"/>
                  <a:gd name="T7" fmla="*/ 18 h 331"/>
                  <a:gd name="T8" fmla="*/ 63 w 327"/>
                  <a:gd name="T9" fmla="*/ 33 h 331"/>
                  <a:gd name="T10" fmla="*/ 45 w 327"/>
                  <a:gd name="T11" fmla="*/ 48 h 331"/>
                  <a:gd name="T12" fmla="*/ 26 w 327"/>
                  <a:gd name="T13" fmla="*/ 67 h 331"/>
                  <a:gd name="T14" fmla="*/ 15 w 327"/>
                  <a:gd name="T15" fmla="*/ 89 h 331"/>
                  <a:gd name="T16" fmla="*/ 4 w 327"/>
                  <a:gd name="T17" fmla="*/ 111 h 331"/>
                  <a:gd name="T18" fmla="*/ 0 w 327"/>
                  <a:gd name="T19" fmla="*/ 141 h 331"/>
                  <a:gd name="T20" fmla="*/ 4 w 327"/>
                  <a:gd name="T21" fmla="*/ 167 h 331"/>
                  <a:gd name="T22" fmla="*/ 4 w 327"/>
                  <a:gd name="T23" fmla="*/ 171 h 331"/>
                  <a:gd name="T24" fmla="*/ 4 w 327"/>
                  <a:gd name="T25" fmla="*/ 171 h 331"/>
                  <a:gd name="T26" fmla="*/ 4 w 327"/>
                  <a:gd name="T27" fmla="*/ 167 h 331"/>
                  <a:gd name="T28" fmla="*/ 4 w 327"/>
                  <a:gd name="T29" fmla="*/ 167 h 331"/>
                  <a:gd name="T30" fmla="*/ 7 w 327"/>
                  <a:gd name="T31" fmla="*/ 134 h 331"/>
                  <a:gd name="T32" fmla="*/ 15 w 327"/>
                  <a:gd name="T33" fmla="*/ 104 h 331"/>
                  <a:gd name="T34" fmla="*/ 30 w 327"/>
                  <a:gd name="T35" fmla="*/ 78 h 331"/>
                  <a:gd name="T36" fmla="*/ 48 w 327"/>
                  <a:gd name="T37" fmla="*/ 52 h 331"/>
                  <a:gd name="T38" fmla="*/ 74 w 327"/>
                  <a:gd name="T39" fmla="*/ 33 h 331"/>
                  <a:gd name="T40" fmla="*/ 100 w 327"/>
                  <a:gd name="T41" fmla="*/ 18 h 331"/>
                  <a:gd name="T42" fmla="*/ 130 w 327"/>
                  <a:gd name="T43" fmla="*/ 7 h 331"/>
                  <a:gd name="T44" fmla="*/ 164 w 327"/>
                  <a:gd name="T45" fmla="*/ 7 h 331"/>
                  <a:gd name="T46" fmla="*/ 186 w 327"/>
                  <a:gd name="T47" fmla="*/ 7 h 331"/>
                  <a:gd name="T48" fmla="*/ 205 w 327"/>
                  <a:gd name="T49" fmla="*/ 11 h 331"/>
                  <a:gd name="T50" fmla="*/ 186 w 327"/>
                  <a:gd name="T51" fmla="*/ 3 h 331"/>
                  <a:gd name="T52" fmla="*/ 160 w 327"/>
                  <a:gd name="T53" fmla="*/ 0 h 331"/>
                  <a:gd name="T54" fmla="*/ 156 w 327"/>
                  <a:gd name="T55" fmla="*/ 0 h 331"/>
                  <a:gd name="T56" fmla="*/ 201 w 327"/>
                  <a:gd name="T57" fmla="*/ 331 h 331"/>
                  <a:gd name="T58" fmla="*/ 223 w 327"/>
                  <a:gd name="T59" fmla="*/ 323 h 331"/>
                  <a:gd name="T60" fmla="*/ 246 w 327"/>
                  <a:gd name="T61" fmla="*/ 312 h 331"/>
                  <a:gd name="T62" fmla="*/ 264 w 327"/>
                  <a:gd name="T63" fmla="*/ 301 h 331"/>
                  <a:gd name="T64" fmla="*/ 279 w 327"/>
                  <a:gd name="T65" fmla="*/ 286 h 331"/>
                  <a:gd name="T66" fmla="*/ 294 w 327"/>
                  <a:gd name="T67" fmla="*/ 271 h 331"/>
                  <a:gd name="T68" fmla="*/ 309 w 327"/>
                  <a:gd name="T69" fmla="*/ 253 h 331"/>
                  <a:gd name="T70" fmla="*/ 320 w 327"/>
                  <a:gd name="T71" fmla="*/ 230 h 331"/>
                  <a:gd name="T72" fmla="*/ 327 w 327"/>
                  <a:gd name="T73" fmla="*/ 208 h 331"/>
                  <a:gd name="T74" fmla="*/ 327 w 327"/>
                  <a:gd name="T75" fmla="*/ 197 h 331"/>
                  <a:gd name="T76" fmla="*/ 324 w 327"/>
                  <a:gd name="T77" fmla="*/ 182 h 331"/>
                  <a:gd name="T78" fmla="*/ 316 w 327"/>
                  <a:gd name="T79" fmla="*/ 212 h 331"/>
                  <a:gd name="T80" fmla="*/ 305 w 327"/>
                  <a:gd name="T81" fmla="*/ 238 h 331"/>
                  <a:gd name="T82" fmla="*/ 290 w 327"/>
                  <a:gd name="T83" fmla="*/ 264 h 331"/>
                  <a:gd name="T84" fmla="*/ 272 w 327"/>
                  <a:gd name="T85" fmla="*/ 286 h 331"/>
                  <a:gd name="T86" fmla="*/ 249 w 327"/>
                  <a:gd name="T87" fmla="*/ 301 h 331"/>
                  <a:gd name="T88" fmla="*/ 223 w 327"/>
                  <a:gd name="T89" fmla="*/ 316 h 331"/>
                  <a:gd name="T90" fmla="*/ 193 w 327"/>
                  <a:gd name="T91" fmla="*/ 323 h 331"/>
                  <a:gd name="T92" fmla="*/ 164 w 327"/>
                  <a:gd name="T93" fmla="*/ 327 h 331"/>
                  <a:gd name="T94" fmla="*/ 164 w 327"/>
                  <a:gd name="T95" fmla="*/ 327 h 331"/>
                  <a:gd name="T96" fmla="*/ 179 w 327"/>
                  <a:gd name="T97" fmla="*/ 331 h 331"/>
                  <a:gd name="T98" fmla="*/ 197 w 327"/>
                  <a:gd name="T99" fmla="*/ 331 h 331"/>
                  <a:gd name="T100" fmla="*/ 201 w 327"/>
                  <a:gd name="T101" fmla="*/ 331 h 331"/>
                  <a:gd name="T102" fmla="*/ 201 w 327"/>
                  <a:gd name="T103" fmla="*/ 331 h 3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27"/>
                  <a:gd name="T157" fmla="*/ 0 h 331"/>
                  <a:gd name="T158" fmla="*/ 327 w 327"/>
                  <a:gd name="T159" fmla="*/ 331 h 3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27" h="331">
                    <a:moveTo>
                      <a:pt x="156" y="0"/>
                    </a:moveTo>
                    <a:lnTo>
                      <a:pt x="130" y="0"/>
                    </a:lnTo>
                    <a:lnTo>
                      <a:pt x="108" y="7"/>
                    </a:lnTo>
                    <a:lnTo>
                      <a:pt x="82" y="18"/>
                    </a:lnTo>
                    <a:lnTo>
                      <a:pt x="63" y="33"/>
                    </a:lnTo>
                    <a:lnTo>
                      <a:pt x="45" y="48"/>
                    </a:lnTo>
                    <a:lnTo>
                      <a:pt x="26" y="67"/>
                    </a:lnTo>
                    <a:lnTo>
                      <a:pt x="15" y="89"/>
                    </a:lnTo>
                    <a:lnTo>
                      <a:pt x="4" y="111"/>
                    </a:lnTo>
                    <a:lnTo>
                      <a:pt x="0" y="141"/>
                    </a:lnTo>
                    <a:lnTo>
                      <a:pt x="4" y="167"/>
                    </a:lnTo>
                    <a:lnTo>
                      <a:pt x="4" y="171"/>
                    </a:lnTo>
                    <a:lnTo>
                      <a:pt x="4" y="167"/>
                    </a:lnTo>
                    <a:lnTo>
                      <a:pt x="7" y="134"/>
                    </a:lnTo>
                    <a:lnTo>
                      <a:pt x="15" y="104"/>
                    </a:lnTo>
                    <a:lnTo>
                      <a:pt x="30" y="78"/>
                    </a:lnTo>
                    <a:lnTo>
                      <a:pt x="48" y="52"/>
                    </a:lnTo>
                    <a:lnTo>
                      <a:pt x="74" y="33"/>
                    </a:lnTo>
                    <a:lnTo>
                      <a:pt x="100" y="18"/>
                    </a:lnTo>
                    <a:lnTo>
                      <a:pt x="130" y="7"/>
                    </a:lnTo>
                    <a:lnTo>
                      <a:pt x="164" y="7"/>
                    </a:lnTo>
                    <a:lnTo>
                      <a:pt x="186" y="7"/>
                    </a:lnTo>
                    <a:lnTo>
                      <a:pt x="205" y="11"/>
                    </a:lnTo>
                    <a:lnTo>
                      <a:pt x="186" y="3"/>
                    </a:lnTo>
                    <a:lnTo>
                      <a:pt x="160" y="0"/>
                    </a:lnTo>
                    <a:lnTo>
                      <a:pt x="156" y="0"/>
                    </a:lnTo>
                    <a:close/>
                    <a:moveTo>
                      <a:pt x="201" y="331"/>
                    </a:moveTo>
                    <a:lnTo>
                      <a:pt x="223" y="323"/>
                    </a:lnTo>
                    <a:lnTo>
                      <a:pt x="246" y="312"/>
                    </a:lnTo>
                    <a:lnTo>
                      <a:pt x="264" y="301"/>
                    </a:lnTo>
                    <a:lnTo>
                      <a:pt x="279" y="286"/>
                    </a:lnTo>
                    <a:lnTo>
                      <a:pt x="294" y="271"/>
                    </a:lnTo>
                    <a:lnTo>
                      <a:pt x="309" y="253"/>
                    </a:lnTo>
                    <a:lnTo>
                      <a:pt x="320" y="230"/>
                    </a:lnTo>
                    <a:lnTo>
                      <a:pt x="327" y="208"/>
                    </a:lnTo>
                    <a:lnTo>
                      <a:pt x="327" y="197"/>
                    </a:lnTo>
                    <a:lnTo>
                      <a:pt x="324" y="182"/>
                    </a:lnTo>
                    <a:lnTo>
                      <a:pt x="316" y="212"/>
                    </a:lnTo>
                    <a:lnTo>
                      <a:pt x="305" y="238"/>
                    </a:lnTo>
                    <a:lnTo>
                      <a:pt x="290" y="264"/>
                    </a:lnTo>
                    <a:lnTo>
                      <a:pt x="272" y="286"/>
                    </a:lnTo>
                    <a:lnTo>
                      <a:pt x="249" y="301"/>
                    </a:lnTo>
                    <a:lnTo>
                      <a:pt x="223" y="316"/>
                    </a:lnTo>
                    <a:lnTo>
                      <a:pt x="193" y="323"/>
                    </a:lnTo>
                    <a:lnTo>
                      <a:pt x="164" y="327"/>
                    </a:lnTo>
                    <a:lnTo>
                      <a:pt x="179" y="331"/>
                    </a:lnTo>
                    <a:lnTo>
                      <a:pt x="197" y="331"/>
                    </a:lnTo>
                    <a:lnTo>
                      <a:pt x="201" y="331"/>
                    </a:lnTo>
                    <a:close/>
                  </a:path>
                </a:pathLst>
              </a:custGeom>
              <a:solidFill>
                <a:srgbClr val="F9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30" name="Freeform 623"/>
              <p:cNvSpPr>
                <a:spLocks noEditPoints="1"/>
              </p:cNvSpPr>
              <p:nvPr/>
            </p:nvSpPr>
            <p:spPr bwMode="auto">
              <a:xfrm>
                <a:off x="4200" y="762"/>
                <a:ext cx="324" cy="328"/>
              </a:xfrm>
              <a:custGeom>
                <a:avLst/>
                <a:gdLst>
                  <a:gd name="T0" fmla="*/ 179 w 324"/>
                  <a:gd name="T1" fmla="*/ 0 h 328"/>
                  <a:gd name="T2" fmla="*/ 171 w 324"/>
                  <a:gd name="T3" fmla="*/ 0 h 328"/>
                  <a:gd name="T4" fmla="*/ 164 w 324"/>
                  <a:gd name="T5" fmla="*/ 0 h 328"/>
                  <a:gd name="T6" fmla="*/ 134 w 324"/>
                  <a:gd name="T7" fmla="*/ 0 h 328"/>
                  <a:gd name="T8" fmla="*/ 104 w 324"/>
                  <a:gd name="T9" fmla="*/ 8 h 328"/>
                  <a:gd name="T10" fmla="*/ 78 w 324"/>
                  <a:gd name="T11" fmla="*/ 23 h 328"/>
                  <a:gd name="T12" fmla="*/ 56 w 324"/>
                  <a:gd name="T13" fmla="*/ 38 h 328"/>
                  <a:gd name="T14" fmla="*/ 37 w 324"/>
                  <a:gd name="T15" fmla="*/ 60 h 328"/>
                  <a:gd name="T16" fmla="*/ 19 w 324"/>
                  <a:gd name="T17" fmla="*/ 82 h 328"/>
                  <a:gd name="T18" fmla="*/ 7 w 324"/>
                  <a:gd name="T19" fmla="*/ 108 h 328"/>
                  <a:gd name="T20" fmla="*/ 0 w 324"/>
                  <a:gd name="T21" fmla="*/ 138 h 328"/>
                  <a:gd name="T22" fmla="*/ 0 w 324"/>
                  <a:gd name="T23" fmla="*/ 153 h 328"/>
                  <a:gd name="T24" fmla="*/ 4 w 324"/>
                  <a:gd name="T25" fmla="*/ 164 h 328"/>
                  <a:gd name="T26" fmla="*/ 7 w 324"/>
                  <a:gd name="T27" fmla="*/ 190 h 328"/>
                  <a:gd name="T28" fmla="*/ 15 w 324"/>
                  <a:gd name="T29" fmla="*/ 212 h 328"/>
                  <a:gd name="T30" fmla="*/ 7 w 324"/>
                  <a:gd name="T31" fmla="*/ 190 h 328"/>
                  <a:gd name="T32" fmla="*/ 7 w 324"/>
                  <a:gd name="T33" fmla="*/ 164 h 328"/>
                  <a:gd name="T34" fmla="*/ 11 w 324"/>
                  <a:gd name="T35" fmla="*/ 131 h 328"/>
                  <a:gd name="T36" fmla="*/ 19 w 324"/>
                  <a:gd name="T37" fmla="*/ 101 h 328"/>
                  <a:gd name="T38" fmla="*/ 34 w 324"/>
                  <a:gd name="T39" fmla="*/ 75 h 328"/>
                  <a:gd name="T40" fmla="*/ 52 w 324"/>
                  <a:gd name="T41" fmla="*/ 52 h 328"/>
                  <a:gd name="T42" fmla="*/ 74 w 324"/>
                  <a:gd name="T43" fmla="*/ 34 h 328"/>
                  <a:gd name="T44" fmla="*/ 104 w 324"/>
                  <a:gd name="T45" fmla="*/ 19 h 328"/>
                  <a:gd name="T46" fmla="*/ 130 w 324"/>
                  <a:gd name="T47" fmla="*/ 8 h 328"/>
                  <a:gd name="T48" fmla="*/ 164 w 324"/>
                  <a:gd name="T49" fmla="*/ 8 h 328"/>
                  <a:gd name="T50" fmla="*/ 182 w 324"/>
                  <a:gd name="T51" fmla="*/ 8 h 328"/>
                  <a:gd name="T52" fmla="*/ 201 w 324"/>
                  <a:gd name="T53" fmla="*/ 12 h 328"/>
                  <a:gd name="T54" fmla="*/ 219 w 324"/>
                  <a:gd name="T55" fmla="*/ 15 h 328"/>
                  <a:gd name="T56" fmla="*/ 238 w 324"/>
                  <a:gd name="T57" fmla="*/ 23 h 328"/>
                  <a:gd name="T58" fmla="*/ 212 w 324"/>
                  <a:gd name="T59" fmla="*/ 12 h 328"/>
                  <a:gd name="T60" fmla="*/ 179 w 324"/>
                  <a:gd name="T61" fmla="*/ 0 h 328"/>
                  <a:gd name="T62" fmla="*/ 186 w 324"/>
                  <a:gd name="T63" fmla="*/ 328 h 328"/>
                  <a:gd name="T64" fmla="*/ 212 w 324"/>
                  <a:gd name="T65" fmla="*/ 320 h 328"/>
                  <a:gd name="T66" fmla="*/ 234 w 324"/>
                  <a:gd name="T67" fmla="*/ 313 h 328"/>
                  <a:gd name="T68" fmla="*/ 257 w 324"/>
                  <a:gd name="T69" fmla="*/ 298 h 328"/>
                  <a:gd name="T70" fmla="*/ 275 w 324"/>
                  <a:gd name="T71" fmla="*/ 283 h 328"/>
                  <a:gd name="T72" fmla="*/ 294 w 324"/>
                  <a:gd name="T73" fmla="*/ 264 h 328"/>
                  <a:gd name="T74" fmla="*/ 309 w 324"/>
                  <a:gd name="T75" fmla="*/ 242 h 328"/>
                  <a:gd name="T76" fmla="*/ 320 w 324"/>
                  <a:gd name="T77" fmla="*/ 220 h 328"/>
                  <a:gd name="T78" fmla="*/ 324 w 324"/>
                  <a:gd name="T79" fmla="*/ 194 h 328"/>
                  <a:gd name="T80" fmla="*/ 324 w 324"/>
                  <a:gd name="T81" fmla="*/ 179 h 328"/>
                  <a:gd name="T82" fmla="*/ 320 w 324"/>
                  <a:gd name="T83" fmla="*/ 168 h 328"/>
                  <a:gd name="T84" fmla="*/ 316 w 324"/>
                  <a:gd name="T85" fmla="*/ 197 h 328"/>
                  <a:gd name="T86" fmla="*/ 309 w 324"/>
                  <a:gd name="T87" fmla="*/ 227 h 328"/>
                  <a:gd name="T88" fmla="*/ 294 w 324"/>
                  <a:gd name="T89" fmla="*/ 253 h 328"/>
                  <a:gd name="T90" fmla="*/ 275 w 324"/>
                  <a:gd name="T91" fmla="*/ 276 h 328"/>
                  <a:gd name="T92" fmla="*/ 249 w 324"/>
                  <a:gd name="T93" fmla="*/ 294 h 328"/>
                  <a:gd name="T94" fmla="*/ 223 w 324"/>
                  <a:gd name="T95" fmla="*/ 309 h 328"/>
                  <a:gd name="T96" fmla="*/ 193 w 324"/>
                  <a:gd name="T97" fmla="*/ 316 h 328"/>
                  <a:gd name="T98" fmla="*/ 164 w 324"/>
                  <a:gd name="T99" fmla="*/ 320 h 328"/>
                  <a:gd name="T100" fmla="*/ 149 w 324"/>
                  <a:gd name="T101" fmla="*/ 320 h 328"/>
                  <a:gd name="T102" fmla="*/ 134 w 324"/>
                  <a:gd name="T103" fmla="*/ 316 h 328"/>
                  <a:gd name="T104" fmla="*/ 160 w 324"/>
                  <a:gd name="T105" fmla="*/ 324 h 328"/>
                  <a:gd name="T106" fmla="*/ 186 w 324"/>
                  <a:gd name="T107" fmla="*/ 328 h 32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24"/>
                  <a:gd name="T163" fmla="*/ 0 h 328"/>
                  <a:gd name="T164" fmla="*/ 324 w 324"/>
                  <a:gd name="T165" fmla="*/ 328 h 32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24" h="328">
                    <a:moveTo>
                      <a:pt x="179" y="0"/>
                    </a:moveTo>
                    <a:lnTo>
                      <a:pt x="171" y="0"/>
                    </a:lnTo>
                    <a:lnTo>
                      <a:pt x="164" y="0"/>
                    </a:lnTo>
                    <a:lnTo>
                      <a:pt x="134" y="0"/>
                    </a:lnTo>
                    <a:lnTo>
                      <a:pt x="104" y="8"/>
                    </a:lnTo>
                    <a:lnTo>
                      <a:pt x="78" y="23"/>
                    </a:lnTo>
                    <a:lnTo>
                      <a:pt x="56" y="38"/>
                    </a:lnTo>
                    <a:lnTo>
                      <a:pt x="37" y="60"/>
                    </a:lnTo>
                    <a:lnTo>
                      <a:pt x="19" y="82"/>
                    </a:lnTo>
                    <a:lnTo>
                      <a:pt x="7" y="108"/>
                    </a:lnTo>
                    <a:lnTo>
                      <a:pt x="0" y="138"/>
                    </a:lnTo>
                    <a:lnTo>
                      <a:pt x="0" y="153"/>
                    </a:lnTo>
                    <a:lnTo>
                      <a:pt x="4" y="164"/>
                    </a:lnTo>
                    <a:lnTo>
                      <a:pt x="7" y="190"/>
                    </a:lnTo>
                    <a:lnTo>
                      <a:pt x="15" y="212"/>
                    </a:lnTo>
                    <a:lnTo>
                      <a:pt x="7" y="190"/>
                    </a:lnTo>
                    <a:lnTo>
                      <a:pt x="7" y="164"/>
                    </a:lnTo>
                    <a:lnTo>
                      <a:pt x="11" y="131"/>
                    </a:lnTo>
                    <a:lnTo>
                      <a:pt x="19" y="101"/>
                    </a:lnTo>
                    <a:lnTo>
                      <a:pt x="34" y="75"/>
                    </a:lnTo>
                    <a:lnTo>
                      <a:pt x="52" y="52"/>
                    </a:lnTo>
                    <a:lnTo>
                      <a:pt x="74" y="34"/>
                    </a:lnTo>
                    <a:lnTo>
                      <a:pt x="104" y="19"/>
                    </a:lnTo>
                    <a:lnTo>
                      <a:pt x="130" y="8"/>
                    </a:lnTo>
                    <a:lnTo>
                      <a:pt x="164" y="8"/>
                    </a:lnTo>
                    <a:lnTo>
                      <a:pt x="182" y="8"/>
                    </a:lnTo>
                    <a:lnTo>
                      <a:pt x="201" y="12"/>
                    </a:lnTo>
                    <a:lnTo>
                      <a:pt x="219" y="15"/>
                    </a:lnTo>
                    <a:lnTo>
                      <a:pt x="238" y="23"/>
                    </a:lnTo>
                    <a:lnTo>
                      <a:pt x="212" y="12"/>
                    </a:lnTo>
                    <a:lnTo>
                      <a:pt x="179" y="0"/>
                    </a:lnTo>
                    <a:close/>
                    <a:moveTo>
                      <a:pt x="186" y="328"/>
                    </a:moveTo>
                    <a:lnTo>
                      <a:pt x="212" y="320"/>
                    </a:lnTo>
                    <a:lnTo>
                      <a:pt x="234" y="313"/>
                    </a:lnTo>
                    <a:lnTo>
                      <a:pt x="257" y="298"/>
                    </a:lnTo>
                    <a:lnTo>
                      <a:pt x="275" y="283"/>
                    </a:lnTo>
                    <a:lnTo>
                      <a:pt x="294" y="264"/>
                    </a:lnTo>
                    <a:lnTo>
                      <a:pt x="309" y="242"/>
                    </a:lnTo>
                    <a:lnTo>
                      <a:pt x="320" y="220"/>
                    </a:lnTo>
                    <a:lnTo>
                      <a:pt x="324" y="194"/>
                    </a:lnTo>
                    <a:lnTo>
                      <a:pt x="324" y="179"/>
                    </a:lnTo>
                    <a:lnTo>
                      <a:pt x="320" y="168"/>
                    </a:lnTo>
                    <a:lnTo>
                      <a:pt x="316" y="197"/>
                    </a:lnTo>
                    <a:lnTo>
                      <a:pt x="309" y="227"/>
                    </a:lnTo>
                    <a:lnTo>
                      <a:pt x="294" y="253"/>
                    </a:lnTo>
                    <a:lnTo>
                      <a:pt x="275" y="276"/>
                    </a:lnTo>
                    <a:lnTo>
                      <a:pt x="249" y="294"/>
                    </a:lnTo>
                    <a:lnTo>
                      <a:pt x="223" y="309"/>
                    </a:lnTo>
                    <a:lnTo>
                      <a:pt x="193" y="316"/>
                    </a:lnTo>
                    <a:lnTo>
                      <a:pt x="164" y="320"/>
                    </a:lnTo>
                    <a:lnTo>
                      <a:pt x="149" y="320"/>
                    </a:lnTo>
                    <a:lnTo>
                      <a:pt x="134" y="316"/>
                    </a:lnTo>
                    <a:lnTo>
                      <a:pt x="160" y="324"/>
                    </a:lnTo>
                    <a:lnTo>
                      <a:pt x="186" y="328"/>
                    </a:lnTo>
                    <a:close/>
                  </a:path>
                </a:pathLst>
              </a:custGeom>
              <a:solidFill>
                <a:srgbClr val="F9D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31" name="Freeform 624"/>
              <p:cNvSpPr>
                <a:spLocks/>
              </p:cNvSpPr>
              <p:nvPr/>
            </p:nvSpPr>
            <p:spPr bwMode="auto">
              <a:xfrm>
                <a:off x="4204" y="766"/>
                <a:ext cx="320" cy="320"/>
              </a:xfrm>
              <a:custGeom>
                <a:avLst/>
                <a:gdLst>
                  <a:gd name="T0" fmla="*/ 182 w 320"/>
                  <a:gd name="T1" fmla="*/ 0 h 320"/>
                  <a:gd name="T2" fmla="*/ 126 w 320"/>
                  <a:gd name="T3" fmla="*/ 0 h 320"/>
                  <a:gd name="T4" fmla="*/ 70 w 320"/>
                  <a:gd name="T5" fmla="*/ 26 h 320"/>
                  <a:gd name="T6" fmla="*/ 26 w 320"/>
                  <a:gd name="T7" fmla="*/ 71 h 320"/>
                  <a:gd name="T8" fmla="*/ 3 w 320"/>
                  <a:gd name="T9" fmla="*/ 127 h 320"/>
                  <a:gd name="T10" fmla="*/ 0 w 320"/>
                  <a:gd name="T11" fmla="*/ 160 h 320"/>
                  <a:gd name="T12" fmla="*/ 7 w 320"/>
                  <a:gd name="T13" fmla="*/ 197 h 320"/>
                  <a:gd name="T14" fmla="*/ 33 w 320"/>
                  <a:gd name="T15" fmla="*/ 249 h 320"/>
                  <a:gd name="T16" fmla="*/ 74 w 320"/>
                  <a:gd name="T17" fmla="*/ 290 h 320"/>
                  <a:gd name="T18" fmla="*/ 130 w 320"/>
                  <a:gd name="T19" fmla="*/ 312 h 320"/>
                  <a:gd name="T20" fmla="*/ 160 w 320"/>
                  <a:gd name="T21" fmla="*/ 320 h 320"/>
                  <a:gd name="T22" fmla="*/ 219 w 320"/>
                  <a:gd name="T23" fmla="*/ 309 h 320"/>
                  <a:gd name="T24" fmla="*/ 268 w 320"/>
                  <a:gd name="T25" fmla="*/ 279 h 320"/>
                  <a:gd name="T26" fmla="*/ 301 w 320"/>
                  <a:gd name="T27" fmla="*/ 231 h 320"/>
                  <a:gd name="T28" fmla="*/ 320 w 320"/>
                  <a:gd name="T29" fmla="*/ 175 h 320"/>
                  <a:gd name="T30" fmla="*/ 312 w 320"/>
                  <a:gd name="T31" fmla="*/ 149 h 320"/>
                  <a:gd name="T32" fmla="*/ 312 w 320"/>
                  <a:gd name="T33" fmla="*/ 160 h 320"/>
                  <a:gd name="T34" fmla="*/ 301 w 320"/>
                  <a:gd name="T35" fmla="*/ 220 h 320"/>
                  <a:gd name="T36" fmla="*/ 268 w 320"/>
                  <a:gd name="T37" fmla="*/ 268 h 320"/>
                  <a:gd name="T38" fmla="*/ 219 w 320"/>
                  <a:gd name="T39" fmla="*/ 301 h 320"/>
                  <a:gd name="T40" fmla="*/ 160 w 320"/>
                  <a:gd name="T41" fmla="*/ 312 h 320"/>
                  <a:gd name="T42" fmla="*/ 100 w 320"/>
                  <a:gd name="T43" fmla="*/ 301 h 320"/>
                  <a:gd name="T44" fmla="*/ 52 w 320"/>
                  <a:gd name="T45" fmla="*/ 268 h 320"/>
                  <a:gd name="T46" fmla="*/ 18 w 320"/>
                  <a:gd name="T47" fmla="*/ 220 h 320"/>
                  <a:gd name="T48" fmla="*/ 7 w 320"/>
                  <a:gd name="T49" fmla="*/ 160 h 320"/>
                  <a:gd name="T50" fmla="*/ 18 w 320"/>
                  <a:gd name="T51" fmla="*/ 100 h 320"/>
                  <a:gd name="T52" fmla="*/ 52 w 320"/>
                  <a:gd name="T53" fmla="*/ 52 h 320"/>
                  <a:gd name="T54" fmla="*/ 100 w 320"/>
                  <a:gd name="T55" fmla="*/ 19 h 320"/>
                  <a:gd name="T56" fmla="*/ 160 w 320"/>
                  <a:gd name="T57" fmla="*/ 8 h 320"/>
                  <a:gd name="T58" fmla="*/ 208 w 320"/>
                  <a:gd name="T59" fmla="*/ 15 h 320"/>
                  <a:gd name="T60" fmla="*/ 253 w 320"/>
                  <a:gd name="T61" fmla="*/ 37 h 320"/>
                  <a:gd name="T62" fmla="*/ 201 w 320"/>
                  <a:gd name="T63" fmla="*/ 4 h 3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0"/>
                  <a:gd name="T97" fmla="*/ 0 h 320"/>
                  <a:gd name="T98" fmla="*/ 320 w 320"/>
                  <a:gd name="T99" fmla="*/ 320 h 32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0" h="320">
                    <a:moveTo>
                      <a:pt x="201" y="4"/>
                    </a:moveTo>
                    <a:lnTo>
                      <a:pt x="182" y="0"/>
                    </a:lnTo>
                    <a:lnTo>
                      <a:pt x="160" y="0"/>
                    </a:lnTo>
                    <a:lnTo>
                      <a:pt x="126" y="0"/>
                    </a:lnTo>
                    <a:lnTo>
                      <a:pt x="96" y="11"/>
                    </a:lnTo>
                    <a:lnTo>
                      <a:pt x="70" y="26"/>
                    </a:lnTo>
                    <a:lnTo>
                      <a:pt x="44" y="45"/>
                    </a:lnTo>
                    <a:lnTo>
                      <a:pt x="26" y="71"/>
                    </a:lnTo>
                    <a:lnTo>
                      <a:pt x="11" y="97"/>
                    </a:lnTo>
                    <a:lnTo>
                      <a:pt x="3" y="127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7" y="197"/>
                    </a:lnTo>
                    <a:lnTo>
                      <a:pt x="18" y="223"/>
                    </a:lnTo>
                    <a:lnTo>
                      <a:pt x="33" y="249"/>
                    </a:lnTo>
                    <a:lnTo>
                      <a:pt x="52" y="272"/>
                    </a:lnTo>
                    <a:lnTo>
                      <a:pt x="74" y="290"/>
                    </a:lnTo>
                    <a:lnTo>
                      <a:pt x="100" y="301"/>
                    </a:lnTo>
                    <a:lnTo>
                      <a:pt x="130" y="312"/>
                    </a:lnTo>
                    <a:lnTo>
                      <a:pt x="160" y="320"/>
                    </a:lnTo>
                    <a:lnTo>
                      <a:pt x="189" y="316"/>
                    </a:lnTo>
                    <a:lnTo>
                      <a:pt x="219" y="309"/>
                    </a:lnTo>
                    <a:lnTo>
                      <a:pt x="245" y="294"/>
                    </a:lnTo>
                    <a:lnTo>
                      <a:pt x="268" y="279"/>
                    </a:lnTo>
                    <a:lnTo>
                      <a:pt x="286" y="257"/>
                    </a:lnTo>
                    <a:lnTo>
                      <a:pt x="301" y="231"/>
                    </a:lnTo>
                    <a:lnTo>
                      <a:pt x="312" y="205"/>
                    </a:lnTo>
                    <a:lnTo>
                      <a:pt x="320" y="175"/>
                    </a:lnTo>
                    <a:lnTo>
                      <a:pt x="316" y="164"/>
                    </a:lnTo>
                    <a:lnTo>
                      <a:pt x="312" y="149"/>
                    </a:lnTo>
                    <a:lnTo>
                      <a:pt x="312" y="156"/>
                    </a:lnTo>
                    <a:lnTo>
                      <a:pt x="312" y="160"/>
                    </a:lnTo>
                    <a:lnTo>
                      <a:pt x="308" y="190"/>
                    </a:lnTo>
                    <a:lnTo>
                      <a:pt x="301" y="220"/>
                    </a:lnTo>
                    <a:lnTo>
                      <a:pt x="286" y="246"/>
                    </a:lnTo>
                    <a:lnTo>
                      <a:pt x="268" y="268"/>
                    </a:lnTo>
                    <a:lnTo>
                      <a:pt x="245" y="286"/>
                    </a:lnTo>
                    <a:lnTo>
                      <a:pt x="219" y="301"/>
                    </a:lnTo>
                    <a:lnTo>
                      <a:pt x="189" y="309"/>
                    </a:lnTo>
                    <a:lnTo>
                      <a:pt x="160" y="312"/>
                    </a:lnTo>
                    <a:lnTo>
                      <a:pt x="130" y="309"/>
                    </a:lnTo>
                    <a:lnTo>
                      <a:pt x="100" y="301"/>
                    </a:lnTo>
                    <a:lnTo>
                      <a:pt x="74" y="286"/>
                    </a:lnTo>
                    <a:lnTo>
                      <a:pt x="52" y="268"/>
                    </a:lnTo>
                    <a:lnTo>
                      <a:pt x="33" y="246"/>
                    </a:lnTo>
                    <a:lnTo>
                      <a:pt x="18" y="220"/>
                    </a:lnTo>
                    <a:lnTo>
                      <a:pt x="11" y="190"/>
                    </a:lnTo>
                    <a:lnTo>
                      <a:pt x="7" y="160"/>
                    </a:lnTo>
                    <a:lnTo>
                      <a:pt x="11" y="127"/>
                    </a:lnTo>
                    <a:lnTo>
                      <a:pt x="18" y="100"/>
                    </a:lnTo>
                    <a:lnTo>
                      <a:pt x="33" y="74"/>
                    </a:lnTo>
                    <a:lnTo>
                      <a:pt x="52" y="52"/>
                    </a:lnTo>
                    <a:lnTo>
                      <a:pt x="74" y="34"/>
                    </a:lnTo>
                    <a:lnTo>
                      <a:pt x="100" y="19"/>
                    </a:lnTo>
                    <a:lnTo>
                      <a:pt x="130" y="8"/>
                    </a:lnTo>
                    <a:lnTo>
                      <a:pt x="160" y="8"/>
                    </a:lnTo>
                    <a:lnTo>
                      <a:pt x="186" y="8"/>
                    </a:lnTo>
                    <a:lnTo>
                      <a:pt x="208" y="15"/>
                    </a:lnTo>
                    <a:lnTo>
                      <a:pt x="230" y="22"/>
                    </a:lnTo>
                    <a:lnTo>
                      <a:pt x="253" y="37"/>
                    </a:lnTo>
                    <a:lnTo>
                      <a:pt x="230" y="19"/>
                    </a:lnTo>
                    <a:lnTo>
                      <a:pt x="201" y="4"/>
                    </a:lnTo>
                    <a:close/>
                  </a:path>
                </a:pathLst>
              </a:custGeom>
              <a:solidFill>
                <a:srgbClr val="FA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32" name="Freeform 625"/>
              <p:cNvSpPr>
                <a:spLocks/>
              </p:cNvSpPr>
              <p:nvPr/>
            </p:nvSpPr>
            <p:spPr bwMode="auto">
              <a:xfrm>
                <a:off x="4207" y="770"/>
                <a:ext cx="313" cy="312"/>
              </a:xfrm>
              <a:custGeom>
                <a:avLst/>
                <a:gdLst>
                  <a:gd name="T0" fmla="*/ 212 w 313"/>
                  <a:gd name="T1" fmla="*/ 7 h 312"/>
                  <a:gd name="T2" fmla="*/ 175 w 313"/>
                  <a:gd name="T3" fmla="*/ 0 h 312"/>
                  <a:gd name="T4" fmla="*/ 123 w 313"/>
                  <a:gd name="T5" fmla="*/ 0 h 312"/>
                  <a:gd name="T6" fmla="*/ 67 w 313"/>
                  <a:gd name="T7" fmla="*/ 26 h 312"/>
                  <a:gd name="T8" fmla="*/ 27 w 313"/>
                  <a:gd name="T9" fmla="*/ 67 h 312"/>
                  <a:gd name="T10" fmla="*/ 4 w 313"/>
                  <a:gd name="T11" fmla="*/ 123 h 312"/>
                  <a:gd name="T12" fmla="*/ 0 w 313"/>
                  <a:gd name="T13" fmla="*/ 182 h 312"/>
                  <a:gd name="T14" fmla="*/ 15 w 313"/>
                  <a:gd name="T15" fmla="*/ 223 h 312"/>
                  <a:gd name="T16" fmla="*/ 41 w 313"/>
                  <a:gd name="T17" fmla="*/ 256 h 312"/>
                  <a:gd name="T18" fmla="*/ 71 w 313"/>
                  <a:gd name="T19" fmla="*/ 282 h 312"/>
                  <a:gd name="T20" fmla="*/ 108 w 313"/>
                  <a:gd name="T21" fmla="*/ 301 h 312"/>
                  <a:gd name="T22" fmla="*/ 142 w 313"/>
                  <a:gd name="T23" fmla="*/ 312 h 312"/>
                  <a:gd name="T24" fmla="*/ 186 w 313"/>
                  <a:gd name="T25" fmla="*/ 308 h 312"/>
                  <a:gd name="T26" fmla="*/ 242 w 313"/>
                  <a:gd name="T27" fmla="*/ 286 h 312"/>
                  <a:gd name="T28" fmla="*/ 287 w 313"/>
                  <a:gd name="T29" fmla="*/ 245 h 312"/>
                  <a:gd name="T30" fmla="*/ 309 w 313"/>
                  <a:gd name="T31" fmla="*/ 189 h 312"/>
                  <a:gd name="T32" fmla="*/ 309 w 313"/>
                  <a:gd name="T33" fmla="*/ 149 h 312"/>
                  <a:gd name="T34" fmla="*/ 305 w 313"/>
                  <a:gd name="T35" fmla="*/ 134 h 312"/>
                  <a:gd name="T36" fmla="*/ 305 w 313"/>
                  <a:gd name="T37" fmla="*/ 156 h 312"/>
                  <a:gd name="T38" fmla="*/ 294 w 313"/>
                  <a:gd name="T39" fmla="*/ 212 h 312"/>
                  <a:gd name="T40" fmla="*/ 261 w 313"/>
                  <a:gd name="T41" fmla="*/ 260 h 312"/>
                  <a:gd name="T42" fmla="*/ 216 w 313"/>
                  <a:gd name="T43" fmla="*/ 294 h 312"/>
                  <a:gd name="T44" fmla="*/ 157 w 313"/>
                  <a:gd name="T45" fmla="*/ 305 h 312"/>
                  <a:gd name="T46" fmla="*/ 97 w 313"/>
                  <a:gd name="T47" fmla="*/ 294 h 312"/>
                  <a:gd name="T48" fmla="*/ 53 w 313"/>
                  <a:gd name="T49" fmla="*/ 260 h 312"/>
                  <a:gd name="T50" fmla="*/ 19 w 313"/>
                  <a:gd name="T51" fmla="*/ 212 h 312"/>
                  <a:gd name="T52" fmla="*/ 8 w 313"/>
                  <a:gd name="T53" fmla="*/ 156 h 312"/>
                  <a:gd name="T54" fmla="*/ 19 w 313"/>
                  <a:gd name="T55" fmla="*/ 96 h 312"/>
                  <a:gd name="T56" fmla="*/ 53 w 313"/>
                  <a:gd name="T57" fmla="*/ 48 h 312"/>
                  <a:gd name="T58" fmla="*/ 97 w 313"/>
                  <a:gd name="T59" fmla="*/ 18 h 312"/>
                  <a:gd name="T60" fmla="*/ 157 w 313"/>
                  <a:gd name="T61" fmla="*/ 7 h 312"/>
                  <a:gd name="T62" fmla="*/ 212 w 313"/>
                  <a:gd name="T63" fmla="*/ 18 h 312"/>
                  <a:gd name="T64" fmla="*/ 261 w 313"/>
                  <a:gd name="T65" fmla="*/ 48 h 312"/>
                  <a:gd name="T66" fmla="*/ 231 w 313"/>
                  <a:gd name="T67" fmla="*/ 15 h 3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3"/>
                  <a:gd name="T103" fmla="*/ 0 h 312"/>
                  <a:gd name="T104" fmla="*/ 313 w 313"/>
                  <a:gd name="T105" fmla="*/ 312 h 3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3" h="312">
                    <a:moveTo>
                      <a:pt x="231" y="15"/>
                    </a:moveTo>
                    <a:lnTo>
                      <a:pt x="212" y="7"/>
                    </a:lnTo>
                    <a:lnTo>
                      <a:pt x="194" y="4"/>
                    </a:lnTo>
                    <a:lnTo>
                      <a:pt x="175" y="0"/>
                    </a:lnTo>
                    <a:lnTo>
                      <a:pt x="157" y="0"/>
                    </a:lnTo>
                    <a:lnTo>
                      <a:pt x="123" y="0"/>
                    </a:lnTo>
                    <a:lnTo>
                      <a:pt x="97" y="11"/>
                    </a:lnTo>
                    <a:lnTo>
                      <a:pt x="67" y="26"/>
                    </a:lnTo>
                    <a:lnTo>
                      <a:pt x="45" y="44"/>
                    </a:lnTo>
                    <a:lnTo>
                      <a:pt x="27" y="67"/>
                    </a:lnTo>
                    <a:lnTo>
                      <a:pt x="12" y="93"/>
                    </a:lnTo>
                    <a:lnTo>
                      <a:pt x="4" y="123"/>
                    </a:lnTo>
                    <a:lnTo>
                      <a:pt x="0" y="156"/>
                    </a:lnTo>
                    <a:lnTo>
                      <a:pt x="0" y="182"/>
                    </a:lnTo>
                    <a:lnTo>
                      <a:pt x="8" y="204"/>
                    </a:lnTo>
                    <a:lnTo>
                      <a:pt x="15" y="223"/>
                    </a:lnTo>
                    <a:lnTo>
                      <a:pt x="27" y="242"/>
                    </a:lnTo>
                    <a:lnTo>
                      <a:pt x="41" y="256"/>
                    </a:lnTo>
                    <a:lnTo>
                      <a:pt x="56" y="271"/>
                    </a:lnTo>
                    <a:lnTo>
                      <a:pt x="71" y="282"/>
                    </a:lnTo>
                    <a:lnTo>
                      <a:pt x="90" y="294"/>
                    </a:lnTo>
                    <a:lnTo>
                      <a:pt x="108" y="301"/>
                    </a:lnTo>
                    <a:lnTo>
                      <a:pt x="127" y="308"/>
                    </a:lnTo>
                    <a:lnTo>
                      <a:pt x="142" y="312"/>
                    </a:lnTo>
                    <a:lnTo>
                      <a:pt x="157" y="312"/>
                    </a:lnTo>
                    <a:lnTo>
                      <a:pt x="186" y="308"/>
                    </a:lnTo>
                    <a:lnTo>
                      <a:pt x="216" y="301"/>
                    </a:lnTo>
                    <a:lnTo>
                      <a:pt x="242" y="286"/>
                    </a:lnTo>
                    <a:lnTo>
                      <a:pt x="268" y="268"/>
                    </a:lnTo>
                    <a:lnTo>
                      <a:pt x="287" y="245"/>
                    </a:lnTo>
                    <a:lnTo>
                      <a:pt x="302" y="219"/>
                    </a:lnTo>
                    <a:lnTo>
                      <a:pt x="309" y="189"/>
                    </a:lnTo>
                    <a:lnTo>
                      <a:pt x="313" y="160"/>
                    </a:lnTo>
                    <a:lnTo>
                      <a:pt x="309" y="149"/>
                    </a:lnTo>
                    <a:lnTo>
                      <a:pt x="305" y="137"/>
                    </a:lnTo>
                    <a:lnTo>
                      <a:pt x="305" y="134"/>
                    </a:lnTo>
                    <a:lnTo>
                      <a:pt x="305" y="145"/>
                    </a:lnTo>
                    <a:lnTo>
                      <a:pt x="305" y="156"/>
                    </a:lnTo>
                    <a:lnTo>
                      <a:pt x="302" y="186"/>
                    </a:lnTo>
                    <a:lnTo>
                      <a:pt x="294" y="212"/>
                    </a:lnTo>
                    <a:lnTo>
                      <a:pt x="279" y="238"/>
                    </a:lnTo>
                    <a:lnTo>
                      <a:pt x="261" y="260"/>
                    </a:lnTo>
                    <a:lnTo>
                      <a:pt x="239" y="279"/>
                    </a:lnTo>
                    <a:lnTo>
                      <a:pt x="216" y="294"/>
                    </a:lnTo>
                    <a:lnTo>
                      <a:pt x="186" y="301"/>
                    </a:lnTo>
                    <a:lnTo>
                      <a:pt x="157" y="305"/>
                    </a:lnTo>
                    <a:lnTo>
                      <a:pt x="127" y="301"/>
                    </a:lnTo>
                    <a:lnTo>
                      <a:pt x="97" y="294"/>
                    </a:lnTo>
                    <a:lnTo>
                      <a:pt x="71" y="279"/>
                    </a:lnTo>
                    <a:lnTo>
                      <a:pt x="53" y="260"/>
                    </a:lnTo>
                    <a:lnTo>
                      <a:pt x="34" y="238"/>
                    </a:lnTo>
                    <a:lnTo>
                      <a:pt x="19" y="212"/>
                    </a:lnTo>
                    <a:lnTo>
                      <a:pt x="12" y="186"/>
                    </a:lnTo>
                    <a:lnTo>
                      <a:pt x="8" y="156"/>
                    </a:lnTo>
                    <a:lnTo>
                      <a:pt x="12" y="126"/>
                    </a:lnTo>
                    <a:lnTo>
                      <a:pt x="19" y="96"/>
                    </a:lnTo>
                    <a:lnTo>
                      <a:pt x="34" y="70"/>
                    </a:lnTo>
                    <a:lnTo>
                      <a:pt x="53" y="48"/>
                    </a:lnTo>
                    <a:lnTo>
                      <a:pt x="71" y="30"/>
                    </a:lnTo>
                    <a:lnTo>
                      <a:pt x="97" y="18"/>
                    </a:lnTo>
                    <a:lnTo>
                      <a:pt x="127" y="7"/>
                    </a:lnTo>
                    <a:lnTo>
                      <a:pt x="157" y="7"/>
                    </a:lnTo>
                    <a:lnTo>
                      <a:pt x="186" y="7"/>
                    </a:lnTo>
                    <a:lnTo>
                      <a:pt x="212" y="18"/>
                    </a:lnTo>
                    <a:lnTo>
                      <a:pt x="239" y="30"/>
                    </a:lnTo>
                    <a:lnTo>
                      <a:pt x="261" y="48"/>
                    </a:lnTo>
                    <a:lnTo>
                      <a:pt x="246" y="30"/>
                    </a:lnTo>
                    <a:lnTo>
                      <a:pt x="231" y="15"/>
                    </a:lnTo>
                    <a:close/>
                  </a:path>
                </a:pathLst>
              </a:custGeom>
              <a:solidFill>
                <a:srgbClr val="FA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33" name="Freeform 626"/>
              <p:cNvSpPr>
                <a:spLocks/>
              </p:cNvSpPr>
              <p:nvPr/>
            </p:nvSpPr>
            <p:spPr bwMode="auto">
              <a:xfrm>
                <a:off x="4211" y="774"/>
                <a:ext cx="305" cy="304"/>
              </a:xfrm>
              <a:custGeom>
                <a:avLst/>
                <a:gdLst>
                  <a:gd name="T0" fmla="*/ 305 w 305"/>
                  <a:gd name="T1" fmla="*/ 148 h 304"/>
                  <a:gd name="T2" fmla="*/ 305 w 305"/>
                  <a:gd name="T3" fmla="*/ 137 h 304"/>
                  <a:gd name="T4" fmla="*/ 294 w 305"/>
                  <a:gd name="T5" fmla="*/ 115 h 304"/>
                  <a:gd name="T6" fmla="*/ 298 w 305"/>
                  <a:gd name="T7" fmla="*/ 152 h 304"/>
                  <a:gd name="T8" fmla="*/ 287 w 305"/>
                  <a:gd name="T9" fmla="*/ 208 h 304"/>
                  <a:gd name="T10" fmla="*/ 257 w 305"/>
                  <a:gd name="T11" fmla="*/ 252 h 304"/>
                  <a:gd name="T12" fmla="*/ 208 w 305"/>
                  <a:gd name="T13" fmla="*/ 286 h 304"/>
                  <a:gd name="T14" fmla="*/ 153 w 305"/>
                  <a:gd name="T15" fmla="*/ 297 h 304"/>
                  <a:gd name="T16" fmla="*/ 97 w 305"/>
                  <a:gd name="T17" fmla="*/ 286 h 304"/>
                  <a:gd name="T18" fmla="*/ 49 w 305"/>
                  <a:gd name="T19" fmla="*/ 252 h 304"/>
                  <a:gd name="T20" fmla="*/ 19 w 305"/>
                  <a:gd name="T21" fmla="*/ 208 h 304"/>
                  <a:gd name="T22" fmla="*/ 8 w 305"/>
                  <a:gd name="T23" fmla="*/ 152 h 304"/>
                  <a:gd name="T24" fmla="*/ 19 w 305"/>
                  <a:gd name="T25" fmla="*/ 92 h 304"/>
                  <a:gd name="T26" fmla="*/ 49 w 305"/>
                  <a:gd name="T27" fmla="*/ 48 h 304"/>
                  <a:gd name="T28" fmla="*/ 97 w 305"/>
                  <a:gd name="T29" fmla="*/ 18 h 304"/>
                  <a:gd name="T30" fmla="*/ 153 w 305"/>
                  <a:gd name="T31" fmla="*/ 7 h 304"/>
                  <a:gd name="T32" fmla="*/ 186 w 305"/>
                  <a:gd name="T33" fmla="*/ 11 h 304"/>
                  <a:gd name="T34" fmla="*/ 220 w 305"/>
                  <a:gd name="T35" fmla="*/ 22 h 304"/>
                  <a:gd name="T36" fmla="*/ 268 w 305"/>
                  <a:gd name="T37" fmla="*/ 63 h 304"/>
                  <a:gd name="T38" fmla="*/ 246 w 305"/>
                  <a:gd name="T39" fmla="*/ 29 h 304"/>
                  <a:gd name="T40" fmla="*/ 201 w 305"/>
                  <a:gd name="T41" fmla="*/ 7 h 304"/>
                  <a:gd name="T42" fmla="*/ 153 w 305"/>
                  <a:gd name="T43" fmla="*/ 0 h 304"/>
                  <a:gd name="T44" fmla="*/ 93 w 305"/>
                  <a:gd name="T45" fmla="*/ 11 h 304"/>
                  <a:gd name="T46" fmla="*/ 45 w 305"/>
                  <a:gd name="T47" fmla="*/ 44 h 304"/>
                  <a:gd name="T48" fmla="*/ 11 w 305"/>
                  <a:gd name="T49" fmla="*/ 92 h 304"/>
                  <a:gd name="T50" fmla="*/ 0 w 305"/>
                  <a:gd name="T51" fmla="*/ 152 h 304"/>
                  <a:gd name="T52" fmla="*/ 11 w 305"/>
                  <a:gd name="T53" fmla="*/ 212 h 304"/>
                  <a:gd name="T54" fmla="*/ 45 w 305"/>
                  <a:gd name="T55" fmla="*/ 260 h 304"/>
                  <a:gd name="T56" fmla="*/ 93 w 305"/>
                  <a:gd name="T57" fmla="*/ 293 h 304"/>
                  <a:gd name="T58" fmla="*/ 153 w 305"/>
                  <a:gd name="T59" fmla="*/ 304 h 304"/>
                  <a:gd name="T60" fmla="*/ 212 w 305"/>
                  <a:gd name="T61" fmla="*/ 293 h 304"/>
                  <a:gd name="T62" fmla="*/ 261 w 305"/>
                  <a:gd name="T63" fmla="*/ 260 h 304"/>
                  <a:gd name="T64" fmla="*/ 294 w 305"/>
                  <a:gd name="T65" fmla="*/ 212 h 304"/>
                  <a:gd name="T66" fmla="*/ 305 w 305"/>
                  <a:gd name="T67" fmla="*/ 152 h 3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5"/>
                  <a:gd name="T103" fmla="*/ 0 h 304"/>
                  <a:gd name="T104" fmla="*/ 305 w 305"/>
                  <a:gd name="T105" fmla="*/ 304 h 3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5" h="304">
                    <a:moveTo>
                      <a:pt x="305" y="152"/>
                    </a:moveTo>
                    <a:lnTo>
                      <a:pt x="305" y="148"/>
                    </a:lnTo>
                    <a:lnTo>
                      <a:pt x="305" y="141"/>
                    </a:lnTo>
                    <a:lnTo>
                      <a:pt x="305" y="137"/>
                    </a:lnTo>
                    <a:lnTo>
                      <a:pt x="301" y="133"/>
                    </a:lnTo>
                    <a:lnTo>
                      <a:pt x="294" y="115"/>
                    </a:lnTo>
                    <a:lnTo>
                      <a:pt x="298" y="133"/>
                    </a:lnTo>
                    <a:lnTo>
                      <a:pt x="298" y="152"/>
                    </a:lnTo>
                    <a:lnTo>
                      <a:pt x="294" y="182"/>
                    </a:lnTo>
                    <a:lnTo>
                      <a:pt x="287" y="208"/>
                    </a:lnTo>
                    <a:lnTo>
                      <a:pt x="272" y="234"/>
                    </a:lnTo>
                    <a:lnTo>
                      <a:pt x="257" y="252"/>
                    </a:lnTo>
                    <a:lnTo>
                      <a:pt x="235" y="271"/>
                    </a:lnTo>
                    <a:lnTo>
                      <a:pt x="208" y="286"/>
                    </a:lnTo>
                    <a:lnTo>
                      <a:pt x="182" y="293"/>
                    </a:lnTo>
                    <a:lnTo>
                      <a:pt x="153" y="297"/>
                    </a:lnTo>
                    <a:lnTo>
                      <a:pt x="123" y="293"/>
                    </a:lnTo>
                    <a:lnTo>
                      <a:pt x="97" y="286"/>
                    </a:lnTo>
                    <a:lnTo>
                      <a:pt x="71" y="271"/>
                    </a:lnTo>
                    <a:lnTo>
                      <a:pt x="49" y="252"/>
                    </a:lnTo>
                    <a:lnTo>
                      <a:pt x="30" y="234"/>
                    </a:lnTo>
                    <a:lnTo>
                      <a:pt x="19" y="208"/>
                    </a:lnTo>
                    <a:lnTo>
                      <a:pt x="11" y="182"/>
                    </a:lnTo>
                    <a:lnTo>
                      <a:pt x="8" y="152"/>
                    </a:lnTo>
                    <a:lnTo>
                      <a:pt x="11" y="122"/>
                    </a:lnTo>
                    <a:lnTo>
                      <a:pt x="19" y="92"/>
                    </a:lnTo>
                    <a:lnTo>
                      <a:pt x="30" y="70"/>
                    </a:lnTo>
                    <a:lnTo>
                      <a:pt x="49" y="48"/>
                    </a:lnTo>
                    <a:lnTo>
                      <a:pt x="71" y="29"/>
                    </a:lnTo>
                    <a:lnTo>
                      <a:pt x="97" y="18"/>
                    </a:lnTo>
                    <a:lnTo>
                      <a:pt x="123" y="7"/>
                    </a:lnTo>
                    <a:lnTo>
                      <a:pt x="153" y="7"/>
                    </a:lnTo>
                    <a:lnTo>
                      <a:pt x="171" y="7"/>
                    </a:lnTo>
                    <a:lnTo>
                      <a:pt x="186" y="11"/>
                    </a:lnTo>
                    <a:lnTo>
                      <a:pt x="205" y="14"/>
                    </a:lnTo>
                    <a:lnTo>
                      <a:pt x="220" y="22"/>
                    </a:lnTo>
                    <a:lnTo>
                      <a:pt x="246" y="40"/>
                    </a:lnTo>
                    <a:lnTo>
                      <a:pt x="268" y="63"/>
                    </a:lnTo>
                    <a:lnTo>
                      <a:pt x="257" y="44"/>
                    </a:lnTo>
                    <a:lnTo>
                      <a:pt x="246" y="29"/>
                    </a:lnTo>
                    <a:lnTo>
                      <a:pt x="223" y="14"/>
                    </a:lnTo>
                    <a:lnTo>
                      <a:pt x="201" y="7"/>
                    </a:lnTo>
                    <a:lnTo>
                      <a:pt x="179" y="0"/>
                    </a:lnTo>
                    <a:lnTo>
                      <a:pt x="153" y="0"/>
                    </a:lnTo>
                    <a:lnTo>
                      <a:pt x="123" y="0"/>
                    </a:lnTo>
                    <a:lnTo>
                      <a:pt x="93" y="11"/>
                    </a:lnTo>
                    <a:lnTo>
                      <a:pt x="67" y="26"/>
                    </a:lnTo>
                    <a:lnTo>
                      <a:pt x="45" y="44"/>
                    </a:lnTo>
                    <a:lnTo>
                      <a:pt x="26" y="66"/>
                    </a:lnTo>
                    <a:lnTo>
                      <a:pt x="11" y="92"/>
                    </a:lnTo>
                    <a:lnTo>
                      <a:pt x="4" y="119"/>
                    </a:lnTo>
                    <a:lnTo>
                      <a:pt x="0" y="152"/>
                    </a:lnTo>
                    <a:lnTo>
                      <a:pt x="4" y="182"/>
                    </a:lnTo>
                    <a:lnTo>
                      <a:pt x="11" y="212"/>
                    </a:lnTo>
                    <a:lnTo>
                      <a:pt x="26" y="238"/>
                    </a:lnTo>
                    <a:lnTo>
                      <a:pt x="45" y="260"/>
                    </a:lnTo>
                    <a:lnTo>
                      <a:pt x="67" y="278"/>
                    </a:lnTo>
                    <a:lnTo>
                      <a:pt x="93" y="293"/>
                    </a:lnTo>
                    <a:lnTo>
                      <a:pt x="123" y="301"/>
                    </a:lnTo>
                    <a:lnTo>
                      <a:pt x="153" y="304"/>
                    </a:lnTo>
                    <a:lnTo>
                      <a:pt x="182" y="301"/>
                    </a:lnTo>
                    <a:lnTo>
                      <a:pt x="212" y="293"/>
                    </a:lnTo>
                    <a:lnTo>
                      <a:pt x="238" y="278"/>
                    </a:lnTo>
                    <a:lnTo>
                      <a:pt x="261" y="260"/>
                    </a:lnTo>
                    <a:lnTo>
                      <a:pt x="279" y="238"/>
                    </a:lnTo>
                    <a:lnTo>
                      <a:pt x="294" y="212"/>
                    </a:lnTo>
                    <a:lnTo>
                      <a:pt x="301" y="182"/>
                    </a:lnTo>
                    <a:lnTo>
                      <a:pt x="305" y="152"/>
                    </a:lnTo>
                    <a:close/>
                  </a:path>
                </a:pathLst>
              </a:custGeom>
              <a:solidFill>
                <a:srgbClr val="FA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34" name="Freeform 627"/>
              <p:cNvSpPr>
                <a:spLocks noEditPoints="1"/>
              </p:cNvSpPr>
              <p:nvPr/>
            </p:nvSpPr>
            <p:spPr bwMode="auto">
              <a:xfrm>
                <a:off x="4215" y="777"/>
                <a:ext cx="297" cy="298"/>
              </a:xfrm>
              <a:custGeom>
                <a:avLst/>
                <a:gdLst>
                  <a:gd name="T0" fmla="*/ 297 w 297"/>
                  <a:gd name="T1" fmla="*/ 138 h 298"/>
                  <a:gd name="T2" fmla="*/ 275 w 297"/>
                  <a:gd name="T3" fmla="*/ 78 h 298"/>
                  <a:gd name="T4" fmla="*/ 231 w 297"/>
                  <a:gd name="T5" fmla="*/ 23 h 298"/>
                  <a:gd name="T6" fmla="*/ 178 w 297"/>
                  <a:gd name="T7" fmla="*/ 0 h 298"/>
                  <a:gd name="T8" fmla="*/ 119 w 297"/>
                  <a:gd name="T9" fmla="*/ 0 h 298"/>
                  <a:gd name="T10" fmla="*/ 63 w 297"/>
                  <a:gd name="T11" fmla="*/ 23 h 298"/>
                  <a:gd name="T12" fmla="*/ 26 w 297"/>
                  <a:gd name="T13" fmla="*/ 63 h 298"/>
                  <a:gd name="T14" fmla="*/ 4 w 297"/>
                  <a:gd name="T15" fmla="*/ 119 h 298"/>
                  <a:gd name="T16" fmla="*/ 4 w 297"/>
                  <a:gd name="T17" fmla="*/ 179 h 298"/>
                  <a:gd name="T18" fmla="*/ 26 w 297"/>
                  <a:gd name="T19" fmla="*/ 231 h 298"/>
                  <a:gd name="T20" fmla="*/ 63 w 297"/>
                  <a:gd name="T21" fmla="*/ 272 h 298"/>
                  <a:gd name="T22" fmla="*/ 119 w 297"/>
                  <a:gd name="T23" fmla="*/ 294 h 298"/>
                  <a:gd name="T24" fmla="*/ 178 w 297"/>
                  <a:gd name="T25" fmla="*/ 294 h 298"/>
                  <a:gd name="T26" fmla="*/ 231 w 297"/>
                  <a:gd name="T27" fmla="*/ 272 h 298"/>
                  <a:gd name="T28" fmla="*/ 271 w 297"/>
                  <a:gd name="T29" fmla="*/ 231 h 298"/>
                  <a:gd name="T30" fmla="*/ 294 w 297"/>
                  <a:gd name="T31" fmla="*/ 179 h 298"/>
                  <a:gd name="T32" fmla="*/ 290 w 297"/>
                  <a:gd name="T33" fmla="*/ 149 h 298"/>
                  <a:gd name="T34" fmla="*/ 279 w 297"/>
                  <a:gd name="T35" fmla="*/ 205 h 298"/>
                  <a:gd name="T36" fmla="*/ 249 w 297"/>
                  <a:gd name="T37" fmla="*/ 249 h 298"/>
                  <a:gd name="T38" fmla="*/ 204 w 297"/>
                  <a:gd name="T39" fmla="*/ 279 h 298"/>
                  <a:gd name="T40" fmla="*/ 149 w 297"/>
                  <a:gd name="T41" fmla="*/ 290 h 298"/>
                  <a:gd name="T42" fmla="*/ 93 w 297"/>
                  <a:gd name="T43" fmla="*/ 279 h 298"/>
                  <a:gd name="T44" fmla="*/ 48 w 297"/>
                  <a:gd name="T45" fmla="*/ 249 h 298"/>
                  <a:gd name="T46" fmla="*/ 19 w 297"/>
                  <a:gd name="T47" fmla="*/ 205 h 298"/>
                  <a:gd name="T48" fmla="*/ 7 w 297"/>
                  <a:gd name="T49" fmla="*/ 149 h 298"/>
                  <a:gd name="T50" fmla="*/ 19 w 297"/>
                  <a:gd name="T51" fmla="*/ 93 h 298"/>
                  <a:gd name="T52" fmla="*/ 48 w 297"/>
                  <a:gd name="T53" fmla="*/ 49 h 298"/>
                  <a:gd name="T54" fmla="*/ 93 w 297"/>
                  <a:gd name="T55" fmla="*/ 19 h 298"/>
                  <a:gd name="T56" fmla="*/ 149 w 297"/>
                  <a:gd name="T57" fmla="*/ 8 h 298"/>
                  <a:gd name="T58" fmla="*/ 204 w 297"/>
                  <a:gd name="T59" fmla="*/ 19 h 298"/>
                  <a:gd name="T60" fmla="*/ 249 w 297"/>
                  <a:gd name="T61" fmla="*/ 49 h 298"/>
                  <a:gd name="T62" fmla="*/ 279 w 297"/>
                  <a:gd name="T63" fmla="*/ 93 h 298"/>
                  <a:gd name="T64" fmla="*/ 290 w 297"/>
                  <a:gd name="T65" fmla="*/ 149 h 2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7"/>
                  <a:gd name="T100" fmla="*/ 0 h 298"/>
                  <a:gd name="T101" fmla="*/ 297 w 297"/>
                  <a:gd name="T102" fmla="*/ 298 h 2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7" h="298">
                    <a:moveTo>
                      <a:pt x="297" y="149"/>
                    </a:moveTo>
                    <a:lnTo>
                      <a:pt x="297" y="138"/>
                    </a:lnTo>
                    <a:lnTo>
                      <a:pt x="297" y="127"/>
                    </a:lnTo>
                    <a:lnTo>
                      <a:pt x="275" y="78"/>
                    </a:lnTo>
                    <a:lnTo>
                      <a:pt x="253" y="41"/>
                    </a:lnTo>
                    <a:lnTo>
                      <a:pt x="231" y="23"/>
                    </a:lnTo>
                    <a:lnTo>
                      <a:pt x="204" y="11"/>
                    </a:lnTo>
                    <a:lnTo>
                      <a:pt x="178" y="0"/>
                    </a:lnTo>
                    <a:lnTo>
                      <a:pt x="149" y="0"/>
                    </a:lnTo>
                    <a:lnTo>
                      <a:pt x="119" y="0"/>
                    </a:lnTo>
                    <a:lnTo>
                      <a:pt x="89" y="11"/>
                    </a:lnTo>
                    <a:lnTo>
                      <a:pt x="63" y="23"/>
                    </a:lnTo>
                    <a:lnTo>
                      <a:pt x="45" y="41"/>
                    </a:lnTo>
                    <a:lnTo>
                      <a:pt x="26" y="63"/>
                    </a:lnTo>
                    <a:lnTo>
                      <a:pt x="11" y="89"/>
                    </a:lnTo>
                    <a:lnTo>
                      <a:pt x="4" y="119"/>
                    </a:lnTo>
                    <a:lnTo>
                      <a:pt x="0" y="149"/>
                    </a:lnTo>
                    <a:lnTo>
                      <a:pt x="4" y="179"/>
                    </a:lnTo>
                    <a:lnTo>
                      <a:pt x="11" y="205"/>
                    </a:lnTo>
                    <a:lnTo>
                      <a:pt x="26" y="231"/>
                    </a:lnTo>
                    <a:lnTo>
                      <a:pt x="45" y="253"/>
                    </a:lnTo>
                    <a:lnTo>
                      <a:pt x="63" y="272"/>
                    </a:lnTo>
                    <a:lnTo>
                      <a:pt x="89" y="287"/>
                    </a:lnTo>
                    <a:lnTo>
                      <a:pt x="119" y="294"/>
                    </a:lnTo>
                    <a:lnTo>
                      <a:pt x="149" y="298"/>
                    </a:lnTo>
                    <a:lnTo>
                      <a:pt x="178" y="294"/>
                    </a:lnTo>
                    <a:lnTo>
                      <a:pt x="208" y="287"/>
                    </a:lnTo>
                    <a:lnTo>
                      <a:pt x="231" y="272"/>
                    </a:lnTo>
                    <a:lnTo>
                      <a:pt x="253" y="253"/>
                    </a:lnTo>
                    <a:lnTo>
                      <a:pt x="271" y="231"/>
                    </a:lnTo>
                    <a:lnTo>
                      <a:pt x="286" y="205"/>
                    </a:lnTo>
                    <a:lnTo>
                      <a:pt x="294" y="179"/>
                    </a:lnTo>
                    <a:lnTo>
                      <a:pt x="297" y="149"/>
                    </a:lnTo>
                    <a:close/>
                    <a:moveTo>
                      <a:pt x="290" y="149"/>
                    </a:moveTo>
                    <a:lnTo>
                      <a:pt x="286" y="175"/>
                    </a:lnTo>
                    <a:lnTo>
                      <a:pt x="279" y="205"/>
                    </a:lnTo>
                    <a:lnTo>
                      <a:pt x="268" y="227"/>
                    </a:lnTo>
                    <a:lnTo>
                      <a:pt x="249" y="249"/>
                    </a:lnTo>
                    <a:lnTo>
                      <a:pt x="227" y="264"/>
                    </a:lnTo>
                    <a:lnTo>
                      <a:pt x="204" y="279"/>
                    </a:lnTo>
                    <a:lnTo>
                      <a:pt x="178" y="287"/>
                    </a:lnTo>
                    <a:lnTo>
                      <a:pt x="149" y="290"/>
                    </a:lnTo>
                    <a:lnTo>
                      <a:pt x="119" y="287"/>
                    </a:lnTo>
                    <a:lnTo>
                      <a:pt x="93" y="279"/>
                    </a:lnTo>
                    <a:lnTo>
                      <a:pt x="71" y="264"/>
                    </a:lnTo>
                    <a:lnTo>
                      <a:pt x="48" y="249"/>
                    </a:lnTo>
                    <a:lnTo>
                      <a:pt x="30" y="227"/>
                    </a:lnTo>
                    <a:lnTo>
                      <a:pt x="19" y="205"/>
                    </a:lnTo>
                    <a:lnTo>
                      <a:pt x="11" y="175"/>
                    </a:lnTo>
                    <a:lnTo>
                      <a:pt x="7" y="149"/>
                    </a:lnTo>
                    <a:lnTo>
                      <a:pt x="11" y="119"/>
                    </a:lnTo>
                    <a:lnTo>
                      <a:pt x="19" y="93"/>
                    </a:lnTo>
                    <a:lnTo>
                      <a:pt x="30" y="67"/>
                    </a:lnTo>
                    <a:lnTo>
                      <a:pt x="48" y="49"/>
                    </a:lnTo>
                    <a:lnTo>
                      <a:pt x="71" y="30"/>
                    </a:lnTo>
                    <a:lnTo>
                      <a:pt x="93" y="19"/>
                    </a:lnTo>
                    <a:lnTo>
                      <a:pt x="119" y="8"/>
                    </a:lnTo>
                    <a:lnTo>
                      <a:pt x="149" y="8"/>
                    </a:lnTo>
                    <a:lnTo>
                      <a:pt x="178" y="8"/>
                    </a:lnTo>
                    <a:lnTo>
                      <a:pt x="204" y="19"/>
                    </a:lnTo>
                    <a:lnTo>
                      <a:pt x="227" y="30"/>
                    </a:lnTo>
                    <a:lnTo>
                      <a:pt x="249" y="49"/>
                    </a:lnTo>
                    <a:lnTo>
                      <a:pt x="268" y="67"/>
                    </a:lnTo>
                    <a:lnTo>
                      <a:pt x="279" y="93"/>
                    </a:lnTo>
                    <a:lnTo>
                      <a:pt x="286" y="119"/>
                    </a:lnTo>
                    <a:lnTo>
                      <a:pt x="290" y="149"/>
                    </a:lnTo>
                    <a:close/>
                  </a:path>
                </a:pathLst>
              </a:custGeom>
              <a:solidFill>
                <a:srgbClr val="FA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35" name="Freeform 628"/>
              <p:cNvSpPr>
                <a:spLocks noEditPoints="1"/>
              </p:cNvSpPr>
              <p:nvPr/>
            </p:nvSpPr>
            <p:spPr bwMode="auto">
              <a:xfrm>
                <a:off x="4219" y="781"/>
                <a:ext cx="290" cy="290"/>
              </a:xfrm>
              <a:custGeom>
                <a:avLst/>
                <a:gdLst>
                  <a:gd name="T0" fmla="*/ 290 w 290"/>
                  <a:gd name="T1" fmla="*/ 126 h 290"/>
                  <a:gd name="T2" fmla="*/ 271 w 290"/>
                  <a:gd name="T3" fmla="*/ 78 h 290"/>
                  <a:gd name="T4" fmla="*/ 238 w 290"/>
                  <a:gd name="T5" fmla="*/ 33 h 290"/>
                  <a:gd name="T6" fmla="*/ 197 w 290"/>
                  <a:gd name="T7" fmla="*/ 7 h 290"/>
                  <a:gd name="T8" fmla="*/ 163 w 290"/>
                  <a:gd name="T9" fmla="*/ 0 h 290"/>
                  <a:gd name="T10" fmla="*/ 115 w 290"/>
                  <a:gd name="T11" fmla="*/ 0 h 290"/>
                  <a:gd name="T12" fmla="*/ 63 w 290"/>
                  <a:gd name="T13" fmla="*/ 22 h 290"/>
                  <a:gd name="T14" fmla="*/ 22 w 290"/>
                  <a:gd name="T15" fmla="*/ 63 h 290"/>
                  <a:gd name="T16" fmla="*/ 3 w 290"/>
                  <a:gd name="T17" fmla="*/ 115 h 290"/>
                  <a:gd name="T18" fmla="*/ 3 w 290"/>
                  <a:gd name="T19" fmla="*/ 175 h 290"/>
                  <a:gd name="T20" fmla="*/ 22 w 290"/>
                  <a:gd name="T21" fmla="*/ 227 h 290"/>
                  <a:gd name="T22" fmla="*/ 63 w 290"/>
                  <a:gd name="T23" fmla="*/ 264 h 290"/>
                  <a:gd name="T24" fmla="*/ 115 w 290"/>
                  <a:gd name="T25" fmla="*/ 286 h 290"/>
                  <a:gd name="T26" fmla="*/ 174 w 290"/>
                  <a:gd name="T27" fmla="*/ 286 h 290"/>
                  <a:gd name="T28" fmla="*/ 227 w 290"/>
                  <a:gd name="T29" fmla="*/ 264 h 290"/>
                  <a:gd name="T30" fmla="*/ 264 w 290"/>
                  <a:gd name="T31" fmla="*/ 227 h 290"/>
                  <a:gd name="T32" fmla="*/ 286 w 290"/>
                  <a:gd name="T33" fmla="*/ 175 h 290"/>
                  <a:gd name="T34" fmla="*/ 282 w 290"/>
                  <a:gd name="T35" fmla="*/ 145 h 290"/>
                  <a:gd name="T36" fmla="*/ 271 w 290"/>
                  <a:gd name="T37" fmla="*/ 197 h 290"/>
                  <a:gd name="T38" fmla="*/ 241 w 290"/>
                  <a:gd name="T39" fmla="*/ 242 h 290"/>
                  <a:gd name="T40" fmla="*/ 197 w 290"/>
                  <a:gd name="T41" fmla="*/ 271 h 290"/>
                  <a:gd name="T42" fmla="*/ 145 w 290"/>
                  <a:gd name="T43" fmla="*/ 283 h 290"/>
                  <a:gd name="T44" fmla="*/ 89 w 290"/>
                  <a:gd name="T45" fmla="*/ 271 h 290"/>
                  <a:gd name="T46" fmla="*/ 48 w 290"/>
                  <a:gd name="T47" fmla="*/ 242 h 290"/>
                  <a:gd name="T48" fmla="*/ 18 w 290"/>
                  <a:gd name="T49" fmla="*/ 197 h 290"/>
                  <a:gd name="T50" fmla="*/ 7 w 290"/>
                  <a:gd name="T51" fmla="*/ 145 h 290"/>
                  <a:gd name="T52" fmla="*/ 18 w 290"/>
                  <a:gd name="T53" fmla="*/ 89 h 290"/>
                  <a:gd name="T54" fmla="*/ 48 w 290"/>
                  <a:gd name="T55" fmla="*/ 45 h 290"/>
                  <a:gd name="T56" fmla="*/ 89 w 290"/>
                  <a:gd name="T57" fmla="*/ 15 h 290"/>
                  <a:gd name="T58" fmla="*/ 145 w 290"/>
                  <a:gd name="T59" fmla="*/ 7 h 290"/>
                  <a:gd name="T60" fmla="*/ 197 w 290"/>
                  <a:gd name="T61" fmla="*/ 15 h 290"/>
                  <a:gd name="T62" fmla="*/ 241 w 290"/>
                  <a:gd name="T63" fmla="*/ 45 h 290"/>
                  <a:gd name="T64" fmla="*/ 271 w 290"/>
                  <a:gd name="T65" fmla="*/ 89 h 290"/>
                  <a:gd name="T66" fmla="*/ 282 w 290"/>
                  <a:gd name="T67" fmla="*/ 145 h 2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0"/>
                  <a:gd name="T103" fmla="*/ 0 h 290"/>
                  <a:gd name="T104" fmla="*/ 290 w 290"/>
                  <a:gd name="T105" fmla="*/ 290 h 29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0" h="290">
                    <a:moveTo>
                      <a:pt x="290" y="145"/>
                    </a:moveTo>
                    <a:lnTo>
                      <a:pt x="290" y="126"/>
                    </a:lnTo>
                    <a:lnTo>
                      <a:pt x="286" y="108"/>
                    </a:lnTo>
                    <a:lnTo>
                      <a:pt x="271" y="78"/>
                    </a:lnTo>
                    <a:lnTo>
                      <a:pt x="260" y="56"/>
                    </a:lnTo>
                    <a:lnTo>
                      <a:pt x="238" y="33"/>
                    </a:lnTo>
                    <a:lnTo>
                      <a:pt x="212" y="15"/>
                    </a:lnTo>
                    <a:lnTo>
                      <a:pt x="197" y="7"/>
                    </a:lnTo>
                    <a:lnTo>
                      <a:pt x="178" y="4"/>
                    </a:lnTo>
                    <a:lnTo>
                      <a:pt x="163" y="0"/>
                    </a:lnTo>
                    <a:lnTo>
                      <a:pt x="145" y="0"/>
                    </a:lnTo>
                    <a:lnTo>
                      <a:pt x="115" y="0"/>
                    </a:lnTo>
                    <a:lnTo>
                      <a:pt x="89" y="11"/>
                    </a:lnTo>
                    <a:lnTo>
                      <a:pt x="63" y="22"/>
                    </a:lnTo>
                    <a:lnTo>
                      <a:pt x="41" y="41"/>
                    </a:lnTo>
                    <a:lnTo>
                      <a:pt x="22" y="63"/>
                    </a:lnTo>
                    <a:lnTo>
                      <a:pt x="11" y="85"/>
                    </a:lnTo>
                    <a:lnTo>
                      <a:pt x="3" y="115"/>
                    </a:lnTo>
                    <a:lnTo>
                      <a:pt x="0" y="145"/>
                    </a:lnTo>
                    <a:lnTo>
                      <a:pt x="3" y="175"/>
                    </a:lnTo>
                    <a:lnTo>
                      <a:pt x="11" y="201"/>
                    </a:lnTo>
                    <a:lnTo>
                      <a:pt x="22" y="227"/>
                    </a:lnTo>
                    <a:lnTo>
                      <a:pt x="41" y="245"/>
                    </a:lnTo>
                    <a:lnTo>
                      <a:pt x="63" y="264"/>
                    </a:lnTo>
                    <a:lnTo>
                      <a:pt x="89" y="279"/>
                    </a:lnTo>
                    <a:lnTo>
                      <a:pt x="115" y="286"/>
                    </a:lnTo>
                    <a:lnTo>
                      <a:pt x="145" y="290"/>
                    </a:lnTo>
                    <a:lnTo>
                      <a:pt x="174" y="286"/>
                    </a:lnTo>
                    <a:lnTo>
                      <a:pt x="200" y="279"/>
                    </a:lnTo>
                    <a:lnTo>
                      <a:pt x="227" y="264"/>
                    </a:lnTo>
                    <a:lnTo>
                      <a:pt x="249" y="245"/>
                    </a:lnTo>
                    <a:lnTo>
                      <a:pt x="264" y="227"/>
                    </a:lnTo>
                    <a:lnTo>
                      <a:pt x="279" y="201"/>
                    </a:lnTo>
                    <a:lnTo>
                      <a:pt x="286" y="175"/>
                    </a:lnTo>
                    <a:lnTo>
                      <a:pt x="290" y="145"/>
                    </a:lnTo>
                    <a:close/>
                    <a:moveTo>
                      <a:pt x="282" y="145"/>
                    </a:moveTo>
                    <a:lnTo>
                      <a:pt x="279" y="171"/>
                    </a:lnTo>
                    <a:lnTo>
                      <a:pt x="271" y="197"/>
                    </a:lnTo>
                    <a:lnTo>
                      <a:pt x="260" y="223"/>
                    </a:lnTo>
                    <a:lnTo>
                      <a:pt x="241" y="242"/>
                    </a:lnTo>
                    <a:lnTo>
                      <a:pt x="223" y="260"/>
                    </a:lnTo>
                    <a:lnTo>
                      <a:pt x="197" y="271"/>
                    </a:lnTo>
                    <a:lnTo>
                      <a:pt x="171" y="279"/>
                    </a:lnTo>
                    <a:lnTo>
                      <a:pt x="145" y="283"/>
                    </a:lnTo>
                    <a:lnTo>
                      <a:pt x="115" y="279"/>
                    </a:lnTo>
                    <a:lnTo>
                      <a:pt x="89" y="271"/>
                    </a:lnTo>
                    <a:lnTo>
                      <a:pt x="67" y="260"/>
                    </a:lnTo>
                    <a:lnTo>
                      <a:pt x="48" y="242"/>
                    </a:lnTo>
                    <a:lnTo>
                      <a:pt x="29" y="223"/>
                    </a:lnTo>
                    <a:lnTo>
                      <a:pt x="18" y="197"/>
                    </a:lnTo>
                    <a:lnTo>
                      <a:pt x="11" y="171"/>
                    </a:lnTo>
                    <a:lnTo>
                      <a:pt x="7" y="145"/>
                    </a:lnTo>
                    <a:lnTo>
                      <a:pt x="11" y="115"/>
                    </a:lnTo>
                    <a:lnTo>
                      <a:pt x="18" y="89"/>
                    </a:lnTo>
                    <a:lnTo>
                      <a:pt x="29" y="67"/>
                    </a:lnTo>
                    <a:lnTo>
                      <a:pt x="48" y="45"/>
                    </a:lnTo>
                    <a:lnTo>
                      <a:pt x="67" y="30"/>
                    </a:lnTo>
                    <a:lnTo>
                      <a:pt x="89" y="15"/>
                    </a:lnTo>
                    <a:lnTo>
                      <a:pt x="115" y="7"/>
                    </a:lnTo>
                    <a:lnTo>
                      <a:pt x="145" y="7"/>
                    </a:lnTo>
                    <a:lnTo>
                      <a:pt x="171" y="7"/>
                    </a:lnTo>
                    <a:lnTo>
                      <a:pt x="197" y="15"/>
                    </a:lnTo>
                    <a:lnTo>
                      <a:pt x="223" y="30"/>
                    </a:lnTo>
                    <a:lnTo>
                      <a:pt x="241" y="45"/>
                    </a:lnTo>
                    <a:lnTo>
                      <a:pt x="260" y="67"/>
                    </a:lnTo>
                    <a:lnTo>
                      <a:pt x="271" y="89"/>
                    </a:lnTo>
                    <a:lnTo>
                      <a:pt x="279" y="115"/>
                    </a:lnTo>
                    <a:lnTo>
                      <a:pt x="282" y="145"/>
                    </a:lnTo>
                    <a:close/>
                  </a:path>
                </a:pathLst>
              </a:custGeom>
              <a:solidFill>
                <a:srgbClr val="FAD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36" name="Freeform 629"/>
              <p:cNvSpPr>
                <a:spLocks noEditPoints="1"/>
              </p:cNvSpPr>
              <p:nvPr/>
            </p:nvSpPr>
            <p:spPr bwMode="auto">
              <a:xfrm>
                <a:off x="4222" y="785"/>
                <a:ext cx="283" cy="282"/>
              </a:xfrm>
              <a:custGeom>
                <a:avLst/>
                <a:gdLst>
                  <a:gd name="T0" fmla="*/ 279 w 283"/>
                  <a:gd name="T1" fmla="*/ 111 h 282"/>
                  <a:gd name="T2" fmla="*/ 261 w 283"/>
                  <a:gd name="T3" fmla="*/ 59 h 282"/>
                  <a:gd name="T4" fmla="*/ 220 w 283"/>
                  <a:gd name="T5" fmla="*/ 22 h 282"/>
                  <a:gd name="T6" fmla="*/ 171 w 283"/>
                  <a:gd name="T7" fmla="*/ 0 h 282"/>
                  <a:gd name="T8" fmla="*/ 112 w 283"/>
                  <a:gd name="T9" fmla="*/ 0 h 282"/>
                  <a:gd name="T10" fmla="*/ 64 w 283"/>
                  <a:gd name="T11" fmla="*/ 22 h 282"/>
                  <a:gd name="T12" fmla="*/ 23 w 283"/>
                  <a:gd name="T13" fmla="*/ 59 h 282"/>
                  <a:gd name="T14" fmla="*/ 4 w 283"/>
                  <a:gd name="T15" fmla="*/ 111 h 282"/>
                  <a:gd name="T16" fmla="*/ 4 w 283"/>
                  <a:gd name="T17" fmla="*/ 167 h 282"/>
                  <a:gd name="T18" fmla="*/ 23 w 283"/>
                  <a:gd name="T19" fmla="*/ 219 h 282"/>
                  <a:gd name="T20" fmla="*/ 64 w 283"/>
                  <a:gd name="T21" fmla="*/ 256 h 282"/>
                  <a:gd name="T22" fmla="*/ 112 w 283"/>
                  <a:gd name="T23" fmla="*/ 279 h 282"/>
                  <a:gd name="T24" fmla="*/ 171 w 283"/>
                  <a:gd name="T25" fmla="*/ 279 h 282"/>
                  <a:gd name="T26" fmla="*/ 220 w 283"/>
                  <a:gd name="T27" fmla="*/ 256 h 282"/>
                  <a:gd name="T28" fmla="*/ 261 w 283"/>
                  <a:gd name="T29" fmla="*/ 219 h 282"/>
                  <a:gd name="T30" fmla="*/ 279 w 283"/>
                  <a:gd name="T31" fmla="*/ 167 h 282"/>
                  <a:gd name="T32" fmla="*/ 276 w 283"/>
                  <a:gd name="T33" fmla="*/ 141 h 282"/>
                  <a:gd name="T34" fmla="*/ 264 w 283"/>
                  <a:gd name="T35" fmla="*/ 193 h 282"/>
                  <a:gd name="T36" fmla="*/ 238 w 283"/>
                  <a:gd name="T37" fmla="*/ 234 h 282"/>
                  <a:gd name="T38" fmla="*/ 194 w 283"/>
                  <a:gd name="T39" fmla="*/ 264 h 282"/>
                  <a:gd name="T40" fmla="*/ 142 w 283"/>
                  <a:gd name="T41" fmla="*/ 275 h 282"/>
                  <a:gd name="T42" fmla="*/ 90 w 283"/>
                  <a:gd name="T43" fmla="*/ 264 h 282"/>
                  <a:gd name="T44" fmla="*/ 45 w 283"/>
                  <a:gd name="T45" fmla="*/ 234 h 282"/>
                  <a:gd name="T46" fmla="*/ 19 w 283"/>
                  <a:gd name="T47" fmla="*/ 193 h 282"/>
                  <a:gd name="T48" fmla="*/ 8 w 283"/>
                  <a:gd name="T49" fmla="*/ 141 h 282"/>
                  <a:gd name="T50" fmla="*/ 19 w 283"/>
                  <a:gd name="T51" fmla="*/ 89 h 282"/>
                  <a:gd name="T52" fmla="*/ 45 w 283"/>
                  <a:gd name="T53" fmla="*/ 44 h 282"/>
                  <a:gd name="T54" fmla="*/ 90 w 283"/>
                  <a:gd name="T55" fmla="*/ 15 h 282"/>
                  <a:gd name="T56" fmla="*/ 142 w 283"/>
                  <a:gd name="T57" fmla="*/ 7 h 282"/>
                  <a:gd name="T58" fmla="*/ 194 w 283"/>
                  <a:gd name="T59" fmla="*/ 15 h 282"/>
                  <a:gd name="T60" fmla="*/ 238 w 283"/>
                  <a:gd name="T61" fmla="*/ 44 h 282"/>
                  <a:gd name="T62" fmla="*/ 264 w 283"/>
                  <a:gd name="T63" fmla="*/ 89 h 282"/>
                  <a:gd name="T64" fmla="*/ 276 w 283"/>
                  <a:gd name="T65" fmla="*/ 141 h 2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3"/>
                  <a:gd name="T100" fmla="*/ 0 h 282"/>
                  <a:gd name="T101" fmla="*/ 283 w 283"/>
                  <a:gd name="T102" fmla="*/ 282 h 2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3" h="282">
                    <a:moveTo>
                      <a:pt x="283" y="141"/>
                    </a:moveTo>
                    <a:lnTo>
                      <a:pt x="279" y="111"/>
                    </a:lnTo>
                    <a:lnTo>
                      <a:pt x="272" y="85"/>
                    </a:lnTo>
                    <a:lnTo>
                      <a:pt x="261" y="59"/>
                    </a:lnTo>
                    <a:lnTo>
                      <a:pt x="242" y="41"/>
                    </a:lnTo>
                    <a:lnTo>
                      <a:pt x="220" y="22"/>
                    </a:lnTo>
                    <a:lnTo>
                      <a:pt x="197" y="11"/>
                    </a:lnTo>
                    <a:lnTo>
                      <a:pt x="171" y="0"/>
                    </a:lnTo>
                    <a:lnTo>
                      <a:pt x="142" y="0"/>
                    </a:lnTo>
                    <a:lnTo>
                      <a:pt x="112" y="0"/>
                    </a:lnTo>
                    <a:lnTo>
                      <a:pt x="86" y="11"/>
                    </a:lnTo>
                    <a:lnTo>
                      <a:pt x="64" y="22"/>
                    </a:lnTo>
                    <a:lnTo>
                      <a:pt x="41" y="41"/>
                    </a:lnTo>
                    <a:lnTo>
                      <a:pt x="23" y="59"/>
                    </a:lnTo>
                    <a:lnTo>
                      <a:pt x="12" y="85"/>
                    </a:lnTo>
                    <a:lnTo>
                      <a:pt x="4" y="111"/>
                    </a:lnTo>
                    <a:lnTo>
                      <a:pt x="0" y="141"/>
                    </a:lnTo>
                    <a:lnTo>
                      <a:pt x="4" y="167"/>
                    </a:lnTo>
                    <a:lnTo>
                      <a:pt x="12" y="197"/>
                    </a:lnTo>
                    <a:lnTo>
                      <a:pt x="23" y="219"/>
                    </a:lnTo>
                    <a:lnTo>
                      <a:pt x="41" y="241"/>
                    </a:lnTo>
                    <a:lnTo>
                      <a:pt x="64" y="256"/>
                    </a:lnTo>
                    <a:lnTo>
                      <a:pt x="86" y="271"/>
                    </a:lnTo>
                    <a:lnTo>
                      <a:pt x="112" y="279"/>
                    </a:lnTo>
                    <a:lnTo>
                      <a:pt x="142" y="282"/>
                    </a:lnTo>
                    <a:lnTo>
                      <a:pt x="171" y="279"/>
                    </a:lnTo>
                    <a:lnTo>
                      <a:pt x="197" y="271"/>
                    </a:lnTo>
                    <a:lnTo>
                      <a:pt x="220" y="256"/>
                    </a:lnTo>
                    <a:lnTo>
                      <a:pt x="242" y="241"/>
                    </a:lnTo>
                    <a:lnTo>
                      <a:pt x="261" y="219"/>
                    </a:lnTo>
                    <a:lnTo>
                      <a:pt x="272" y="197"/>
                    </a:lnTo>
                    <a:lnTo>
                      <a:pt x="279" y="167"/>
                    </a:lnTo>
                    <a:lnTo>
                      <a:pt x="283" y="141"/>
                    </a:lnTo>
                    <a:close/>
                    <a:moveTo>
                      <a:pt x="276" y="141"/>
                    </a:moveTo>
                    <a:lnTo>
                      <a:pt x="272" y="167"/>
                    </a:lnTo>
                    <a:lnTo>
                      <a:pt x="264" y="193"/>
                    </a:lnTo>
                    <a:lnTo>
                      <a:pt x="253" y="215"/>
                    </a:lnTo>
                    <a:lnTo>
                      <a:pt x="238" y="234"/>
                    </a:lnTo>
                    <a:lnTo>
                      <a:pt x="216" y="253"/>
                    </a:lnTo>
                    <a:lnTo>
                      <a:pt x="194" y="264"/>
                    </a:lnTo>
                    <a:lnTo>
                      <a:pt x="168" y="271"/>
                    </a:lnTo>
                    <a:lnTo>
                      <a:pt x="142" y="275"/>
                    </a:lnTo>
                    <a:lnTo>
                      <a:pt x="116" y="271"/>
                    </a:lnTo>
                    <a:lnTo>
                      <a:pt x="90" y="264"/>
                    </a:lnTo>
                    <a:lnTo>
                      <a:pt x="67" y="253"/>
                    </a:lnTo>
                    <a:lnTo>
                      <a:pt x="45" y="234"/>
                    </a:lnTo>
                    <a:lnTo>
                      <a:pt x="30" y="215"/>
                    </a:lnTo>
                    <a:lnTo>
                      <a:pt x="19" y="193"/>
                    </a:lnTo>
                    <a:lnTo>
                      <a:pt x="12" y="167"/>
                    </a:lnTo>
                    <a:lnTo>
                      <a:pt x="8" y="141"/>
                    </a:lnTo>
                    <a:lnTo>
                      <a:pt x="12" y="111"/>
                    </a:lnTo>
                    <a:lnTo>
                      <a:pt x="19" y="89"/>
                    </a:lnTo>
                    <a:lnTo>
                      <a:pt x="30" y="67"/>
                    </a:lnTo>
                    <a:lnTo>
                      <a:pt x="45" y="44"/>
                    </a:lnTo>
                    <a:lnTo>
                      <a:pt x="67" y="29"/>
                    </a:lnTo>
                    <a:lnTo>
                      <a:pt x="90" y="15"/>
                    </a:lnTo>
                    <a:lnTo>
                      <a:pt x="116" y="7"/>
                    </a:lnTo>
                    <a:lnTo>
                      <a:pt x="142" y="7"/>
                    </a:lnTo>
                    <a:lnTo>
                      <a:pt x="168" y="7"/>
                    </a:lnTo>
                    <a:lnTo>
                      <a:pt x="194" y="15"/>
                    </a:lnTo>
                    <a:lnTo>
                      <a:pt x="216" y="29"/>
                    </a:lnTo>
                    <a:lnTo>
                      <a:pt x="238" y="44"/>
                    </a:lnTo>
                    <a:lnTo>
                      <a:pt x="253" y="67"/>
                    </a:lnTo>
                    <a:lnTo>
                      <a:pt x="264" y="89"/>
                    </a:lnTo>
                    <a:lnTo>
                      <a:pt x="272" y="111"/>
                    </a:lnTo>
                    <a:lnTo>
                      <a:pt x="276" y="141"/>
                    </a:lnTo>
                    <a:close/>
                  </a:path>
                </a:pathLst>
              </a:custGeom>
              <a:solidFill>
                <a:srgbClr val="FA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37" name="Freeform 630"/>
              <p:cNvSpPr>
                <a:spLocks noEditPoints="1"/>
              </p:cNvSpPr>
              <p:nvPr/>
            </p:nvSpPr>
            <p:spPr bwMode="auto">
              <a:xfrm>
                <a:off x="4226" y="788"/>
                <a:ext cx="275" cy="276"/>
              </a:xfrm>
              <a:custGeom>
                <a:avLst/>
                <a:gdLst>
                  <a:gd name="T0" fmla="*/ 272 w 275"/>
                  <a:gd name="T1" fmla="*/ 108 h 276"/>
                  <a:gd name="T2" fmla="*/ 253 w 275"/>
                  <a:gd name="T3" fmla="*/ 60 h 276"/>
                  <a:gd name="T4" fmla="*/ 216 w 275"/>
                  <a:gd name="T5" fmla="*/ 23 h 276"/>
                  <a:gd name="T6" fmla="*/ 164 w 275"/>
                  <a:gd name="T7" fmla="*/ 0 h 276"/>
                  <a:gd name="T8" fmla="*/ 108 w 275"/>
                  <a:gd name="T9" fmla="*/ 0 h 276"/>
                  <a:gd name="T10" fmla="*/ 60 w 275"/>
                  <a:gd name="T11" fmla="*/ 23 h 276"/>
                  <a:gd name="T12" fmla="*/ 22 w 275"/>
                  <a:gd name="T13" fmla="*/ 60 h 276"/>
                  <a:gd name="T14" fmla="*/ 4 w 275"/>
                  <a:gd name="T15" fmla="*/ 108 h 276"/>
                  <a:gd name="T16" fmla="*/ 4 w 275"/>
                  <a:gd name="T17" fmla="*/ 164 h 276"/>
                  <a:gd name="T18" fmla="*/ 22 w 275"/>
                  <a:gd name="T19" fmla="*/ 216 h 276"/>
                  <a:gd name="T20" fmla="*/ 60 w 275"/>
                  <a:gd name="T21" fmla="*/ 253 h 276"/>
                  <a:gd name="T22" fmla="*/ 108 w 275"/>
                  <a:gd name="T23" fmla="*/ 272 h 276"/>
                  <a:gd name="T24" fmla="*/ 164 w 275"/>
                  <a:gd name="T25" fmla="*/ 272 h 276"/>
                  <a:gd name="T26" fmla="*/ 216 w 275"/>
                  <a:gd name="T27" fmla="*/ 253 h 276"/>
                  <a:gd name="T28" fmla="*/ 253 w 275"/>
                  <a:gd name="T29" fmla="*/ 216 h 276"/>
                  <a:gd name="T30" fmla="*/ 272 w 275"/>
                  <a:gd name="T31" fmla="*/ 164 h 276"/>
                  <a:gd name="T32" fmla="*/ 268 w 275"/>
                  <a:gd name="T33" fmla="*/ 138 h 276"/>
                  <a:gd name="T34" fmla="*/ 257 w 275"/>
                  <a:gd name="T35" fmla="*/ 186 h 276"/>
                  <a:gd name="T36" fmla="*/ 231 w 275"/>
                  <a:gd name="T37" fmla="*/ 231 h 276"/>
                  <a:gd name="T38" fmla="*/ 190 w 275"/>
                  <a:gd name="T39" fmla="*/ 257 h 276"/>
                  <a:gd name="T40" fmla="*/ 138 w 275"/>
                  <a:gd name="T41" fmla="*/ 268 h 276"/>
                  <a:gd name="T42" fmla="*/ 86 w 275"/>
                  <a:gd name="T43" fmla="*/ 257 h 276"/>
                  <a:gd name="T44" fmla="*/ 45 w 275"/>
                  <a:gd name="T45" fmla="*/ 231 h 276"/>
                  <a:gd name="T46" fmla="*/ 19 w 275"/>
                  <a:gd name="T47" fmla="*/ 186 h 276"/>
                  <a:gd name="T48" fmla="*/ 8 w 275"/>
                  <a:gd name="T49" fmla="*/ 138 h 276"/>
                  <a:gd name="T50" fmla="*/ 19 w 275"/>
                  <a:gd name="T51" fmla="*/ 86 h 276"/>
                  <a:gd name="T52" fmla="*/ 45 w 275"/>
                  <a:gd name="T53" fmla="*/ 45 h 276"/>
                  <a:gd name="T54" fmla="*/ 86 w 275"/>
                  <a:gd name="T55" fmla="*/ 15 h 276"/>
                  <a:gd name="T56" fmla="*/ 138 w 275"/>
                  <a:gd name="T57" fmla="*/ 8 h 276"/>
                  <a:gd name="T58" fmla="*/ 190 w 275"/>
                  <a:gd name="T59" fmla="*/ 15 h 276"/>
                  <a:gd name="T60" fmla="*/ 231 w 275"/>
                  <a:gd name="T61" fmla="*/ 45 h 276"/>
                  <a:gd name="T62" fmla="*/ 257 w 275"/>
                  <a:gd name="T63" fmla="*/ 86 h 276"/>
                  <a:gd name="T64" fmla="*/ 268 w 275"/>
                  <a:gd name="T65" fmla="*/ 138 h 2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5"/>
                  <a:gd name="T100" fmla="*/ 0 h 276"/>
                  <a:gd name="T101" fmla="*/ 275 w 275"/>
                  <a:gd name="T102" fmla="*/ 276 h 2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5" h="276">
                    <a:moveTo>
                      <a:pt x="275" y="138"/>
                    </a:moveTo>
                    <a:lnTo>
                      <a:pt x="272" y="108"/>
                    </a:lnTo>
                    <a:lnTo>
                      <a:pt x="264" y="82"/>
                    </a:lnTo>
                    <a:lnTo>
                      <a:pt x="253" y="60"/>
                    </a:lnTo>
                    <a:lnTo>
                      <a:pt x="234" y="38"/>
                    </a:lnTo>
                    <a:lnTo>
                      <a:pt x="216" y="23"/>
                    </a:lnTo>
                    <a:lnTo>
                      <a:pt x="190" y="8"/>
                    </a:lnTo>
                    <a:lnTo>
                      <a:pt x="164" y="0"/>
                    </a:lnTo>
                    <a:lnTo>
                      <a:pt x="138" y="0"/>
                    </a:lnTo>
                    <a:lnTo>
                      <a:pt x="108" y="0"/>
                    </a:lnTo>
                    <a:lnTo>
                      <a:pt x="82" y="8"/>
                    </a:lnTo>
                    <a:lnTo>
                      <a:pt x="60" y="23"/>
                    </a:lnTo>
                    <a:lnTo>
                      <a:pt x="41" y="38"/>
                    </a:lnTo>
                    <a:lnTo>
                      <a:pt x="22" y="60"/>
                    </a:lnTo>
                    <a:lnTo>
                      <a:pt x="11" y="82"/>
                    </a:lnTo>
                    <a:lnTo>
                      <a:pt x="4" y="108"/>
                    </a:lnTo>
                    <a:lnTo>
                      <a:pt x="0" y="138"/>
                    </a:lnTo>
                    <a:lnTo>
                      <a:pt x="4" y="164"/>
                    </a:lnTo>
                    <a:lnTo>
                      <a:pt x="11" y="190"/>
                    </a:lnTo>
                    <a:lnTo>
                      <a:pt x="22" y="216"/>
                    </a:lnTo>
                    <a:lnTo>
                      <a:pt x="41" y="235"/>
                    </a:lnTo>
                    <a:lnTo>
                      <a:pt x="60" y="253"/>
                    </a:lnTo>
                    <a:lnTo>
                      <a:pt x="82" y="264"/>
                    </a:lnTo>
                    <a:lnTo>
                      <a:pt x="108" y="272"/>
                    </a:lnTo>
                    <a:lnTo>
                      <a:pt x="138" y="276"/>
                    </a:lnTo>
                    <a:lnTo>
                      <a:pt x="164" y="272"/>
                    </a:lnTo>
                    <a:lnTo>
                      <a:pt x="190" y="264"/>
                    </a:lnTo>
                    <a:lnTo>
                      <a:pt x="216" y="253"/>
                    </a:lnTo>
                    <a:lnTo>
                      <a:pt x="234" y="235"/>
                    </a:lnTo>
                    <a:lnTo>
                      <a:pt x="253" y="216"/>
                    </a:lnTo>
                    <a:lnTo>
                      <a:pt x="264" y="190"/>
                    </a:lnTo>
                    <a:lnTo>
                      <a:pt x="272" y="164"/>
                    </a:lnTo>
                    <a:lnTo>
                      <a:pt x="275" y="138"/>
                    </a:lnTo>
                    <a:close/>
                    <a:moveTo>
                      <a:pt x="268" y="138"/>
                    </a:moveTo>
                    <a:lnTo>
                      <a:pt x="264" y="164"/>
                    </a:lnTo>
                    <a:lnTo>
                      <a:pt x="257" y="186"/>
                    </a:lnTo>
                    <a:lnTo>
                      <a:pt x="246" y="209"/>
                    </a:lnTo>
                    <a:lnTo>
                      <a:pt x="231" y="231"/>
                    </a:lnTo>
                    <a:lnTo>
                      <a:pt x="212" y="246"/>
                    </a:lnTo>
                    <a:lnTo>
                      <a:pt x="190" y="257"/>
                    </a:lnTo>
                    <a:lnTo>
                      <a:pt x="164" y="264"/>
                    </a:lnTo>
                    <a:lnTo>
                      <a:pt x="138" y="268"/>
                    </a:lnTo>
                    <a:lnTo>
                      <a:pt x="112" y="264"/>
                    </a:lnTo>
                    <a:lnTo>
                      <a:pt x="86" y="257"/>
                    </a:lnTo>
                    <a:lnTo>
                      <a:pt x="63" y="246"/>
                    </a:lnTo>
                    <a:lnTo>
                      <a:pt x="45" y="231"/>
                    </a:lnTo>
                    <a:lnTo>
                      <a:pt x="30" y="209"/>
                    </a:lnTo>
                    <a:lnTo>
                      <a:pt x="19" y="186"/>
                    </a:lnTo>
                    <a:lnTo>
                      <a:pt x="11" y="164"/>
                    </a:lnTo>
                    <a:lnTo>
                      <a:pt x="8" y="138"/>
                    </a:lnTo>
                    <a:lnTo>
                      <a:pt x="11" y="112"/>
                    </a:lnTo>
                    <a:lnTo>
                      <a:pt x="19" y="86"/>
                    </a:lnTo>
                    <a:lnTo>
                      <a:pt x="30" y="64"/>
                    </a:lnTo>
                    <a:lnTo>
                      <a:pt x="45" y="45"/>
                    </a:lnTo>
                    <a:lnTo>
                      <a:pt x="63" y="30"/>
                    </a:lnTo>
                    <a:lnTo>
                      <a:pt x="86" y="15"/>
                    </a:lnTo>
                    <a:lnTo>
                      <a:pt x="112" y="8"/>
                    </a:lnTo>
                    <a:lnTo>
                      <a:pt x="138" y="8"/>
                    </a:lnTo>
                    <a:lnTo>
                      <a:pt x="164" y="8"/>
                    </a:lnTo>
                    <a:lnTo>
                      <a:pt x="190" y="15"/>
                    </a:lnTo>
                    <a:lnTo>
                      <a:pt x="212" y="30"/>
                    </a:lnTo>
                    <a:lnTo>
                      <a:pt x="231" y="45"/>
                    </a:lnTo>
                    <a:lnTo>
                      <a:pt x="246" y="64"/>
                    </a:lnTo>
                    <a:lnTo>
                      <a:pt x="257" y="86"/>
                    </a:lnTo>
                    <a:lnTo>
                      <a:pt x="264" y="112"/>
                    </a:lnTo>
                    <a:lnTo>
                      <a:pt x="268" y="138"/>
                    </a:lnTo>
                    <a:close/>
                  </a:path>
                </a:pathLst>
              </a:custGeom>
              <a:solidFill>
                <a:srgbClr val="FBD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38" name="Freeform 631"/>
              <p:cNvSpPr>
                <a:spLocks noEditPoints="1"/>
              </p:cNvSpPr>
              <p:nvPr/>
            </p:nvSpPr>
            <p:spPr bwMode="auto">
              <a:xfrm>
                <a:off x="4230" y="792"/>
                <a:ext cx="268" cy="268"/>
              </a:xfrm>
              <a:custGeom>
                <a:avLst/>
                <a:gdLst>
                  <a:gd name="T0" fmla="*/ 264 w 268"/>
                  <a:gd name="T1" fmla="*/ 104 h 268"/>
                  <a:gd name="T2" fmla="*/ 245 w 268"/>
                  <a:gd name="T3" fmla="*/ 60 h 268"/>
                  <a:gd name="T4" fmla="*/ 208 w 268"/>
                  <a:gd name="T5" fmla="*/ 22 h 268"/>
                  <a:gd name="T6" fmla="*/ 160 w 268"/>
                  <a:gd name="T7" fmla="*/ 0 h 268"/>
                  <a:gd name="T8" fmla="*/ 108 w 268"/>
                  <a:gd name="T9" fmla="*/ 0 h 268"/>
                  <a:gd name="T10" fmla="*/ 59 w 268"/>
                  <a:gd name="T11" fmla="*/ 22 h 268"/>
                  <a:gd name="T12" fmla="*/ 22 w 268"/>
                  <a:gd name="T13" fmla="*/ 60 h 268"/>
                  <a:gd name="T14" fmla="*/ 4 w 268"/>
                  <a:gd name="T15" fmla="*/ 104 h 268"/>
                  <a:gd name="T16" fmla="*/ 4 w 268"/>
                  <a:gd name="T17" fmla="*/ 160 h 268"/>
                  <a:gd name="T18" fmla="*/ 22 w 268"/>
                  <a:gd name="T19" fmla="*/ 208 h 268"/>
                  <a:gd name="T20" fmla="*/ 59 w 268"/>
                  <a:gd name="T21" fmla="*/ 246 h 268"/>
                  <a:gd name="T22" fmla="*/ 108 w 268"/>
                  <a:gd name="T23" fmla="*/ 264 h 268"/>
                  <a:gd name="T24" fmla="*/ 160 w 268"/>
                  <a:gd name="T25" fmla="*/ 264 h 268"/>
                  <a:gd name="T26" fmla="*/ 208 w 268"/>
                  <a:gd name="T27" fmla="*/ 246 h 268"/>
                  <a:gd name="T28" fmla="*/ 245 w 268"/>
                  <a:gd name="T29" fmla="*/ 208 h 268"/>
                  <a:gd name="T30" fmla="*/ 264 w 268"/>
                  <a:gd name="T31" fmla="*/ 160 h 268"/>
                  <a:gd name="T32" fmla="*/ 260 w 268"/>
                  <a:gd name="T33" fmla="*/ 134 h 268"/>
                  <a:gd name="T34" fmla="*/ 249 w 268"/>
                  <a:gd name="T35" fmla="*/ 182 h 268"/>
                  <a:gd name="T36" fmla="*/ 223 w 268"/>
                  <a:gd name="T37" fmla="*/ 223 h 268"/>
                  <a:gd name="T38" fmla="*/ 182 w 268"/>
                  <a:gd name="T39" fmla="*/ 249 h 268"/>
                  <a:gd name="T40" fmla="*/ 134 w 268"/>
                  <a:gd name="T41" fmla="*/ 260 h 268"/>
                  <a:gd name="T42" fmla="*/ 85 w 268"/>
                  <a:gd name="T43" fmla="*/ 249 h 268"/>
                  <a:gd name="T44" fmla="*/ 44 w 268"/>
                  <a:gd name="T45" fmla="*/ 223 h 268"/>
                  <a:gd name="T46" fmla="*/ 15 w 268"/>
                  <a:gd name="T47" fmla="*/ 182 h 268"/>
                  <a:gd name="T48" fmla="*/ 7 w 268"/>
                  <a:gd name="T49" fmla="*/ 134 h 268"/>
                  <a:gd name="T50" fmla="*/ 15 w 268"/>
                  <a:gd name="T51" fmla="*/ 82 h 268"/>
                  <a:gd name="T52" fmla="*/ 44 w 268"/>
                  <a:gd name="T53" fmla="*/ 45 h 268"/>
                  <a:gd name="T54" fmla="*/ 85 w 268"/>
                  <a:gd name="T55" fmla="*/ 15 h 268"/>
                  <a:gd name="T56" fmla="*/ 134 w 268"/>
                  <a:gd name="T57" fmla="*/ 8 h 268"/>
                  <a:gd name="T58" fmla="*/ 182 w 268"/>
                  <a:gd name="T59" fmla="*/ 15 h 268"/>
                  <a:gd name="T60" fmla="*/ 223 w 268"/>
                  <a:gd name="T61" fmla="*/ 45 h 268"/>
                  <a:gd name="T62" fmla="*/ 249 w 268"/>
                  <a:gd name="T63" fmla="*/ 82 h 268"/>
                  <a:gd name="T64" fmla="*/ 260 w 268"/>
                  <a:gd name="T65" fmla="*/ 134 h 2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8"/>
                  <a:gd name="T100" fmla="*/ 0 h 268"/>
                  <a:gd name="T101" fmla="*/ 268 w 268"/>
                  <a:gd name="T102" fmla="*/ 268 h 26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8" h="268">
                    <a:moveTo>
                      <a:pt x="268" y="134"/>
                    </a:moveTo>
                    <a:lnTo>
                      <a:pt x="264" y="104"/>
                    </a:lnTo>
                    <a:lnTo>
                      <a:pt x="256" y="82"/>
                    </a:lnTo>
                    <a:lnTo>
                      <a:pt x="245" y="60"/>
                    </a:lnTo>
                    <a:lnTo>
                      <a:pt x="230" y="37"/>
                    </a:lnTo>
                    <a:lnTo>
                      <a:pt x="208" y="22"/>
                    </a:lnTo>
                    <a:lnTo>
                      <a:pt x="186" y="8"/>
                    </a:lnTo>
                    <a:lnTo>
                      <a:pt x="160" y="0"/>
                    </a:lnTo>
                    <a:lnTo>
                      <a:pt x="134" y="0"/>
                    </a:lnTo>
                    <a:lnTo>
                      <a:pt x="108" y="0"/>
                    </a:lnTo>
                    <a:lnTo>
                      <a:pt x="82" y="8"/>
                    </a:lnTo>
                    <a:lnTo>
                      <a:pt x="59" y="22"/>
                    </a:lnTo>
                    <a:lnTo>
                      <a:pt x="37" y="37"/>
                    </a:lnTo>
                    <a:lnTo>
                      <a:pt x="22" y="60"/>
                    </a:lnTo>
                    <a:lnTo>
                      <a:pt x="11" y="82"/>
                    </a:lnTo>
                    <a:lnTo>
                      <a:pt x="4" y="104"/>
                    </a:lnTo>
                    <a:lnTo>
                      <a:pt x="0" y="134"/>
                    </a:lnTo>
                    <a:lnTo>
                      <a:pt x="4" y="160"/>
                    </a:lnTo>
                    <a:lnTo>
                      <a:pt x="11" y="186"/>
                    </a:lnTo>
                    <a:lnTo>
                      <a:pt x="22" y="208"/>
                    </a:lnTo>
                    <a:lnTo>
                      <a:pt x="37" y="227"/>
                    </a:lnTo>
                    <a:lnTo>
                      <a:pt x="59" y="246"/>
                    </a:lnTo>
                    <a:lnTo>
                      <a:pt x="82" y="257"/>
                    </a:lnTo>
                    <a:lnTo>
                      <a:pt x="108" y="264"/>
                    </a:lnTo>
                    <a:lnTo>
                      <a:pt x="134" y="268"/>
                    </a:lnTo>
                    <a:lnTo>
                      <a:pt x="160" y="264"/>
                    </a:lnTo>
                    <a:lnTo>
                      <a:pt x="186" y="257"/>
                    </a:lnTo>
                    <a:lnTo>
                      <a:pt x="208" y="246"/>
                    </a:lnTo>
                    <a:lnTo>
                      <a:pt x="230" y="227"/>
                    </a:lnTo>
                    <a:lnTo>
                      <a:pt x="245" y="208"/>
                    </a:lnTo>
                    <a:lnTo>
                      <a:pt x="256" y="186"/>
                    </a:lnTo>
                    <a:lnTo>
                      <a:pt x="264" y="160"/>
                    </a:lnTo>
                    <a:lnTo>
                      <a:pt x="268" y="134"/>
                    </a:lnTo>
                    <a:close/>
                    <a:moveTo>
                      <a:pt x="260" y="134"/>
                    </a:moveTo>
                    <a:lnTo>
                      <a:pt x="256" y="160"/>
                    </a:lnTo>
                    <a:lnTo>
                      <a:pt x="249" y="182"/>
                    </a:lnTo>
                    <a:lnTo>
                      <a:pt x="238" y="205"/>
                    </a:lnTo>
                    <a:lnTo>
                      <a:pt x="223" y="223"/>
                    </a:lnTo>
                    <a:lnTo>
                      <a:pt x="204" y="238"/>
                    </a:lnTo>
                    <a:lnTo>
                      <a:pt x="182" y="249"/>
                    </a:lnTo>
                    <a:lnTo>
                      <a:pt x="160" y="257"/>
                    </a:lnTo>
                    <a:lnTo>
                      <a:pt x="134" y="260"/>
                    </a:lnTo>
                    <a:lnTo>
                      <a:pt x="108" y="257"/>
                    </a:lnTo>
                    <a:lnTo>
                      <a:pt x="85" y="249"/>
                    </a:lnTo>
                    <a:lnTo>
                      <a:pt x="63" y="238"/>
                    </a:lnTo>
                    <a:lnTo>
                      <a:pt x="44" y="223"/>
                    </a:lnTo>
                    <a:lnTo>
                      <a:pt x="30" y="205"/>
                    </a:lnTo>
                    <a:lnTo>
                      <a:pt x="15" y="182"/>
                    </a:lnTo>
                    <a:lnTo>
                      <a:pt x="7" y="160"/>
                    </a:lnTo>
                    <a:lnTo>
                      <a:pt x="7" y="134"/>
                    </a:lnTo>
                    <a:lnTo>
                      <a:pt x="7" y="108"/>
                    </a:lnTo>
                    <a:lnTo>
                      <a:pt x="15" y="82"/>
                    </a:lnTo>
                    <a:lnTo>
                      <a:pt x="30" y="63"/>
                    </a:lnTo>
                    <a:lnTo>
                      <a:pt x="44" y="45"/>
                    </a:lnTo>
                    <a:lnTo>
                      <a:pt x="63" y="26"/>
                    </a:lnTo>
                    <a:lnTo>
                      <a:pt x="85" y="15"/>
                    </a:lnTo>
                    <a:lnTo>
                      <a:pt x="108" y="8"/>
                    </a:lnTo>
                    <a:lnTo>
                      <a:pt x="134" y="8"/>
                    </a:lnTo>
                    <a:lnTo>
                      <a:pt x="160" y="8"/>
                    </a:lnTo>
                    <a:lnTo>
                      <a:pt x="182" y="15"/>
                    </a:lnTo>
                    <a:lnTo>
                      <a:pt x="204" y="26"/>
                    </a:lnTo>
                    <a:lnTo>
                      <a:pt x="223" y="45"/>
                    </a:lnTo>
                    <a:lnTo>
                      <a:pt x="238" y="63"/>
                    </a:lnTo>
                    <a:lnTo>
                      <a:pt x="249" y="82"/>
                    </a:lnTo>
                    <a:lnTo>
                      <a:pt x="256" y="108"/>
                    </a:lnTo>
                    <a:lnTo>
                      <a:pt x="260" y="134"/>
                    </a:lnTo>
                    <a:close/>
                  </a:path>
                </a:pathLst>
              </a:custGeom>
              <a:solidFill>
                <a:srgbClr val="FB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39" name="Freeform 632"/>
              <p:cNvSpPr>
                <a:spLocks noEditPoints="1"/>
              </p:cNvSpPr>
              <p:nvPr/>
            </p:nvSpPr>
            <p:spPr bwMode="auto">
              <a:xfrm>
                <a:off x="4234" y="796"/>
                <a:ext cx="260" cy="260"/>
              </a:xfrm>
              <a:custGeom>
                <a:avLst/>
                <a:gdLst>
                  <a:gd name="T0" fmla="*/ 256 w 260"/>
                  <a:gd name="T1" fmla="*/ 104 h 260"/>
                  <a:gd name="T2" fmla="*/ 238 w 260"/>
                  <a:gd name="T3" fmla="*/ 56 h 260"/>
                  <a:gd name="T4" fmla="*/ 204 w 260"/>
                  <a:gd name="T5" fmla="*/ 22 h 260"/>
                  <a:gd name="T6" fmla="*/ 156 w 260"/>
                  <a:gd name="T7" fmla="*/ 0 h 260"/>
                  <a:gd name="T8" fmla="*/ 104 w 260"/>
                  <a:gd name="T9" fmla="*/ 0 h 260"/>
                  <a:gd name="T10" fmla="*/ 55 w 260"/>
                  <a:gd name="T11" fmla="*/ 22 h 260"/>
                  <a:gd name="T12" fmla="*/ 22 w 260"/>
                  <a:gd name="T13" fmla="*/ 56 h 260"/>
                  <a:gd name="T14" fmla="*/ 3 w 260"/>
                  <a:gd name="T15" fmla="*/ 104 h 260"/>
                  <a:gd name="T16" fmla="*/ 3 w 260"/>
                  <a:gd name="T17" fmla="*/ 156 h 260"/>
                  <a:gd name="T18" fmla="*/ 22 w 260"/>
                  <a:gd name="T19" fmla="*/ 201 h 260"/>
                  <a:gd name="T20" fmla="*/ 55 w 260"/>
                  <a:gd name="T21" fmla="*/ 238 h 260"/>
                  <a:gd name="T22" fmla="*/ 104 w 260"/>
                  <a:gd name="T23" fmla="*/ 256 h 260"/>
                  <a:gd name="T24" fmla="*/ 156 w 260"/>
                  <a:gd name="T25" fmla="*/ 256 h 260"/>
                  <a:gd name="T26" fmla="*/ 204 w 260"/>
                  <a:gd name="T27" fmla="*/ 238 h 260"/>
                  <a:gd name="T28" fmla="*/ 238 w 260"/>
                  <a:gd name="T29" fmla="*/ 201 h 260"/>
                  <a:gd name="T30" fmla="*/ 256 w 260"/>
                  <a:gd name="T31" fmla="*/ 156 h 260"/>
                  <a:gd name="T32" fmla="*/ 252 w 260"/>
                  <a:gd name="T33" fmla="*/ 130 h 260"/>
                  <a:gd name="T34" fmla="*/ 245 w 260"/>
                  <a:gd name="T35" fmla="*/ 178 h 260"/>
                  <a:gd name="T36" fmla="*/ 215 w 260"/>
                  <a:gd name="T37" fmla="*/ 216 h 260"/>
                  <a:gd name="T38" fmla="*/ 178 w 260"/>
                  <a:gd name="T39" fmla="*/ 242 h 260"/>
                  <a:gd name="T40" fmla="*/ 130 w 260"/>
                  <a:gd name="T41" fmla="*/ 253 h 260"/>
                  <a:gd name="T42" fmla="*/ 81 w 260"/>
                  <a:gd name="T43" fmla="*/ 242 h 260"/>
                  <a:gd name="T44" fmla="*/ 44 w 260"/>
                  <a:gd name="T45" fmla="*/ 216 h 260"/>
                  <a:gd name="T46" fmla="*/ 14 w 260"/>
                  <a:gd name="T47" fmla="*/ 178 h 260"/>
                  <a:gd name="T48" fmla="*/ 7 w 260"/>
                  <a:gd name="T49" fmla="*/ 130 h 260"/>
                  <a:gd name="T50" fmla="*/ 14 w 260"/>
                  <a:gd name="T51" fmla="*/ 82 h 260"/>
                  <a:gd name="T52" fmla="*/ 44 w 260"/>
                  <a:gd name="T53" fmla="*/ 41 h 260"/>
                  <a:gd name="T54" fmla="*/ 81 w 260"/>
                  <a:gd name="T55" fmla="*/ 15 h 260"/>
                  <a:gd name="T56" fmla="*/ 130 w 260"/>
                  <a:gd name="T57" fmla="*/ 7 h 260"/>
                  <a:gd name="T58" fmla="*/ 178 w 260"/>
                  <a:gd name="T59" fmla="*/ 15 h 260"/>
                  <a:gd name="T60" fmla="*/ 215 w 260"/>
                  <a:gd name="T61" fmla="*/ 41 h 260"/>
                  <a:gd name="T62" fmla="*/ 245 w 260"/>
                  <a:gd name="T63" fmla="*/ 82 h 260"/>
                  <a:gd name="T64" fmla="*/ 252 w 260"/>
                  <a:gd name="T65" fmla="*/ 130 h 2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0"/>
                  <a:gd name="T100" fmla="*/ 0 h 260"/>
                  <a:gd name="T101" fmla="*/ 260 w 260"/>
                  <a:gd name="T102" fmla="*/ 260 h 2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0" h="260">
                    <a:moveTo>
                      <a:pt x="260" y="130"/>
                    </a:moveTo>
                    <a:lnTo>
                      <a:pt x="256" y="104"/>
                    </a:lnTo>
                    <a:lnTo>
                      <a:pt x="249" y="78"/>
                    </a:lnTo>
                    <a:lnTo>
                      <a:pt x="238" y="56"/>
                    </a:lnTo>
                    <a:lnTo>
                      <a:pt x="223" y="37"/>
                    </a:lnTo>
                    <a:lnTo>
                      <a:pt x="204" y="22"/>
                    </a:lnTo>
                    <a:lnTo>
                      <a:pt x="182" y="7"/>
                    </a:lnTo>
                    <a:lnTo>
                      <a:pt x="156" y="0"/>
                    </a:lnTo>
                    <a:lnTo>
                      <a:pt x="130" y="0"/>
                    </a:lnTo>
                    <a:lnTo>
                      <a:pt x="104" y="0"/>
                    </a:lnTo>
                    <a:lnTo>
                      <a:pt x="78" y="7"/>
                    </a:lnTo>
                    <a:lnTo>
                      <a:pt x="55" y="22"/>
                    </a:lnTo>
                    <a:lnTo>
                      <a:pt x="37" y="37"/>
                    </a:lnTo>
                    <a:lnTo>
                      <a:pt x="22" y="56"/>
                    </a:lnTo>
                    <a:lnTo>
                      <a:pt x="11" y="78"/>
                    </a:lnTo>
                    <a:lnTo>
                      <a:pt x="3" y="104"/>
                    </a:lnTo>
                    <a:lnTo>
                      <a:pt x="0" y="130"/>
                    </a:lnTo>
                    <a:lnTo>
                      <a:pt x="3" y="156"/>
                    </a:lnTo>
                    <a:lnTo>
                      <a:pt x="11" y="178"/>
                    </a:lnTo>
                    <a:lnTo>
                      <a:pt x="22" y="201"/>
                    </a:lnTo>
                    <a:lnTo>
                      <a:pt x="37" y="223"/>
                    </a:lnTo>
                    <a:lnTo>
                      <a:pt x="55" y="238"/>
                    </a:lnTo>
                    <a:lnTo>
                      <a:pt x="78" y="249"/>
                    </a:lnTo>
                    <a:lnTo>
                      <a:pt x="104" y="256"/>
                    </a:lnTo>
                    <a:lnTo>
                      <a:pt x="130" y="260"/>
                    </a:lnTo>
                    <a:lnTo>
                      <a:pt x="156" y="256"/>
                    </a:lnTo>
                    <a:lnTo>
                      <a:pt x="182" y="249"/>
                    </a:lnTo>
                    <a:lnTo>
                      <a:pt x="204" y="238"/>
                    </a:lnTo>
                    <a:lnTo>
                      <a:pt x="223" y="223"/>
                    </a:lnTo>
                    <a:lnTo>
                      <a:pt x="238" y="201"/>
                    </a:lnTo>
                    <a:lnTo>
                      <a:pt x="249" y="178"/>
                    </a:lnTo>
                    <a:lnTo>
                      <a:pt x="256" y="156"/>
                    </a:lnTo>
                    <a:lnTo>
                      <a:pt x="260" y="130"/>
                    </a:lnTo>
                    <a:close/>
                    <a:moveTo>
                      <a:pt x="252" y="130"/>
                    </a:moveTo>
                    <a:lnTo>
                      <a:pt x="249" y="152"/>
                    </a:lnTo>
                    <a:lnTo>
                      <a:pt x="245" y="178"/>
                    </a:lnTo>
                    <a:lnTo>
                      <a:pt x="230" y="197"/>
                    </a:lnTo>
                    <a:lnTo>
                      <a:pt x="215" y="216"/>
                    </a:lnTo>
                    <a:lnTo>
                      <a:pt x="200" y="230"/>
                    </a:lnTo>
                    <a:lnTo>
                      <a:pt x="178" y="242"/>
                    </a:lnTo>
                    <a:lnTo>
                      <a:pt x="156" y="249"/>
                    </a:lnTo>
                    <a:lnTo>
                      <a:pt x="130" y="253"/>
                    </a:lnTo>
                    <a:lnTo>
                      <a:pt x="104" y="249"/>
                    </a:lnTo>
                    <a:lnTo>
                      <a:pt x="81" y="242"/>
                    </a:lnTo>
                    <a:lnTo>
                      <a:pt x="59" y="230"/>
                    </a:lnTo>
                    <a:lnTo>
                      <a:pt x="44" y="216"/>
                    </a:lnTo>
                    <a:lnTo>
                      <a:pt x="26" y="197"/>
                    </a:lnTo>
                    <a:lnTo>
                      <a:pt x="14" y="178"/>
                    </a:lnTo>
                    <a:lnTo>
                      <a:pt x="7" y="152"/>
                    </a:lnTo>
                    <a:lnTo>
                      <a:pt x="7" y="130"/>
                    </a:lnTo>
                    <a:lnTo>
                      <a:pt x="7" y="104"/>
                    </a:lnTo>
                    <a:lnTo>
                      <a:pt x="14" y="82"/>
                    </a:lnTo>
                    <a:lnTo>
                      <a:pt x="26" y="59"/>
                    </a:lnTo>
                    <a:lnTo>
                      <a:pt x="44" y="41"/>
                    </a:lnTo>
                    <a:lnTo>
                      <a:pt x="59" y="26"/>
                    </a:lnTo>
                    <a:lnTo>
                      <a:pt x="81" y="15"/>
                    </a:lnTo>
                    <a:lnTo>
                      <a:pt x="104" y="7"/>
                    </a:lnTo>
                    <a:lnTo>
                      <a:pt x="130" y="7"/>
                    </a:lnTo>
                    <a:lnTo>
                      <a:pt x="156" y="7"/>
                    </a:lnTo>
                    <a:lnTo>
                      <a:pt x="178" y="15"/>
                    </a:lnTo>
                    <a:lnTo>
                      <a:pt x="200" y="26"/>
                    </a:lnTo>
                    <a:lnTo>
                      <a:pt x="215" y="41"/>
                    </a:lnTo>
                    <a:lnTo>
                      <a:pt x="230" y="59"/>
                    </a:lnTo>
                    <a:lnTo>
                      <a:pt x="245" y="82"/>
                    </a:lnTo>
                    <a:lnTo>
                      <a:pt x="249" y="104"/>
                    </a:lnTo>
                    <a:lnTo>
                      <a:pt x="252" y="130"/>
                    </a:lnTo>
                    <a:close/>
                  </a:path>
                </a:pathLst>
              </a:custGeom>
              <a:solidFill>
                <a:srgbClr val="FB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40" name="Freeform 633"/>
              <p:cNvSpPr>
                <a:spLocks noEditPoints="1"/>
              </p:cNvSpPr>
              <p:nvPr/>
            </p:nvSpPr>
            <p:spPr bwMode="auto">
              <a:xfrm>
                <a:off x="4237" y="800"/>
                <a:ext cx="253" cy="252"/>
              </a:xfrm>
              <a:custGeom>
                <a:avLst/>
                <a:gdLst>
                  <a:gd name="T0" fmla="*/ 249 w 253"/>
                  <a:gd name="T1" fmla="*/ 100 h 252"/>
                  <a:gd name="T2" fmla="*/ 231 w 253"/>
                  <a:gd name="T3" fmla="*/ 55 h 252"/>
                  <a:gd name="T4" fmla="*/ 197 w 253"/>
                  <a:gd name="T5" fmla="*/ 18 h 252"/>
                  <a:gd name="T6" fmla="*/ 153 w 253"/>
                  <a:gd name="T7" fmla="*/ 0 h 252"/>
                  <a:gd name="T8" fmla="*/ 101 w 253"/>
                  <a:gd name="T9" fmla="*/ 0 h 252"/>
                  <a:gd name="T10" fmla="*/ 56 w 253"/>
                  <a:gd name="T11" fmla="*/ 18 h 252"/>
                  <a:gd name="T12" fmla="*/ 23 w 253"/>
                  <a:gd name="T13" fmla="*/ 55 h 252"/>
                  <a:gd name="T14" fmla="*/ 0 w 253"/>
                  <a:gd name="T15" fmla="*/ 100 h 252"/>
                  <a:gd name="T16" fmla="*/ 0 w 253"/>
                  <a:gd name="T17" fmla="*/ 152 h 252"/>
                  <a:gd name="T18" fmla="*/ 23 w 253"/>
                  <a:gd name="T19" fmla="*/ 197 h 252"/>
                  <a:gd name="T20" fmla="*/ 56 w 253"/>
                  <a:gd name="T21" fmla="*/ 230 h 252"/>
                  <a:gd name="T22" fmla="*/ 101 w 253"/>
                  <a:gd name="T23" fmla="*/ 249 h 252"/>
                  <a:gd name="T24" fmla="*/ 153 w 253"/>
                  <a:gd name="T25" fmla="*/ 249 h 252"/>
                  <a:gd name="T26" fmla="*/ 197 w 253"/>
                  <a:gd name="T27" fmla="*/ 230 h 252"/>
                  <a:gd name="T28" fmla="*/ 231 w 253"/>
                  <a:gd name="T29" fmla="*/ 197 h 252"/>
                  <a:gd name="T30" fmla="*/ 249 w 253"/>
                  <a:gd name="T31" fmla="*/ 152 h 252"/>
                  <a:gd name="T32" fmla="*/ 246 w 253"/>
                  <a:gd name="T33" fmla="*/ 126 h 252"/>
                  <a:gd name="T34" fmla="*/ 238 w 253"/>
                  <a:gd name="T35" fmla="*/ 171 h 252"/>
                  <a:gd name="T36" fmla="*/ 212 w 253"/>
                  <a:gd name="T37" fmla="*/ 208 h 252"/>
                  <a:gd name="T38" fmla="*/ 171 w 253"/>
                  <a:gd name="T39" fmla="*/ 234 h 252"/>
                  <a:gd name="T40" fmla="*/ 127 w 253"/>
                  <a:gd name="T41" fmla="*/ 245 h 252"/>
                  <a:gd name="T42" fmla="*/ 78 w 253"/>
                  <a:gd name="T43" fmla="*/ 234 h 252"/>
                  <a:gd name="T44" fmla="*/ 41 w 253"/>
                  <a:gd name="T45" fmla="*/ 208 h 252"/>
                  <a:gd name="T46" fmla="*/ 15 w 253"/>
                  <a:gd name="T47" fmla="*/ 171 h 252"/>
                  <a:gd name="T48" fmla="*/ 8 w 253"/>
                  <a:gd name="T49" fmla="*/ 126 h 252"/>
                  <a:gd name="T50" fmla="*/ 15 w 253"/>
                  <a:gd name="T51" fmla="*/ 78 h 252"/>
                  <a:gd name="T52" fmla="*/ 41 w 253"/>
                  <a:gd name="T53" fmla="*/ 40 h 252"/>
                  <a:gd name="T54" fmla="*/ 78 w 253"/>
                  <a:gd name="T55" fmla="*/ 14 h 252"/>
                  <a:gd name="T56" fmla="*/ 127 w 253"/>
                  <a:gd name="T57" fmla="*/ 7 h 252"/>
                  <a:gd name="T58" fmla="*/ 171 w 253"/>
                  <a:gd name="T59" fmla="*/ 14 h 252"/>
                  <a:gd name="T60" fmla="*/ 212 w 253"/>
                  <a:gd name="T61" fmla="*/ 40 h 252"/>
                  <a:gd name="T62" fmla="*/ 238 w 253"/>
                  <a:gd name="T63" fmla="*/ 78 h 252"/>
                  <a:gd name="T64" fmla="*/ 246 w 253"/>
                  <a:gd name="T65" fmla="*/ 126 h 2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3"/>
                  <a:gd name="T100" fmla="*/ 0 h 252"/>
                  <a:gd name="T101" fmla="*/ 253 w 253"/>
                  <a:gd name="T102" fmla="*/ 252 h 25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3" h="252">
                    <a:moveTo>
                      <a:pt x="253" y="126"/>
                    </a:moveTo>
                    <a:lnTo>
                      <a:pt x="249" y="100"/>
                    </a:lnTo>
                    <a:lnTo>
                      <a:pt x="242" y="74"/>
                    </a:lnTo>
                    <a:lnTo>
                      <a:pt x="231" y="55"/>
                    </a:lnTo>
                    <a:lnTo>
                      <a:pt x="216" y="37"/>
                    </a:lnTo>
                    <a:lnTo>
                      <a:pt x="197" y="18"/>
                    </a:lnTo>
                    <a:lnTo>
                      <a:pt x="175" y="7"/>
                    </a:lnTo>
                    <a:lnTo>
                      <a:pt x="153" y="0"/>
                    </a:lnTo>
                    <a:lnTo>
                      <a:pt x="127" y="0"/>
                    </a:lnTo>
                    <a:lnTo>
                      <a:pt x="101" y="0"/>
                    </a:lnTo>
                    <a:lnTo>
                      <a:pt x="78" y="7"/>
                    </a:lnTo>
                    <a:lnTo>
                      <a:pt x="56" y="18"/>
                    </a:lnTo>
                    <a:lnTo>
                      <a:pt x="37" y="37"/>
                    </a:lnTo>
                    <a:lnTo>
                      <a:pt x="23" y="55"/>
                    </a:lnTo>
                    <a:lnTo>
                      <a:pt x="8" y="74"/>
                    </a:lnTo>
                    <a:lnTo>
                      <a:pt x="0" y="100"/>
                    </a:lnTo>
                    <a:lnTo>
                      <a:pt x="0" y="126"/>
                    </a:lnTo>
                    <a:lnTo>
                      <a:pt x="0" y="152"/>
                    </a:lnTo>
                    <a:lnTo>
                      <a:pt x="8" y="174"/>
                    </a:lnTo>
                    <a:lnTo>
                      <a:pt x="23" y="197"/>
                    </a:lnTo>
                    <a:lnTo>
                      <a:pt x="37" y="215"/>
                    </a:lnTo>
                    <a:lnTo>
                      <a:pt x="56" y="230"/>
                    </a:lnTo>
                    <a:lnTo>
                      <a:pt x="78" y="241"/>
                    </a:lnTo>
                    <a:lnTo>
                      <a:pt x="101" y="249"/>
                    </a:lnTo>
                    <a:lnTo>
                      <a:pt x="127" y="252"/>
                    </a:lnTo>
                    <a:lnTo>
                      <a:pt x="153" y="249"/>
                    </a:lnTo>
                    <a:lnTo>
                      <a:pt x="175" y="241"/>
                    </a:lnTo>
                    <a:lnTo>
                      <a:pt x="197" y="230"/>
                    </a:lnTo>
                    <a:lnTo>
                      <a:pt x="216" y="215"/>
                    </a:lnTo>
                    <a:lnTo>
                      <a:pt x="231" y="197"/>
                    </a:lnTo>
                    <a:lnTo>
                      <a:pt x="242" y="174"/>
                    </a:lnTo>
                    <a:lnTo>
                      <a:pt x="249" y="152"/>
                    </a:lnTo>
                    <a:lnTo>
                      <a:pt x="253" y="126"/>
                    </a:lnTo>
                    <a:close/>
                    <a:moveTo>
                      <a:pt x="246" y="126"/>
                    </a:moveTo>
                    <a:lnTo>
                      <a:pt x="242" y="148"/>
                    </a:lnTo>
                    <a:lnTo>
                      <a:pt x="238" y="171"/>
                    </a:lnTo>
                    <a:lnTo>
                      <a:pt x="227" y="193"/>
                    </a:lnTo>
                    <a:lnTo>
                      <a:pt x="212" y="208"/>
                    </a:lnTo>
                    <a:lnTo>
                      <a:pt x="194" y="223"/>
                    </a:lnTo>
                    <a:lnTo>
                      <a:pt x="171" y="234"/>
                    </a:lnTo>
                    <a:lnTo>
                      <a:pt x="149" y="241"/>
                    </a:lnTo>
                    <a:lnTo>
                      <a:pt x="127" y="245"/>
                    </a:lnTo>
                    <a:lnTo>
                      <a:pt x="101" y="241"/>
                    </a:lnTo>
                    <a:lnTo>
                      <a:pt x="78" y="234"/>
                    </a:lnTo>
                    <a:lnTo>
                      <a:pt x="60" y="223"/>
                    </a:lnTo>
                    <a:lnTo>
                      <a:pt x="41" y="208"/>
                    </a:lnTo>
                    <a:lnTo>
                      <a:pt x="26" y="193"/>
                    </a:lnTo>
                    <a:lnTo>
                      <a:pt x="15" y="171"/>
                    </a:lnTo>
                    <a:lnTo>
                      <a:pt x="8" y="148"/>
                    </a:lnTo>
                    <a:lnTo>
                      <a:pt x="8" y="126"/>
                    </a:lnTo>
                    <a:lnTo>
                      <a:pt x="8" y="100"/>
                    </a:lnTo>
                    <a:lnTo>
                      <a:pt x="15" y="78"/>
                    </a:lnTo>
                    <a:lnTo>
                      <a:pt x="26" y="59"/>
                    </a:lnTo>
                    <a:lnTo>
                      <a:pt x="41" y="40"/>
                    </a:lnTo>
                    <a:lnTo>
                      <a:pt x="60" y="26"/>
                    </a:lnTo>
                    <a:lnTo>
                      <a:pt x="78" y="14"/>
                    </a:lnTo>
                    <a:lnTo>
                      <a:pt x="101" y="7"/>
                    </a:lnTo>
                    <a:lnTo>
                      <a:pt x="127" y="7"/>
                    </a:lnTo>
                    <a:lnTo>
                      <a:pt x="149" y="7"/>
                    </a:lnTo>
                    <a:lnTo>
                      <a:pt x="171" y="14"/>
                    </a:lnTo>
                    <a:lnTo>
                      <a:pt x="194" y="26"/>
                    </a:lnTo>
                    <a:lnTo>
                      <a:pt x="212" y="40"/>
                    </a:lnTo>
                    <a:lnTo>
                      <a:pt x="227" y="59"/>
                    </a:lnTo>
                    <a:lnTo>
                      <a:pt x="238" y="78"/>
                    </a:lnTo>
                    <a:lnTo>
                      <a:pt x="242" y="100"/>
                    </a:lnTo>
                    <a:lnTo>
                      <a:pt x="246" y="126"/>
                    </a:lnTo>
                    <a:close/>
                  </a:path>
                </a:pathLst>
              </a:custGeom>
              <a:solidFill>
                <a:srgbClr val="FB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41" name="Freeform 634"/>
              <p:cNvSpPr>
                <a:spLocks noEditPoints="1"/>
              </p:cNvSpPr>
              <p:nvPr/>
            </p:nvSpPr>
            <p:spPr bwMode="auto">
              <a:xfrm>
                <a:off x="4241" y="803"/>
                <a:ext cx="245" cy="246"/>
              </a:xfrm>
              <a:custGeom>
                <a:avLst/>
                <a:gdLst>
                  <a:gd name="T0" fmla="*/ 242 w 245"/>
                  <a:gd name="T1" fmla="*/ 97 h 246"/>
                  <a:gd name="T2" fmla="*/ 223 w 245"/>
                  <a:gd name="T3" fmla="*/ 52 h 246"/>
                  <a:gd name="T4" fmla="*/ 193 w 245"/>
                  <a:gd name="T5" fmla="*/ 19 h 246"/>
                  <a:gd name="T6" fmla="*/ 149 w 245"/>
                  <a:gd name="T7" fmla="*/ 0 h 246"/>
                  <a:gd name="T8" fmla="*/ 97 w 245"/>
                  <a:gd name="T9" fmla="*/ 0 h 246"/>
                  <a:gd name="T10" fmla="*/ 52 w 245"/>
                  <a:gd name="T11" fmla="*/ 19 h 246"/>
                  <a:gd name="T12" fmla="*/ 19 w 245"/>
                  <a:gd name="T13" fmla="*/ 52 h 246"/>
                  <a:gd name="T14" fmla="*/ 0 w 245"/>
                  <a:gd name="T15" fmla="*/ 97 h 246"/>
                  <a:gd name="T16" fmla="*/ 0 w 245"/>
                  <a:gd name="T17" fmla="*/ 145 h 246"/>
                  <a:gd name="T18" fmla="*/ 19 w 245"/>
                  <a:gd name="T19" fmla="*/ 190 h 246"/>
                  <a:gd name="T20" fmla="*/ 52 w 245"/>
                  <a:gd name="T21" fmla="*/ 223 h 246"/>
                  <a:gd name="T22" fmla="*/ 97 w 245"/>
                  <a:gd name="T23" fmla="*/ 242 h 246"/>
                  <a:gd name="T24" fmla="*/ 149 w 245"/>
                  <a:gd name="T25" fmla="*/ 242 h 246"/>
                  <a:gd name="T26" fmla="*/ 193 w 245"/>
                  <a:gd name="T27" fmla="*/ 223 h 246"/>
                  <a:gd name="T28" fmla="*/ 223 w 245"/>
                  <a:gd name="T29" fmla="*/ 190 h 246"/>
                  <a:gd name="T30" fmla="*/ 242 w 245"/>
                  <a:gd name="T31" fmla="*/ 145 h 246"/>
                  <a:gd name="T32" fmla="*/ 238 w 245"/>
                  <a:gd name="T33" fmla="*/ 123 h 246"/>
                  <a:gd name="T34" fmla="*/ 231 w 245"/>
                  <a:gd name="T35" fmla="*/ 168 h 246"/>
                  <a:gd name="T36" fmla="*/ 205 w 245"/>
                  <a:gd name="T37" fmla="*/ 205 h 246"/>
                  <a:gd name="T38" fmla="*/ 167 w 245"/>
                  <a:gd name="T39" fmla="*/ 227 h 246"/>
                  <a:gd name="T40" fmla="*/ 123 w 245"/>
                  <a:gd name="T41" fmla="*/ 238 h 246"/>
                  <a:gd name="T42" fmla="*/ 78 w 245"/>
                  <a:gd name="T43" fmla="*/ 227 h 246"/>
                  <a:gd name="T44" fmla="*/ 41 w 245"/>
                  <a:gd name="T45" fmla="*/ 205 h 246"/>
                  <a:gd name="T46" fmla="*/ 15 w 245"/>
                  <a:gd name="T47" fmla="*/ 168 h 246"/>
                  <a:gd name="T48" fmla="*/ 7 w 245"/>
                  <a:gd name="T49" fmla="*/ 123 h 246"/>
                  <a:gd name="T50" fmla="*/ 15 w 245"/>
                  <a:gd name="T51" fmla="*/ 78 h 246"/>
                  <a:gd name="T52" fmla="*/ 41 w 245"/>
                  <a:gd name="T53" fmla="*/ 41 h 246"/>
                  <a:gd name="T54" fmla="*/ 78 w 245"/>
                  <a:gd name="T55" fmla="*/ 15 h 246"/>
                  <a:gd name="T56" fmla="*/ 123 w 245"/>
                  <a:gd name="T57" fmla="*/ 8 h 246"/>
                  <a:gd name="T58" fmla="*/ 167 w 245"/>
                  <a:gd name="T59" fmla="*/ 15 h 246"/>
                  <a:gd name="T60" fmla="*/ 205 w 245"/>
                  <a:gd name="T61" fmla="*/ 41 h 246"/>
                  <a:gd name="T62" fmla="*/ 231 w 245"/>
                  <a:gd name="T63" fmla="*/ 78 h 246"/>
                  <a:gd name="T64" fmla="*/ 238 w 245"/>
                  <a:gd name="T65" fmla="*/ 123 h 2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5"/>
                  <a:gd name="T100" fmla="*/ 0 h 246"/>
                  <a:gd name="T101" fmla="*/ 245 w 245"/>
                  <a:gd name="T102" fmla="*/ 246 h 2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5" h="246">
                    <a:moveTo>
                      <a:pt x="245" y="123"/>
                    </a:moveTo>
                    <a:lnTo>
                      <a:pt x="242" y="97"/>
                    </a:lnTo>
                    <a:lnTo>
                      <a:pt x="238" y="75"/>
                    </a:lnTo>
                    <a:lnTo>
                      <a:pt x="223" y="52"/>
                    </a:lnTo>
                    <a:lnTo>
                      <a:pt x="208" y="34"/>
                    </a:lnTo>
                    <a:lnTo>
                      <a:pt x="193" y="19"/>
                    </a:lnTo>
                    <a:lnTo>
                      <a:pt x="171" y="8"/>
                    </a:lnTo>
                    <a:lnTo>
                      <a:pt x="149" y="0"/>
                    </a:lnTo>
                    <a:lnTo>
                      <a:pt x="123" y="0"/>
                    </a:lnTo>
                    <a:lnTo>
                      <a:pt x="97" y="0"/>
                    </a:lnTo>
                    <a:lnTo>
                      <a:pt x="74" y="8"/>
                    </a:lnTo>
                    <a:lnTo>
                      <a:pt x="52" y="19"/>
                    </a:lnTo>
                    <a:lnTo>
                      <a:pt x="37" y="34"/>
                    </a:lnTo>
                    <a:lnTo>
                      <a:pt x="19" y="52"/>
                    </a:lnTo>
                    <a:lnTo>
                      <a:pt x="7" y="75"/>
                    </a:lnTo>
                    <a:lnTo>
                      <a:pt x="0" y="97"/>
                    </a:lnTo>
                    <a:lnTo>
                      <a:pt x="0" y="123"/>
                    </a:lnTo>
                    <a:lnTo>
                      <a:pt x="0" y="145"/>
                    </a:lnTo>
                    <a:lnTo>
                      <a:pt x="7" y="171"/>
                    </a:lnTo>
                    <a:lnTo>
                      <a:pt x="19" y="190"/>
                    </a:lnTo>
                    <a:lnTo>
                      <a:pt x="37" y="209"/>
                    </a:lnTo>
                    <a:lnTo>
                      <a:pt x="52" y="223"/>
                    </a:lnTo>
                    <a:lnTo>
                      <a:pt x="74" y="235"/>
                    </a:lnTo>
                    <a:lnTo>
                      <a:pt x="97" y="242"/>
                    </a:lnTo>
                    <a:lnTo>
                      <a:pt x="123" y="246"/>
                    </a:lnTo>
                    <a:lnTo>
                      <a:pt x="149" y="242"/>
                    </a:lnTo>
                    <a:lnTo>
                      <a:pt x="171" y="235"/>
                    </a:lnTo>
                    <a:lnTo>
                      <a:pt x="193" y="223"/>
                    </a:lnTo>
                    <a:lnTo>
                      <a:pt x="208" y="209"/>
                    </a:lnTo>
                    <a:lnTo>
                      <a:pt x="223" y="190"/>
                    </a:lnTo>
                    <a:lnTo>
                      <a:pt x="238" y="171"/>
                    </a:lnTo>
                    <a:lnTo>
                      <a:pt x="242" y="145"/>
                    </a:lnTo>
                    <a:lnTo>
                      <a:pt x="245" y="123"/>
                    </a:lnTo>
                    <a:close/>
                    <a:moveTo>
                      <a:pt x="238" y="123"/>
                    </a:moveTo>
                    <a:lnTo>
                      <a:pt x="234" y="145"/>
                    </a:lnTo>
                    <a:lnTo>
                      <a:pt x="231" y="168"/>
                    </a:lnTo>
                    <a:lnTo>
                      <a:pt x="219" y="186"/>
                    </a:lnTo>
                    <a:lnTo>
                      <a:pt x="205" y="205"/>
                    </a:lnTo>
                    <a:lnTo>
                      <a:pt x="186" y="220"/>
                    </a:lnTo>
                    <a:lnTo>
                      <a:pt x="167" y="227"/>
                    </a:lnTo>
                    <a:lnTo>
                      <a:pt x="145" y="235"/>
                    </a:lnTo>
                    <a:lnTo>
                      <a:pt x="123" y="238"/>
                    </a:lnTo>
                    <a:lnTo>
                      <a:pt x="100" y="235"/>
                    </a:lnTo>
                    <a:lnTo>
                      <a:pt x="78" y="227"/>
                    </a:lnTo>
                    <a:lnTo>
                      <a:pt x="59" y="220"/>
                    </a:lnTo>
                    <a:lnTo>
                      <a:pt x="41" y="205"/>
                    </a:lnTo>
                    <a:lnTo>
                      <a:pt x="26" y="186"/>
                    </a:lnTo>
                    <a:lnTo>
                      <a:pt x="15" y="168"/>
                    </a:lnTo>
                    <a:lnTo>
                      <a:pt x="7" y="145"/>
                    </a:lnTo>
                    <a:lnTo>
                      <a:pt x="7" y="123"/>
                    </a:lnTo>
                    <a:lnTo>
                      <a:pt x="7" y="97"/>
                    </a:lnTo>
                    <a:lnTo>
                      <a:pt x="15" y="78"/>
                    </a:lnTo>
                    <a:lnTo>
                      <a:pt x="26" y="56"/>
                    </a:lnTo>
                    <a:lnTo>
                      <a:pt x="41" y="41"/>
                    </a:lnTo>
                    <a:lnTo>
                      <a:pt x="59" y="26"/>
                    </a:lnTo>
                    <a:lnTo>
                      <a:pt x="78" y="15"/>
                    </a:lnTo>
                    <a:lnTo>
                      <a:pt x="100" y="8"/>
                    </a:lnTo>
                    <a:lnTo>
                      <a:pt x="123" y="8"/>
                    </a:lnTo>
                    <a:lnTo>
                      <a:pt x="145" y="8"/>
                    </a:lnTo>
                    <a:lnTo>
                      <a:pt x="167" y="15"/>
                    </a:lnTo>
                    <a:lnTo>
                      <a:pt x="186" y="26"/>
                    </a:lnTo>
                    <a:lnTo>
                      <a:pt x="205" y="41"/>
                    </a:lnTo>
                    <a:lnTo>
                      <a:pt x="219" y="56"/>
                    </a:lnTo>
                    <a:lnTo>
                      <a:pt x="231" y="78"/>
                    </a:lnTo>
                    <a:lnTo>
                      <a:pt x="234" y="97"/>
                    </a:lnTo>
                    <a:lnTo>
                      <a:pt x="238" y="123"/>
                    </a:lnTo>
                    <a:close/>
                  </a:path>
                </a:pathLst>
              </a:custGeom>
              <a:solidFill>
                <a:srgbClr val="FBD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42" name="Freeform 635"/>
              <p:cNvSpPr>
                <a:spLocks noEditPoints="1"/>
              </p:cNvSpPr>
              <p:nvPr/>
            </p:nvSpPr>
            <p:spPr bwMode="auto">
              <a:xfrm>
                <a:off x="4245" y="807"/>
                <a:ext cx="238" cy="238"/>
              </a:xfrm>
              <a:custGeom>
                <a:avLst/>
                <a:gdLst>
                  <a:gd name="T0" fmla="*/ 234 w 238"/>
                  <a:gd name="T1" fmla="*/ 93 h 238"/>
                  <a:gd name="T2" fmla="*/ 219 w 238"/>
                  <a:gd name="T3" fmla="*/ 52 h 238"/>
                  <a:gd name="T4" fmla="*/ 186 w 238"/>
                  <a:gd name="T5" fmla="*/ 19 h 238"/>
                  <a:gd name="T6" fmla="*/ 141 w 238"/>
                  <a:gd name="T7" fmla="*/ 0 h 238"/>
                  <a:gd name="T8" fmla="*/ 93 w 238"/>
                  <a:gd name="T9" fmla="*/ 0 h 238"/>
                  <a:gd name="T10" fmla="*/ 52 w 238"/>
                  <a:gd name="T11" fmla="*/ 19 h 238"/>
                  <a:gd name="T12" fmla="*/ 18 w 238"/>
                  <a:gd name="T13" fmla="*/ 52 h 238"/>
                  <a:gd name="T14" fmla="*/ 0 w 238"/>
                  <a:gd name="T15" fmla="*/ 93 h 238"/>
                  <a:gd name="T16" fmla="*/ 0 w 238"/>
                  <a:gd name="T17" fmla="*/ 141 h 238"/>
                  <a:gd name="T18" fmla="*/ 18 w 238"/>
                  <a:gd name="T19" fmla="*/ 186 h 238"/>
                  <a:gd name="T20" fmla="*/ 52 w 238"/>
                  <a:gd name="T21" fmla="*/ 216 h 238"/>
                  <a:gd name="T22" fmla="*/ 93 w 238"/>
                  <a:gd name="T23" fmla="*/ 234 h 238"/>
                  <a:gd name="T24" fmla="*/ 141 w 238"/>
                  <a:gd name="T25" fmla="*/ 234 h 238"/>
                  <a:gd name="T26" fmla="*/ 186 w 238"/>
                  <a:gd name="T27" fmla="*/ 216 h 238"/>
                  <a:gd name="T28" fmla="*/ 219 w 238"/>
                  <a:gd name="T29" fmla="*/ 186 h 238"/>
                  <a:gd name="T30" fmla="*/ 234 w 238"/>
                  <a:gd name="T31" fmla="*/ 141 h 238"/>
                  <a:gd name="T32" fmla="*/ 230 w 238"/>
                  <a:gd name="T33" fmla="*/ 119 h 238"/>
                  <a:gd name="T34" fmla="*/ 223 w 238"/>
                  <a:gd name="T35" fmla="*/ 160 h 238"/>
                  <a:gd name="T36" fmla="*/ 197 w 238"/>
                  <a:gd name="T37" fmla="*/ 197 h 238"/>
                  <a:gd name="T38" fmla="*/ 163 w 238"/>
                  <a:gd name="T39" fmla="*/ 223 h 238"/>
                  <a:gd name="T40" fmla="*/ 119 w 238"/>
                  <a:gd name="T41" fmla="*/ 231 h 238"/>
                  <a:gd name="T42" fmla="*/ 74 w 238"/>
                  <a:gd name="T43" fmla="*/ 223 h 238"/>
                  <a:gd name="T44" fmla="*/ 41 w 238"/>
                  <a:gd name="T45" fmla="*/ 197 h 238"/>
                  <a:gd name="T46" fmla="*/ 15 w 238"/>
                  <a:gd name="T47" fmla="*/ 160 h 238"/>
                  <a:gd name="T48" fmla="*/ 7 w 238"/>
                  <a:gd name="T49" fmla="*/ 119 h 238"/>
                  <a:gd name="T50" fmla="*/ 15 w 238"/>
                  <a:gd name="T51" fmla="*/ 74 h 238"/>
                  <a:gd name="T52" fmla="*/ 41 w 238"/>
                  <a:gd name="T53" fmla="*/ 37 h 238"/>
                  <a:gd name="T54" fmla="*/ 74 w 238"/>
                  <a:gd name="T55" fmla="*/ 15 h 238"/>
                  <a:gd name="T56" fmla="*/ 119 w 238"/>
                  <a:gd name="T57" fmla="*/ 7 h 238"/>
                  <a:gd name="T58" fmla="*/ 163 w 238"/>
                  <a:gd name="T59" fmla="*/ 15 h 238"/>
                  <a:gd name="T60" fmla="*/ 197 w 238"/>
                  <a:gd name="T61" fmla="*/ 37 h 238"/>
                  <a:gd name="T62" fmla="*/ 223 w 238"/>
                  <a:gd name="T63" fmla="*/ 74 h 238"/>
                  <a:gd name="T64" fmla="*/ 230 w 238"/>
                  <a:gd name="T65" fmla="*/ 119 h 2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8"/>
                  <a:gd name="T100" fmla="*/ 0 h 238"/>
                  <a:gd name="T101" fmla="*/ 238 w 238"/>
                  <a:gd name="T102" fmla="*/ 238 h 2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8" h="238">
                    <a:moveTo>
                      <a:pt x="238" y="119"/>
                    </a:moveTo>
                    <a:lnTo>
                      <a:pt x="234" y="93"/>
                    </a:lnTo>
                    <a:lnTo>
                      <a:pt x="230" y="71"/>
                    </a:lnTo>
                    <a:lnTo>
                      <a:pt x="219" y="52"/>
                    </a:lnTo>
                    <a:lnTo>
                      <a:pt x="204" y="33"/>
                    </a:lnTo>
                    <a:lnTo>
                      <a:pt x="186" y="19"/>
                    </a:lnTo>
                    <a:lnTo>
                      <a:pt x="163" y="7"/>
                    </a:lnTo>
                    <a:lnTo>
                      <a:pt x="141" y="0"/>
                    </a:lnTo>
                    <a:lnTo>
                      <a:pt x="119" y="0"/>
                    </a:lnTo>
                    <a:lnTo>
                      <a:pt x="93" y="0"/>
                    </a:lnTo>
                    <a:lnTo>
                      <a:pt x="70" y="7"/>
                    </a:lnTo>
                    <a:lnTo>
                      <a:pt x="52" y="19"/>
                    </a:lnTo>
                    <a:lnTo>
                      <a:pt x="33" y="33"/>
                    </a:lnTo>
                    <a:lnTo>
                      <a:pt x="18" y="52"/>
                    </a:lnTo>
                    <a:lnTo>
                      <a:pt x="7" y="71"/>
                    </a:lnTo>
                    <a:lnTo>
                      <a:pt x="0" y="93"/>
                    </a:lnTo>
                    <a:lnTo>
                      <a:pt x="0" y="119"/>
                    </a:lnTo>
                    <a:lnTo>
                      <a:pt x="0" y="141"/>
                    </a:lnTo>
                    <a:lnTo>
                      <a:pt x="7" y="164"/>
                    </a:lnTo>
                    <a:lnTo>
                      <a:pt x="18" y="186"/>
                    </a:lnTo>
                    <a:lnTo>
                      <a:pt x="33" y="201"/>
                    </a:lnTo>
                    <a:lnTo>
                      <a:pt x="52" y="216"/>
                    </a:lnTo>
                    <a:lnTo>
                      <a:pt x="70" y="227"/>
                    </a:lnTo>
                    <a:lnTo>
                      <a:pt x="93" y="234"/>
                    </a:lnTo>
                    <a:lnTo>
                      <a:pt x="119" y="238"/>
                    </a:lnTo>
                    <a:lnTo>
                      <a:pt x="141" y="234"/>
                    </a:lnTo>
                    <a:lnTo>
                      <a:pt x="163" y="227"/>
                    </a:lnTo>
                    <a:lnTo>
                      <a:pt x="186" y="216"/>
                    </a:lnTo>
                    <a:lnTo>
                      <a:pt x="204" y="201"/>
                    </a:lnTo>
                    <a:lnTo>
                      <a:pt x="219" y="186"/>
                    </a:lnTo>
                    <a:lnTo>
                      <a:pt x="230" y="164"/>
                    </a:lnTo>
                    <a:lnTo>
                      <a:pt x="234" y="141"/>
                    </a:lnTo>
                    <a:lnTo>
                      <a:pt x="238" y="119"/>
                    </a:lnTo>
                    <a:close/>
                    <a:moveTo>
                      <a:pt x="230" y="119"/>
                    </a:moveTo>
                    <a:lnTo>
                      <a:pt x="230" y="141"/>
                    </a:lnTo>
                    <a:lnTo>
                      <a:pt x="223" y="160"/>
                    </a:lnTo>
                    <a:lnTo>
                      <a:pt x="212" y="182"/>
                    </a:lnTo>
                    <a:lnTo>
                      <a:pt x="197" y="197"/>
                    </a:lnTo>
                    <a:lnTo>
                      <a:pt x="182" y="212"/>
                    </a:lnTo>
                    <a:lnTo>
                      <a:pt x="163" y="223"/>
                    </a:lnTo>
                    <a:lnTo>
                      <a:pt x="141" y="227"/>
                    </a:lnTo>
                    <a:lnTo>
                      <a:pt x="119" y="231"/>
                    </a:lnTo>
                    <a:lnTo>
                      <a:pt x="96" y="227"/>
                    </a:lnTo>
                    <a:lnTo>
                      <a:pt x="74" y="223"/>
                    </a:lnTo>
                    <a:lnTo>
                      <a:pt x="55" y="212"/>
                    </a:lnTo>
                    <a:lnTo>
                      <a:pt x="41" y="197"/>
                    </a:lnTo>
                    <a:lnTo>
                      <a:pt x="26" y="182"/>
                    </a:lnTo>
                    <a:lnTo>
                      <a:pt x="15" y="160"/>
                    </a:lnTo>
                    <a:lnTo>
                      <a:pt x="7" y="141"/>
                    </a:lnTo>
                    <a:lnTo>
                      <a:pt x="7" y="119"/>
                    </a:lnTo>
                    <a:lnTo>
                      <a:pt x="7" y="97"/>
                    </a:lnTo>
                    <a:lnTo>
                      <a:pt x="15" y="74"/>
                    </a:lnTo>
                    <a:lnTo>
                      <a:pt x="26" y="56"/>
                    </a:lnTo>
                    <a:lnTo>
                      <a:pt x="41" y="37"/>
                    </a:lnTo>
                    <a:lnTo>
                      <a:pt x="55" y="26"/>
                    </a:lnTo>
                    <a:lnTo>
                      <a:pt x="74" y="15"/>
                    </a:lnTo>
                    <a:lnTo>
                      <a:pt x="96" y="7"/>
                    </a:lnTo>
                    <a:lnTo>
                      <a:pt x="119" y="7"/>
                    </a:lnTo>
                    <a:lnTo>
                      <a:pt x="141" y="7"/>
                    </a:lnTo>
                    <a:lnTo>
                      <a:pt x="163" y="15"/>
                    </a:lnTo>
                    <a:lnTo>
                      <a:pt x="182" y="26"/>
                    </a:lnTo>
                    <a:lnTo>
                      <a:pt x="197" y="37"/>
                    </a:lnTo>
                    <a:lnTo>
                      <a:pt x="212" y="56"/>
                    </a:lnTo>
                    <a:lnTo>
                      <a:pt x="223" y="74"/>
                    </a:lnTo>
                    <a:lnTo>
                      <a:pt x="230" y="97"/>
                    </a:lnTo>
                    <a:lnTo>
                      <a:pt x="230" y="119"/>
                    </a:lnTo>
                    <a:close/>
                  </a:path>
                </a:pathLst>
              </a:custGeom>
              <a:solidFill>
                <a:srgbClr val="FB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43" name="Freeform 636"/>
              <p:cNvSpPr>
                <a:spLocks noEditPoints="1"/>
              </p:cNvSpPr>
              <p:nvPr/>
            </p:nvSpPr>
            <p:spPr bwMode="auto">
              <a:xfrm>
                <a:off x="4248" y="811"/>
                <a:ext cx="231" cy="230"/>
              </a:xfrm>
              <a:custGeom>
                <a:avLst/>
                <a:gdLst>
                  <a:gd name="T0" fmla="*/ 227 w 231"/>
                  <a:gd name="T1" fmla="*/ 89 h 230"/>
                  <a:gd name="T2" fmla="*/ 212 w 231"/>
                  <a:gd name="T3" fmla="*/ 48 h 230"/>
                  <a:gd name="T4" fmla="*/ 179 w 231"/>
                  <a:gd name="T5" fmla="*/ 18 h 230"/>
                  <a:gd name="T6" fmla="*/ 138 w 231"/>
                  <a:gd name="T7" fmla="*/ 0 h 230"/>
                  <a:gd name="T8" fmla="*/ 93 w 231"/>
                  <a:gd name="T9" fmla="*/ 0 h 230"/>
                  <a:gd name="T10" fmla="*/ 52 w 231"/>
                  <a:gd name="T11" fmla="*/ 18 h 230"/>
                  <a:gd name="T12" fmla="*/ 19 w 231"/>
                  <a:gd name="T13" fmla="*/ 48 h 230"/>
                  <a:gd name="T14" fmla="*/ 0 w 231"/>
                  <a:gd name="T15" fmla="*/ 89 h 230"/>
                  <a:gd name="T16" fmla="*/ 0 w 231"/>
                  <a:gd name="T17" fmla="*/ 137 h 230"/>
                  <a:gd name="T18" fmla="*/ 19 w 231"/>
                  <a:gd name="T19" fmla="*/ 178 h 230"/>
                  <a:gd name="T20" fmla="*/ 52 w 231"/>
                  <a:gd name="T21" fmla="*/ 212 h 230"/>
                  <a:gd name="T22" fmla="*/ 93 w 231"/>
                  <a:gd name="T23" fmla="*/ 227 h 230"/>
                  <a:gd name="T24" fmla="*/ 138 w 231"/>
                  <a:gd name="T25" fmla="*/ 227 h 230"/>
                  <a:gd name="T26" fmla="*/ 179 w 231"/>
                  <a:gd name="T27" fmla="*/ 212 h 230"/>
                  <a:gd name="T28" fmla="*/ 212 w 231"/>
                  <a:gd name="T29" fmla="*/ 178 h 230"/>
                  <a:gd name="T30" fmla="*/ 227 w 231"/>
                  <a:gd name="T31" fmla="*/ 137 h 230"/>
                  <a:gd name="T32" fmla="*/ 224 w 231"/>
                  <a:gd name="T33" fmla="*/ 115 h 230"/>
                  <a:gd name="T34" fmla="*/ 216 w 231"/>
                  <a:gd name="T35" fmla="*/ 156 h 230"/>
                  <a:gd name="T36" fmla="*/ 194 w 231"/>
                  <a:gd name="T37" fmla="*/ 189 h 230"/>
                  <a:gd name="T38" fmla="*/ 157 w 231"/>
                  <a:gd name="T39" fmla="*/ 215 h 230"/>
                  <a:gd name="T40" fmla="*/ 116 w 231"/>
                  <a:gd name="T41" fmla="*/ 223 h 230"/>
                  <a:gd name="T42" fmla="*/ 75 w 231"/>
                  <a:gd name="T43" fmla="*/ 215 h 230"/>
                  <a:gd name="T44" fmla="*/ 38 w 231"/>
                  <a:gd name="T45" fmla="*/ 189 h 230"/>
                  <a:gd name="T46" fmla="*/ 15 w 231"/>
                  <a:gd name="T47" fmla="*/ 156 h 230"/>
                  <a:gd name="T48" fmla="*/ 8 w 231"/>
                  <a:gd name="T49" fmla="*/ 115 h 230"/>
                  <a:gd name="T50" fmla="*/ 15 w 231"/>
                  <a:gd name="T51" fmla="*/ 70 h 230"/>
                  <a:gd name="T52" fmla="*/ 38 w 231"/>
                  <a:gd name="T53" fmla="*/ 37 h 230"/>
                  <a:gd name="T54" fmla="*/ 75 w 231"/>
                  <a:gd name="T55" fmla="*/ 15 h 230"/>
                  <a:gd name="T56" fmla="*/ 116 w 231"/>
                  <a:gd name="T57" fmla="*/ 7 h 230"/>
                  <a:gd name="T58" fmla="*/ 157 w 231"/>
                  <a:gd name="T59" fmla="*/ 15 h 230"/>
                  <a:gd name="T60" fmla="*/ 194 w 231"/>
                  <a:gd name="T61" fmla="*/ 37 h 230"/>
                  <a:gd name="T62" fmla="*/ 216 w 231"/>
                  <a:gd name="T63" fmla="*/ 70 h 230"/>
                  <a:gd name="T64" fmla="*/ 224 w 231"/>
                  <a:gd name="T65" fmla="*/ 115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1"/>
                  <a:gd name="T100" fmla="*/ 0 h 230"/>
                  <a:gd name="T101" fmla="*/ 231 w 231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1" h="230">
                    <a:moveTo>
                      <a:pt x="231" y="115"/>
                    </a:moveTo>
                    <a:lnTo>
                      <a:pt x="227" y="89"/>
                    </a:lnTo>
                    <a:lnTo>
                      <a:pt x="224" y="70"/>
                    </a:lnTo>
                    <a:lnTo>
                      <a:pt x="212" y="48"/>
                    </a:lnTo>
                    <a:lnTo>
                      <a:pt x="198" y="33"/>
                    </a:lnTo>
                    <a:lnTo>
                      <a:pt x="179" y="18"/>
                    </a:lnTo>
                    <a:lnTo>
                      <a:pt x="160" y="7"/>
                    </a:lnTo>
                    <a:lnTo>
                      <a:pt x="138" y="0"/>
                    </a:lnTo>
                    <a:lnTo>
                      <a:pt x="116" y="0"/>
                    </a:lnTo>
                    <a:lnTo>
                      <a:pt x="93" y="0"/>
                    </a:lnTo>
                    <a:lnTo>
                      <a:pt x="71" y="7"/>
                    </a:lnTo>
                    <a:lnTo>
                      <a:pt x="52" y="18"/>
                    </a:lnTo>
                    <a:lnTo>
                      <a:pt x="34" y="33"/>
                    </a:lnTo>
                    <a:lnTo>
                      <a:pt x="19" y="48"/>
                    </a:lnTo>
                    <a:lnTo>
                      <a:pt x="8" y="70"/>
                    </a:lnTo>
                    <a:lnTo>
                      <a:pt x="0" y="89"/>
                    </a:lnTo>
                    <a:lnTo>
                      <a:pt x="0" y="115"/>
                    </a:lnTo>
                    <a:lnTo>
                      <a:pt x="0" y="137"/>
                    </a:lnTo>
                    <a:lnTo>
                      <a:pt x="8" y="160"/>
                    </a:lnTo>
                    <a:lnTo>
                      <a:pt x="19" y="178"/>
                    </a:lnTo>
                    <a:lnTo>
                      <a:pt x="34" y="197"/>
                    </a:lnTo>
                    <a:lnTo>
                      <a:pt x="52" y="212"/>
                    </a:lnTo>
                    <a:lnTo>
                      <a:pt x="71" y="219"/>
                    </a:lnTo>
                    <a:lnTo>
                      <a:pt x="93" y="227"/>
                    </a:lnTo>
                    <a:lnTo>
                      <a:pt x="116" y="230"/>
                    </a:lnTo>
                    <a:lnTo>
                      <a:pt x="138" y="227"/>
                    </a:lnTo>
                    <a:lnTo>
                      <a:pt x="160" y="219"/>
                    </a:lnTo>
                    <a:lnTo>
                      <a:pt x="179" y="212"/>
                    </a:lnTo>
                    <a:lnTo>
                      <a:pt x="198" y="197"/>
                    </a:lnTo>
                    <a:lnTo>
                      <a:pt x="212" y="178"/>
                    </a:lnTo>
                    <a:lnTo>
                      <a:pt x="224" y="160"/>
                    </a:lnTo>
                    <a:lnTo>
                      <a:pt x="227" y="137"/>
                    </a:lnTo>
                    <a:lnTo>
                      <a:pt x="231" y="115"/>
                    </a:lnTo>
                    <a:close/>
                    <a:moveTo>
                      <a:pt x="224" y="115"/>
                    </a:moveTo>
                    <a:lnTo>
                      <a:pt x="224" y="137"/>
                    </a:lnTo>
                    <a:lnTo>
                      <a:pt x="216" y="156"/>
                    </a:lnTo>
                    <a:lnTo>
                      <a:pt x="205" y="175"/>
                    </a:lnTo>
                    <a:lnTo>
                      <a:pt x="194" y="189"/>
                    </a:lnTo>
                    <a:lnTo>
                      <a:pt x="175" y="204"/>
                    </a:lnTo>
                    <a:lnTo>
                      <a:pt x="157" y="215"/>
                    </a:lnTo>
                    <a:lnTo>
                      <a:pt x="138" y="219"/>
                    </a:lnTo>
                    <a:lnTo>
                      <a:pt x="116" y="223"/>
                    </a:lnTo>
                    <a:lnTo>
                      <a:pt x="93" y="219"/>
                    </a:lnTo>
                    <a:lnTo>
                      <a:pt x="75" y="215"/>
                    </a:lnTo>
                    <a:lnTo>
                      <a:pt x="56" y="204"/>
                    </a:lnTo>
                    <a:lnTo>
                      <a:pt x="38" y="189"/>
                    </a:lnTo>
                    <a:lnTo>
                      <a:pt x="26" y="175"/>
                    </a:lnTo>
                    <a:lnTo>
                      <a:pt x="15" y="156"/>
                    </a:lnTo>
                    <a:lnTo>
                      <a:pt x="8" y="137"/>
                    </a:lnTo>
                    <a:lnTo>
                      <a:pt x="8" y="115"/>
                    </a:lnTo>
                    <a:lnTo>
                      <a:pt x="8" y="93"/>
                    </a:lnTo>
                    <a:lnTo>
                      <a:pt x="15" y="70"/>
                    </a:lnTo>
                    <a:lnTo>
                      <a:pt x="26" y="52"/>
                    </a:lnTo>
                    <a:lnTo>
                      <a:pt x="38" y="37"/>
                    </a:lnTo>
                    <a:lnTo>
                      <a:pt x="56" y="26"/>
                    </a:lnTo>
                    <a:lnTo>
                      <a:pt x="75" y="15"/>
                    </a:lnTo>
                    <a:lnTo>
                      <a:pt x="93" y="7"/>
                    </a:lnTo>
                    <a:lnTo>
                      <a:pt x="116" y="7"/>
                    </a:lnTo>
                    <a:lnTo>
                      <a:pt x="138" y="7"/>
                    </a:lnTo>
                    <a:lnTo>
                      <a:pt x="157" y="15"/>
                    </a:lnTo>
                    <a:lnTo>
                      <a:pt x="175" y="26"/>
                    </a:lnTo>
                    <a:lnTo>
                      <a:pt x="194" y="37"/>
                    </a:lnTo>
                    <a:lnTo>
                      <a:pt x="205" y="52"/>
                    </a:lnTo>
                    <a:lnTo>
                      <a:pt x="216" y="70"/>
                    </a:lnTo>
                    <a:lnTo>
                      <a:pt x="224" y="93"/>
                    </a:lnTo>
                    <a:lnTo>
                      <a:pt x="224" y="115"/>
                    </a:lnTo>
                    <a:close/>
                  </a:path>
                </a:pathLst>
              </a:custGeom>
              <a:solidFill>
                <a:srgbClr val="FC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44" name="Freeform 637"/>
              <p:cNvSpPr>
                <a:spLocks noEditPoints="1"/>
              </p:cNvSpPr>
              <p:nvPr/>
            </p:nvSpPr>
            <p:spPr bwMode="auto">
              <a:xfrm>
                <a:off x="4252" y="814"/>
                <a:ext cx="223" cy="224"/>
              </a:xfrm>
              <a:custGeom>
                <a:avLst/>
                <a:gdLst>
                  <a:gd name="T0" fmla="*/ 223 w 223"/>
                  <a:gd name="T1" fmla="*/ 90 h 224"/>
                  <a:gd name="T2" fmla="*/ 205 w 223"/>
                  <a:gd name="T3" fmla="*/ 49 h 224"/>
                  <a:gd name="T4" fmla="*/ 175 w 223"/>
                  <a:gd name="T5" fmla="*/ 19 h 224"/>
                  <a:gd name="T6" fmla="*/ 134 w 223"/>
                  <a:gd name="T7" fmla="*/ 0 h 224"/>
                  <a:gd name="T8" fmla="*/ 89 w 223"/>
                  <a:gd name="T9" fmla="*/ 0 h 224"/>
                  <a:gd name="T10" fmla="*/ 48 w 223"/>
                  <a:gd name="T11" fmla="*/ 19 h 224"/>
                  <a:gd name="T12" fmla="*/ 19 w 223"/>
                  <a:gd name="T13" fmla="*/ 49 h 224"/>
                  <a:gd name="T14" fmla="*/ 0 w 223"/>
                  <a:gd name="T15" fmla="*/ 90 h 224"/>
                  <a:gd name="T16" fmla="*/ 0 w 223"/>
                  <a:gd name="T17" fmla="*/ 134 h 224"/>
                  <a:gd name="T18" fmla="*/ 19 w 223"/>
                  <a:gd name="T19" fmla="*/ 175 h 224"/>
                  <a:gd name="T20" fmla="*/ 48 w 223"/>
                  <a:gd name="T21" fmla="*/ 205 h 224"/>
                  <a:gd name="T22" fmla="*/ 89 w 223"/>
                  <a:gd name="T23" fmla="*/ 220 h 224"/>
                  <a:gd name="T24" fmla="*/ 134 w 223"/>
                  <a:gd name="T25" fmla="*/ 220 h 224"/>
                  <a:gd name="T26" fmla="*/ 175 w 223"/>
                  <a:gd name="T27" fmla="*/ 205 h 224"/>
                  <a:gd name="T28" fmla="*/ 205 w 223"/>
                  <a:gd name="T29" fmla="*/ 175 h 224"/>
                  <a:gd name="T30" fmla="*/ 223 w 223"/>
                  <a:gd name="T31" fmla="*/ 134 h 224"/>
                  <a:gd name="T32" fmla="*/ 216 w 223"/>
                  <a:gd name="T33" fmla="*/ 112 h 224"/>
                  <a:gd name="T34" fmla="*/ 208 w 223"/>
                  <a:gd name="T35" fmla="*/ 153 h 224"/>
                  <a:gd name="T36" fmla="*/ 186 w 223"/>
                  <a:gd name="T37" fmla="*/ 186 h 224"/>
                  <a:gd name="T38" fmla="*/ 153 w 223"/>
                  <a:gd name="T39" fmla="*/ 209 h 224"/>
                  <a:gd name="T40" fmla="*/ 112 w 223"/>
                  <a:gd name="T41" fmla="*/ 216 h 224"/>
                  <a:gd name="T42" fmla="*/ 71 w 223"/>
                  <a:gd name="T43" fmla="*/ 209 h 224"/>
                  <a:gd name="T44" fmla="*/ 37 w 223"/>
                  <a:gd name="T45" fmla="*/ 186 h 224"/>
                  <a:gd name="T46" fmla="*/ 15 w 223"/>
                  <a:gd name="T47" fmla="*/ 153 h 224"/>
                  <a:gd name="T48" fmla="*/ 8 w 223"/>
                  <a:gd name="T49" fmla="*/ 112 h 224"/>
                  <a:gd name="T50" fmla="*/ 15 w 223"/>
                  <a:gd name="T51" fmla="*/ 71 h 224"/>
                  <a:gd name="T52" fmla="*/ 37 w 223"/>
                  <a:gd name="T53" fmla="*/ 38 h 224"/>
                  <a:gd name="T54" fmla="*/ 71 w 223"/>
                  <a:gd name="T55" fmla="*/ 15 h 224"/>
                  <a:gd name="T56" fmla="*/ 112 w 223"/>
                  <a:gd name="T57" fmla="*/ 8 h 224"/>
                  <a:gd name="T58" fmla="*/ 153 w 223"/>
                  <a:gd name="T59" fmla="*/ 15 h 224"/>
                  <a:gd name="T60" fmla="*/ 186 w 223"/>
                  <a:gd name="T61" fmla="*/ 38 h 224"/>
                  <a:gd name="T62" fmla="*/ 208 w 223"/>
                  <a:gd name="T63" fmla="*/ 71 h 224"/>
                  <a:gd name="T64" fmla="*/ 216 w 223"/>
                  <a:gd name="T65" fmla="*/ 112 h 2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3"/>
                  <a:gd name="T100" fmla="*/ 0 h 224"/>
                  <a:gd name="T101" fmla="*/ 223 w 223"/>
                  <a:gd name="T102" fmla="*/ 224 h 2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3" h="224">
                    <a:moveTo>
                      <a:pt x="223" y="112"/>
                    </a:moveTo>
                    <a:lnTo>
                      <a:pt x="223" y="90"/>
                    </a:lnTo>
                    <a:lnTo>
                      <a:pt x="216" y="67"/>
                    </a:lnTo>
                    <a:lnTo>
                      <a:pt x="205" y="49"/>
                    </a:lnTo>
                    <a:lnTo>
                      <a:pt x="190" y="30"/>
                    </a:lnTo>
                    <a:lnTo>
                      <a:pt x="175" y="19"/>
                    </a:lnTo>
                    <a:lnTo>
                      <a:pt x="156" y="8"/>
                    </a:lnTo>
                    <a:lnTo>
                      <a:pt x="134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7" y="8"/>
                    </a:lnTo>
                    <a:lnTo>
                      <a:pt x="48" y="19"/>
                    </a:lnTo>
                    <a:lnTo>
                      <a:pt x="34" y="30"/>
                    </a:lnTo>
                    <a:lnTo>
                      <a:pt x="19" y="49"/>
                    </a:lnTo>
                    <a:lnTo>
                      <a:pt x="8" y="67"/>
                    </a:lnTo>
                    <a:lnTo>
                      <a:pt x="0" y="90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8" y="153"/>
                    </a:lnTo>
                    <a:lnTo>
                      <a:pt x="19" y="175"/>
                    </a:lnTo>
                    <a:lnTo>
                      <a:pt x="34" y="190"/>
                    </a:lnTo>
                    <a:lnTo>
                      <a:pt x="48" y="205"/>
                    </a:lnTo>
                    <a:lnTo>
                      <a:pt x="67" y="216"/>
                    </a:lnTo>
                    <a:lnTo>
                      <a:pt x="89" y="220"/>
                    </a:lnTo>
                    <a:lnTo>
                      <a:pt x="112" y="224"/>
                    </a:lnTo>
                    <a:lnTo>
                      <a:pt x="134" y="220"/>
                    </a:lnTo>
                    <a:lnTo>
                      <a:pt x="156" y="216"/>
                    </a:lnTo>
                    <a:lnTo>
                      <a:pt x="175" y="205"/>
                    </a:lnTo>
                    <a:lnTo>
                      <a:pt x="190" y="190"/>
                    </a:lnTo>
                    <a:lnTo>
                      <a:pt x="205" y="175"/>
                    </a:lnTo>
                    <a:lnTo>
                      <a:pt x="216" y="153"/>
                    </a:lnTo>
                    <a:lnTo>
                      <a:pt x="223" y="134"/>
                    </a:lnTo>
                    <a:lnTo>
                      <a:pt x="223" y="112"/>
                    </a:lnTo>
                    <a:close/>
                    <a:moveTo>
                      <a:pt x="216" y="112"/>
                    </a:moveTo>
                    <a:lnTo>
                      <a:pt x="216" y="131"/>
                    </a:lnTo>
                    <a:lnTo>
                      <a:pt x="208" y="153"/>
                    </a:lnTo>
                    <a:lnTo>
                      <a:pt x="197" y="168"/>
                    </a:lnTo>
                    <a:lnTo>
                      <a:pt x="186" y="186"/>
                    </a:lnTo>
                    <a:lnTo>
                      <a:pt x="171" y="198"/>
                    </a:lnTo>
                    <a:lnTo>
                      <a:pt x="153" y="209"/>
                    </a:lnTo>
                    <a:lnTo>
                      <a:pt x="134" y="212"/>
                    </a:lnTo>
                    <a:lnTo>
                      <a:pt x="112" y="216"/>
                    </a:lnTo>
                    <a:lnTo>
                      <a:pt x="89" y="212"/>
                    </a:lnTo>
                    <a:lnTo>
                      <a:pt x="71" y="209"/>
                    </a:lnTo>
                    <a:lnTo>
                      <a:pt x="52" y="198"/>
                    </a:lnTo>
                    <a:lnTo>
                      <a:pt x="37" y="186"/>
                    </a:lnTo>
                    <a:lnTo>
                      <a:pt x="26" y="168"/>
                    </a:lnTo>
                    <a:lnTo>
                      <a:pt x="15" y="153"/>
                    </a:lnTo>
                    <a:lnTo>
                      <a:pt x="8" y="131"/>
                    </a:lnTo>
                    <a:lnTo>
                      <a:pt x="8" y="112"/>
                    </a:lnTo>
                    <a:lnTo>
                      <a:pt x="8" y="90"/>
                    </a:lnTo>
                    <a:lnTo>
                      <a:pt x="15" y="71"/>
                    </a:lnTo>
                    <a:lnTo>
                      <a:pt x="26" y="52"/>
                    </a:lnTo>
                    <a:lnTo>
                      <a:pt x="37" y="38"/>
                    </a:lnTo>
                    <a:lnTo>
                      <a:pt x="52" y="23"/>
                    </a:lnTo>
                    <a:lnTo>
                      <a:pt x="71" y="15"/>
                    </a:lnTo>
                    <a:lnTo>
                      <a:pt x="89" y="8"/>
                    </a:lnTo>
                    <a:lnTo>
                      <a:pt x="112" y="8"/>
                    </a:lnTo>
                    <a:lnTo>
                      <a:pt x="134" y="8"/>
                    </a:lnTo>
                    <a:lnTo>
                      <a:pt x="153" y="15"/>
                    </a:lnTo>
                    <a:lnTo>
                      <a:pt x="171" y="23"/>
                    </a:lnTo>
                    <a:lnTo>
                      <a:pt x="186" y="38"/>
                    </a:lnTo>
                    <a:lnTo>
                      <a:pt x="197" y="52"/>
                    </a:lnTo>
                    <a:lnTo>
                      <a:pt x="208" y="71"/>
                    </a:lnTo>
                    <a:lnTo>
                      <a:pt x="216" y="90"/>
                    </a:lnTo>
                    <a:lnTo>
                      <a:pt x="216" y="112"/>
                    </a:lnTo>
                    <a:close/>
                  </a:path>
                </a:pathLst>
              </a:custGeom>
              <a:solidFill>
                <a:srgbClr val="FC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45" name="Freeform 638"/>
              <p:cNvSpPr>
                <a:spLocks noEditPoints="1"/>
              </p:cNvSpPr>
              <p:nvPr/>
            </p:nvSpPr>
            <p:spPr bwMode="auto">
              <a:xfrm>
                <a:off x="4256" y="818"/>
                <a:ext cx="216" cy="216"/>
              </a:xfrm>
              <a:custGeom>
                <a:avLst/>
                <a:gdLst>
                  <a:gd name="T0" fmla="*/ 216 w 216"/>
                  <a:gd name="T1" fmla="*/ 86 h 216"/>
                  <a:gd name="T2" fmla="*/ 197 w 216"/>
                  <a:gd name="T3" fmla="*/ 45 h 216"/>
                  <a:gd name="T4" fmla="*/ 167 w 216"/>
                  <a:gd name="T5" fmla="*/ 19 h 216"/>
                  <a:gd name="T6" fmla="*/ 130 w 216"/>
                  <a:gd name="T7" fmla="*/ 0 h 216"/>
                  <a:gd name="T8" fmla="*/ 85 w 216"/>
                  <a:gd name="T9" fmla="*/ 0 h 216"/>
                  <a:gd name="T10" fmla="*/ 48 w 216"/>
                  <a:gd name="T11" fmla="*/ 19 h 216"/>
                  <a:gd name="T12" fmla="*/ 18 w 216"/>
                  <a:gd name="T13" fmla="*/ 45 h 216"/>
                  <a:gd name="T14" fmla="*/ 0 w 216"/>
                  <a:gd name="T15" fmla="*/ 86 h 216"/>
                  <a:gd name="T16" fmla="*/ 0 w 216"/>
                  <a:gd name="T17" fmla="*/ 130 h 216"/>
                  <a:gd name="T18" fmla="*/ 18 w 216"/>
                  <a:gd name="T19" fmla="*/ 168 h 216"/>
                  <a:gd name="T20" fmla="*/ 48 w 216"/>
                  <a:gd name="T21" fmla="*/ 197 h 216"/>
                  <a:gd name="T22" fmla="*/ 85 w 216"/>
                  <a:gd name="T23" fmla="*/ 212 h 216"/>
                  <a:gd name="T24" fmla="*/ 130 w 216"/>
                  <a:gd name="T25" fmla="*/ 212 h 216"/>
                  <a:gd name="T26" fmla="*/ 167 w 216"/>
                  <a:gd name="T27" fmla="*/ 197 h 216"/>
                  <a:gd name="T28" fmla="*/ 197 w 216"/>
                  <a:gd name="T29" fmla="*/ 168 h 216"/>
                  <a:gd name="T30" fmla="*/ 216 w 216"/>
                  <a:gd name="T31" fmla="*/ 130 h 216"/>
                  <a:gd name="T32" fmla="*/ 208 w 216"/>
                  <a:gd name="T33" fmla="*/ 108 h 216"/>
                  <a:gd name="T34" fmla="*/ 201 w 216"/>
                  <a:gd name="T35" fmla="*/ 145 h 216"/>
                  <a:gd name="T36" fmla="*/ 178 w 216"/>
                  <a:gd name="T37" fmla="*/ 179 h 216"/>
                  <a:gd name="T38" fmla="*/ 149 w 216"/>
                  <a:gd name="T39" fmla="*/ 201 h 216"/>
                  <a:gd name="T40" fmla="*/ 108 w 216"/>
                  <a:gd name="T41" fmla="*/ 208 h 216"/>
                  <a:gd name="T42" fmla="*/ 67 w 216"/>
                  <a:gd name="T43" fmla="*/ 201 h 216"/>
                  <a:gd name="T44" fmla="*/ 37 w 216"/>
                  <a:gd name="T45" fmla="*/ 179 h 216"/>
                  <a:gd name="T46" fmla="*/ 15 w 216"/>
                  <a:gd name="T47" fmla="*/ 145 h 216"/>
                  <a:gd name="T48" fmla="*/ 7 w 216"/>
                  <a:gd name="T49" fmla="*/ 108 h 216"/>
                  <a:gd name="T50" fmla="*/ 15 w 216"/>
                  <a:gd name="T51" fmla="*/ 67 h 216"/>
                  <a:gd name="T52" fmla="*/ 37 w 216"/>
                  <a:gd name="T53" fmla="*/ 37 h 216"/>
                  <a:gd name="T54" fmla="*/ 67 w 216"/>
                  <a:gd name="T55" fmla="*/ 15 h 216"/>
                  <a:gd name="T56" fmla="*/ 108 w 216"/>
                  <a:gd name="T57" fmla="*/ 8 h 216"/>
                  <a:gd name="T58" fmla="*/ 149 w 216"/>
                  <a:gd name="T59" fmla="*/ 15 h 216"/>
                  <a:gd name="T60" fmla="*/ 178 w 216"/>
                  <a:gd name="T61" fmla="*/ 37 h 216"/>
                  <a:gd name="T62" fmla="*/ 201 w 216"/>
                  <a:gd name="T63" fmla="*/ 67 h 216"/>
                  <a:gd name="T64" fmla="*/ 208 w 216"/>
                  <a:gd name="T65" fmla="*/ 108 h 2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6"/>
                  <a:gd name="T100" fmla="*/ 0 h 216"/>
                  <a:gd name="T101" fmla="*/ 216 w 216"/>
                  <a:gd name="T102" fmla="*/ 216 h 21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6" h="216">
                    <a:moveTo>
                      <a:pt x="216" y="108"/>
                    </a:moveTo>
                    <a:lnTo>
                      <a:pt x="216" y="86"/>
                    </a:lnTo>
                    <a:lnTo>
                      <a:pt x="208" y="63"/>
                    </a:lnTo>
                    <a:lnTo>
                      <a:pt x="197" y="45"/>
                    </a:lnTo>
                    <a:lnTo>
                      <a:pt x="186" y="30"/>
                    </a:lnTo>
                    <a:lnTo>
                      <a:pt x="167" y="19"/>
                    </a:lnTo>
                    <a:lnTo>
                      <a:pt x="149" y="8"/>
                    </a:lnTo>
                    <a:lnTo>
                      <a:pt x="130" y="0"/>
                    </a:lnTo>
                    <a:lnTo>
                      <a:pt x="108" y="0"/>
                    </a:lnTo>
                    <a:lnTo>
                      <a:pt x="85" y="0"/>
                    </a:lnTo>
                    <a:lnTo>
                      <a:pt x="67" y="8"/>
                    </a:lnTo>
                    <a:lnTo>
                      <a:pt x="48" y="19"/>
                    </a:lnTo>
                    <a:lnTo>
                      <a:pt x="30" y="30"/>
                    </a:lnTo>
                    <a:lnTo>
                      <a:pt x="18" y="45"/>
                    </a:lnTo>
                    <a:lnTo>
                      <a:pt x="7" y="63"/>
                    </a:lnTo>
                    <a:lnTo>
                      <a:pt x="0" y="86"/>
                    </a:lnTo>
                    <a:lnTo>
                      <a:pt x="0" y="108"/>
                    </a:lnTo>
                    <a:lnTo>
                      <a:pt x="0" y="130"/>
                    </a:lnTo>
                    <a:lnTo>
                      <a:pt x="7" y="149"/>
                    </a:lnTo>
                    <a:lnTo>
                      <a:pt x="18" y="168"/>
                    </a:lnTo>
                    <a:lnTo>
                      <a:pt x="30" y="182"/>
                    </a:lnTo>
                    <a:lnTo>
                      <a:pt x="48" y="197"/>
                    </a:lnTo>
                    <a:lnTo>
                      <a:pt x="67" y="208"/>
                    </a:lnTo>
                    <a:lnTo>
                      <a:pt x="85" y="212"/>
                    </a:lnTo>
                    <a:lnTo>
                      <a:pt x="108" y="216"/>
                    </a:lnTo>
                    <a:lnTo>
                      <a:pt x="130" y="212"/>
                    </a:lnTo>
                    <a:lnTo>
                      <a:pt x="149" y="208"/>
                    </a:lnTo>
                    <a:lnTo>
                      <a:pt x="167" y="197"/>
                    </a:lnTo>
                    <a:lnTo>
                      <a:pt x="186" y="182"/>
                    </a:lnTo>
                    <a:lnTo>
                      <a:pt x="197" y="168"/>
                    </a:lnTo>
                    <a:lnTo>
                      <a:pt x="208" y="149"/>
                    </a:lnTo>
                    <a:lnTo>
                      <a:pt x="216" y="130"/>
                    </a:lnTo>
                    <a:lnTo>
                      <a:pt x="216" y="108"/>
                    </a:lnTo>
                    <a:close/>
                    <a:moveTo>
                      <a:pt x="208" y="108"/>
                    </a:moveTo>
                    <a:lnTo>
                      <a:pt x="208" y="127"/>
                    </a:lnTo>
                    <a:lnTo>
                      <a:pt x="201" y="145"/>
                    </a:lnTo>
                    <a:lnTo>
                      <a:pt x="190" y="164"/>
                    </a:lnTo>
                    <a:lnTo>
                      <a:pt x="178" y="179"/>
                    </a:lnTo>
                    <a:lnTo>
                      <a:pt x="163" y="190"/>
                    </a:lnTo>
                    <a:lnTo>
                      <a:pt x="149" y="201"/>
                    </a:lnTo>
                    <a:lnTo>
                      <a:pt x="126" y="205"/>
                    </a:lnTo>
                    <a:lnTo>
                      <a:pt x="108" y="208"/>
                    </a:lnTo>
                    <a:lnTo>
                      <a:pt x="85" y="205"/>
                    </a:lnTo>
                    <a:lnTo>
                      <a:pt x="67" y="201"/>
                    </a:lnTo>
                    <a:lnTo>
                      <a:pt x="52" y="190"/>
                    </a:lnTo>
                    <a:lnTo>
                      <a:pt x="37" y="179"/>
                    </a:lnTo>
                    <a:lnTo>
                      <a:pt x="22" y="164"/>
                    </a:lnTo>
                    <a:lnTo>
                      <a:pt x="15" y="145"/>
                    </a:lnTo>
                    <a:lnTo>
                      <a:pt x="7" y="127"/>
                    </a:lnTo>
                    <a:lnTo>
                      <a:pt x="7" y="108"/>
                    </a:lnTo>
                    <a:lnTo>
                      <a:pt x="7" y="86"/>
                    </a:lnTo>
                    <a:lnTo>
                      <a:pt x="15" y="67"/>
                    </a:lnTo>
                    <a:lnTo>
                      <a:pt x="22" y="52"/>
                    </a:lnTo>
                    <a:lnTo>
                      <a:pt x="37" y="37"/>
                    </a:lnTo>
                    <a:lnTo>
                      <a:pt x="52" y="22"/>
                    </a:lnTo>
                    <a:lnTo>
                      <a:pt x="67" y="15"/>
                    </a:lnTo>
                    <a:lnTo>
                      <a:pt x="85" y="8"/>
                    </a:lnTo>
                    <a:lnTo>
                      <a:pt x="108" y="8"/>
                    </a:lnTo>
                    <a:lnTo>
                      <a:pt x="126" y="8"/>
                    </a:lnTo>
                    <a:lnTo>
                      <a:pt x="149" y="15"/>
                    </a:lnTo>
                    <a:lnTo>
                      <a:pt x="163" y="22"/>
                    </a:lnTo>
                    <a:lnTo>
                      <a:pt x="178" y="37"/>
                    </a:lnTo>
                    <a:lnTo>
                      <a:pt x="190" y="52"/>
                    </a:lnTo>
                    <a:lnTo>
                      <a:pt x="201" y="67"/>
                    </a:lnTo>
                    <a:lnTo>
                      <a:pt x="208" y="86"/>
                    </a:lnTo>
                    <a:lnTo>
                      <a:pt x="208" y="108"/>
                    </a:lnTo>
                    <a:close/>
                  </a:path>
                </a:pathLst>
              </a:custGeom>
              <a:solidFill>
                <a:srgbClr val="FC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46" name="Freeform 639"/>
              <p:cNvSpPr>
                <a:spLocks noEditPoints="1"/>
              </p:cNvSpPr>
              <p:nvPr/>
            </p:nvSpPr>
            <p:spPr bwMode="auto">
              <a:xfrm>
                <a:off x="4260" y="822"/>
                <a:ext cx="208" cy="208"/>
              </a:xfrm>
              <a:custGeom>
                <a:avLst/>
                <a:gdLst>
                  <a:gd name="T0" fmla="*/ 208 w 208"/>
                  <a:gd name="T1" fmla="*/ 82 h 208"/>
                  <a:gd name="T2" fmla="*/ 189 w 208"/>
                  <a:gd name="T3" fmla="*/ 44 h 208"/>
                  <a:gd name="T4" fmla="*/ 163 w 208"/>
                  <a:gd name="T5" fmla="*/ 15 h 208"/>
                  <a:gd name="T6" fmla="*/ 126 w 208"/>
                  <a:gd name="T7" fmla="*/ 0 h 208"/>
                  <a:gd name="T8" fmla="*/ 81 w 208"/>
                  <a:gd name="T9" fmla="*/ 0 h 208"/>
                  <a:gd name="T10" fmla="*/ 44 w 208"/>
                  <a:gd name="T11" fmla="*/ 15 h 208"/>
                  <a:gd name="T12" fmla="*/ 18 w 208"/>
                  <a:gd name="T13" fmla="*/ 44 h 208"/>
                  <a:gd name="T14" fmla="*/ 0 w 208"/>
                  <a:gd name="T15" fmla="*/ 82 h 208"/>
                  <a:gd name="T16" fmla="*/ 0 w 208"/>
                  <a:gd name="T17" fmla="*/ 123 h 208"/>
                  <a:gd name="T18" fmla="*/ 18 w 208"/>
                  <a:gd name="T19" fmla="*/ 160 h 208"/>
                  <a:gd name="T20" fmla="*/ 44 w 208"/>
                  <a:gd name="T21" fmla="*/ 190 h 208"/>
                  <a:gd name="T22" fmla="*/ 81 w 208"/>
                  <a:gd name="T23" fmla="*/ 204 h 208"/>
                  <a:gd name="T24" fmla="*/ 126 w 208"/>
                  <a:gd name="T25" fmla="*/ 204 h 208"/>
                  <a:gd name="T26" fmla="*/ 163 w 208"/>
                  <a:gd name="T27" fmla="*/ 190 h 208"/>
                  <a:gd name="T28" fmla="*/ 189 w 208"/>
                  <a:gd name="T29" fmla="*/ 160 h 208"/>
                  <a:gd name="T30" fmla="*/ 208 w 208"/>
                  <a:gd name="T31" fmla="*/ 123 h 208"/>
                  <a:gd name="T32" fmla="*/ 200 w 208"/>
                  <a:gd name="T33" fmla="*/ 104 h 208"/>
                  <a:gd name="T34" fmla="*/ 193 w 208"/>
                  <a:gd name="T35" fmla="*/ 141 h 208"/>
                  <a:gd name="T36" fmla="*/ 171 w 208"/>
                  <a:gd name="T37" fmla="*/ 171 h 208"/>
                  <a:gd name="T38" fmla="*/ 141 w 208"/>
                  <a:gd name="T39" fmla="*/ 193 h 208"/>
                  <a:gd name="T40" fmla="*/ 104 w 208"/>
                  <a:gd name="T41" fmla="*/ 201 h 208"/>
                  <a:gd name="T42" fmla="*/ 67 w 208"/>
                  <a:gd name="T43" fmla="*/ 193 h 208"/>
                  <a:gd name="T44" fmla="*/ 33 w 208"/>
                  <a:gd name="T45" fmla="*/ 171 h 208"/>
                  <a:gd name="T46" fmla="*/ 14 w 208"/>
                  <a:gd name="T47" fmla="*/ 141 h 208"/>
                  <a:gd name="T48" fmla="*/ 7 w 208"/>
                  <a:gd name="T49" fmla="*/ 104 h 208"/>
                  <a:gd name="T50" fmla="*/ 14 w 208"/>
                  <a:gd name="T51" fmla="*/ 67 h 208"/>
                  <a:gd name="T52" fmla="*/ 33 w 208"/>
                  <a:gd name="T53" fmla="*/ 33 h 208"/>
                  <a:gd name="T54" fmla="*/ 67 w 208"/>
                  <a:gd name="T55" fmla="*/ 15 h 208"/>
                  <a:gd name="T56" fmla="*/ 104 w 208"/>
                  <a:gd name="T57" fmla="*/ 7 h 208"/>
                  <a:gd name="T58" fmla="*/ 141 w 208"/>
                  <a:gd name="T59" fmla="*/ 15 h 208"/>
                  <a:gd name="T60" fmla="*/ 171 w 208"/>
                  <a:gd name="T61" fmla="*/ 33 h 208"/>
                  <a:gd name="T62" fmla="*/ 193 w 208"/>
                  <a:gd name="T63" fmla="*/ 67 h 208"/>
                  <a:gd name="T64" fmla="*/ 200 w 208"/>
                  <a:gd name="T65" fmla="*/ 104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8"/>
                  <a:gd name="T100" fmla="*/ 0 h 208"/>
                  <a:gd name="T101" fmla="*/ 208 w 208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8" h="208">
                    <a:moveTo>
                      <a:pt x="208" y="104"/>
                    </a:moveTo>
                    <a:lnTo>
                      <a:pt x="208" y="82"/>
                    </a:lnTo>
                    <a:lnTo>
                      <a:pt x="200" y="63"/>
                    </a:lnTo>
                    <a:lnTo>
                      <a:pt x="189" y="44"/>
                    </a:lnTo>
                    <a:lnTo>
                      <a:pt x="178" y="30"/>
                    </a:lnTo>
                    <a:lnTo>
                      <a:pt x="163" y="15"/>
                    </a:lnTo>
                    <a:lnTo>
                      <a:pt x="145" y="7"/>
                    </a:lnTo>
                    <a:lnTo>
                      <a:pt x="126" y="0"/>
                    </a:lnTo>
                    <a:lnTo>
                      <a:pt x="104" y="0"/>
                    </a:lnTo>
                    <a:lnTo>
                      <a:pt x="81" y="0"/>
                    </a:lnTo>
                    <a:lnTo>
                      <a:pt x="63" y="7"/>
                    </a:lnTo>
                    <a:lnTo>
                      <a:pt x="44" y="15"/>
                    </a:lnTo>
                    <a:lnTo>
                      <a:pt x="29" y="30"/>
                    </a:lnTo>
                    <a:lnTo>
                      <a:pt x="18" y="44"/>
                    </a:lnTo>
                    <a:lnTo>
                      <a:pt x="7" y="63"/>
                    </a:lnTo>
                    <a:lnTo>
                      <a:pt x="0" y="82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7" y="145"/>
                    </a:lnTo>
                    <a:lnTo>
                      <a:pt x="18" y="160"/>
                    </a:lnTo>
                    <a:lnTo>
                      <a:pt x="29" y="178"/>
                    </a:lnTo>
                    <a:lnTo>
                      <a:pt x="44" y="190"/>
                    </a:lnTo>
                    <a:lnTo>
                      <a:pt x="63" y="201"/>
                    </a:lnTo>
                    <a:lnTo>
                      <a:pt x="81" y="204"/>
                    </a:lnTo>
                    <a:lnTo>
                      <a:pt x="104" y="208"/>
                    </a:lnTo>
                    <a:lnTo>
                      <a:pt x="126" y="204"/>
                    </a:lnTo>
                    <a:lnTo>
                      <a:pt x="145" y="201"/>
                    </a:lnTo>
                    <a:lnTo>
                      <a:pt x="163" y="190"/>
                    </a:lnTo>
                    <a:lnTo>
                      <a:pt x="178" y="178"/>
                    </a:lnTo>
                    <a:lnTo>
                      <a:pt x="189" y="160"/>
                    </a:lnTo>
                    <a:lnTo>
                      <a:pt x="200" y="145"/>
                    </a:lnTo>
                    <a:lnTo>
                      <a:pt x="208" y="123"/>
                    </a:lnTo>
                    <a:lnTo>
                      <a:pt x="208" y="104"/>
                    </a:lnTo>
                    <a:close/>
                    <a:moveTo>
                      <a:pt x="200" y="104"/>
                    </a:moveTo>
                    <a:lnTo>
                      <a:pt x="200" y="123"/>
                    </a:lnTo>
                    <a:lnTo>
                      <a:pt x="193" y="141"/>
                    </a:lnTo>
                    <a:lnTo>
                      <a:pt x="186" y="156"/>
                    </a:lnTo>
                    <a:lnTo>
                      <a:pt x="171" y="171"/>
                    </a:lnTo>
                    <a:lnTo>
                      <a:pt x="159" y="182"/>
                    </a:lnTo>
                    <a:lnTo>
                      <a:pt x="141" y="193"/>
                    </a:lnTo>
                    <a:lnTo>
                      <a:pt x="122" y="197"/>
                    </a:lnTo>
                    <a:lnTo>
                      <a:pt x="104" y="201"/>
                    </a:lnTo>
                    <a:lnTo>
                      <a:pt x="85" y="197"/>
                    </a:lnTo>
                    <a:lnTo>
                      <a:pt x="67" y="193"/>
                    </a:lnTo>
                    <a:lnTo>
                      <a:pt x="48" y="182"/>
                    </a:lnTo>
                    <a:lnTo>
                      <a:pt x="33" y="171"/>
                    </a:lnTo>
                    <a:lnTo>
                      <a:pt x="22" y="156"/>
                    </a:lnTo>
                    <a:lnTo>
                      <a:pt x="14" y="141"/>
                    </a:lnTo>
                    <a:lnTo>
                      <a:pt x="7" y="123"/>
                    </a:lnTo>
                    <a:lnTo>
                      <a:pt x="7" y="104"/>
                    </a:lnTo>
                    <a:lnTo>
                      <a:pt x="7" y="82"/>
                    </a:lnTo>
                    <a:lnTo>
                      <a:pt x="14" y="67"/>
                    </a:lnTo>
                    <a:lnTo>
                      <a:pt x="22" y="48"/>
                    </a:lnTo>
                    <a:lnTo>
                      <a:pt x="33" y="33"/>
                    </a:lnTo>
                    <a:lnTo>
                      <a:pt x="48" y="22"/>
                    </a:lnTo>
                    <a:lnTo>
                      <a:pt x="67" y="15"/>
                    </a:lnTo>
                    <a:lnTo>
                      <a:pt x="85" y="7"/>
                    </a:lnTo>
                    <a:lnTo>
                      <a:pt x="104" y="7"/>
                    </a:lnTo>
                    <a:lnTo>
                      <a:pt x="122" y="7"/>
                    </a:lnTo>
                    <a:lnTo>
                      <a:pt x="141" y="15"/>
                    </a:lnTo>
                    <a:lnTo>
                      <a:pt x="159" y="22"/>
                    </a:lnTo>
                    <a:lnTo>
                      <a:pt x="171" y="33"/>
                    </a:lnTo>
                    <a:lnTo>
                      <a:pt x="186" y="48"/>
                    </a:lnTo>
                    <a:lnTo>
                      <a:pt x="193" y="67"/>
                    </a:lnTo>
                    <a:lnTo>
                      <a:pt x="200" y="82"/>
                    </a:lnTo>
                    <a:lnTo>
                      <a:pt x="200" y="104"/>
                    </a:lnTo>
                    <a:close/>
                  </a:path>
                </a:pathLst>
              </a:custGeom>
              <a:solidFill>
                <a:srgbClr val="FC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47" name="Freeform 640"/>
              <p:cNvSpPr>
                <a:spLocks noEditPoints="1"/>
              </p:cNvSpPr>
              <p:nvPr/>
            </p:nvSpPr>
            <p:spPr bwMode="auto">
              <a:xfrm>
                <a:off x="4263" y="826"/>
                <a:ext cx="201" cy="200"/>
              </a:xfrm>
              <a:custGeom>
                <a:avLst/>
                <a:gdLst>
                  <a:gd name="T0" fmla="*/ 201 w 201"/>
                  <a:gd name="T1" fmla="*/ 78 h 200"/>
                  <a:gd name="T2" fmla="*/ 183 w 201"/>
                  <a:gd name="T3" fmla="*/ 44 h 200"/>
                  <a:gd name="T4" fmla="*/ 156 w 201"/>
                  <a:gd name="T5" fmla="*/ 14 h 200"/>
                  <a:gd name="T6" fmla="*/ 119 w 201"/>
                  <a:gd name="T7" fmla="*/ 0 h 200"/>
                  <a:gd name="T8" fmla="*/ 78 w 201"/>
                  <a:gd name="T9" fmla="*/ 0 h 200"/>
                  <a:gd name="T10" fmla="*/ 45 w 201"/>
                  <a:gd name="T11" fmla="*/ 14 h 200"/>
                  <a:gd name="T12" fmla="*/ 15 w 201"/>
                  <a:gd name="T13" fmla="*/ 44 h 200"/>
                  <a:gd name="T14" fmla="*/ 0 w 201"/>
                  <a:gd name="T15" fmla="*/ 78 h 200"/>
                  <a:gd name="T16" fmla="*/ 0 w 201"/>
                  <a:gd name="T17" fmla="*/ 119 h 200"/>
                  <a:gd name="T18" fmla="*/ 15 w 201"/>
                  <a:gd name="T19" fmla="*/ 156 h 200"/>
                  <a:gd name="T20" fmla="*/ 45 w 201"/>
                  <a:gd name="T21" fmla="*/ 182 h 200"/>
                  <a:gd name="T22" fmla="*/ 78 w 201"/>
                  <a:gd name="T23" fmla="*/ 197 h 200"/>
                  <a:gd name="T24" fmla="*/ 119 w 201"/>
                  <a:gd name="T25" fmla="*/ 197 h 200"/>
                  <a:gd name="T26" fmla="*/ 156 w 201"/>
                  <a:gd name="T27" fmla="*/ 182 h 200"/>
                  <a:gd name="T28" fmla="*/ 183 w 201"/>
                  <a:gd name="T29" fmla="*/ 156 h 200"/>
                  <a:gd name="T30" fmla="*/ 201 w 201"/>
                  <a:gd name="T31" fmla="*/ 119 h 200"/>
                  <a:gd name="T32" fmla="*/ 194 w 201"/>
                  <a:gd name="T33" fmla="*/ 100 h 200"/>
                  <a:gd name="T34" fmla="*/ 186 w 201"/>
                  <a:gd name="T35" fmla="*/ 137 h 200"/>
                  <a:gd name="T36" fmla="*/ 168 w 201"/>
                  <a:gd name="T37" fmla="*/ 167 h 200"/>
                  <a:gd name="T38" fmla="*/ 138 w 201"/>
                  <a:gd name="T39" fmla="*/ 186 h 200"/>
                  <a:gd name="T40" fmla="*/ 101 w 201"/>
                  <a:gd name="T41" fmla="*/ 193 h 200"/>
                  <a:gd name="T42" fmla="*/ 64 w 201"/>
                  <a:gd name="T43" fmla="*/ 186 h 200"/>
                  <a:gd name="T44" fmla="*/ 34 w 201"/>
                  <a:gd name="T45" fmla="*/ 167 h 200"/>
                  <a:gd name="T46" fmla="*/ 15 w 201"/>
                  <a:gd name="T47" fmla="*/ 137 h 200"/>
                  <a:gd name="T48" fmla="*/ 8 w 201"/>
                  <a:gd name="T49" fmla="*/ 100 h 200"/>
                  <a:gd name="T50" fmla="*/ 15 w 201"/>
                  <a:gd name="T51" fmla="*/ 63 h 200"/>
                  <a:gd name="T52" fmla="*/ 34 w 201"/>
                  <a:gd name="T53" fmla="*/ 33 h 200"/>
                  <a:gd name="T54" fmla="*/ 64 w 201"/>
                  <a:gd name="T55" fmla="*/ 14 h 200"/>
                  <a:gd name="T56" fmla="*/ 101 w 201"/>
                  <a:gd name="T57" fmla="*/ 7 h 200"/>
                  <a:gd name="T58" fmla="*/ 138 w 201"/>
                  <a:gd name="T59" fmla="*/ 14 h 200"/>
                  <a:gd name="T60" fmla="*/ 168 w 201"/>
                  <a:gd name="T61" fmla="*/ 33 h 200"/>
                  <a:gd name="T62" fmla="*/ 186 w 201"/>
                  <a:gd name="T63" fmla="*/ 63 h 200"/>
                  <a:gd name="T64" fmla="*/ 194 w 201"/>
                  <a:gd name="T65" fmla="*/ 10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1"/>
                  <a:gd name="T100" fmla="*/ 0 h 200"/>
                  <a:gd name="T101" fmla="*/ 201 w 201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1" h="200">
                    <a:moveTo>
                      <a:pt x="201" y="100"/>
                    </a:moveTo>
                    <a:lnTo>
                      <a:pt x="201" y="78"/>
                    </a:lnTo>
                    <a:lnTo>
                      <a:pt x="194" y="59"/>
                    </a:lnTo>
                    <a:lnTo>
                      <a:pt x="183" y="44"/>
                    </a:lnTo>
                    <a:lnTo>
                      <a:pt x="171" y="29"/>
                    </a:lnTo>
                    <a:lnTo>
                      <a:pt x="156" y="14"/>
                    </a:lnTo>
                    <a:lnTo>
                      <a:pt x="142" y="7"/>
                    </a:lnTo>
                    <a:lnTo>
                      <a:pt x="119" y="0"/>
                    </a:lnTo>
                    <a:lnTo>
                      <a:pt x="101" y="0"/>
                    </a:lnTo>
                    <a:lnTo>
                      <a:pt x="78" y="0"/>
                    </a:lnTo>
                    <a:lnTo>
                      <a:pt x="60" y="7"/>
                    </a:lnTo>
                    <a:lnTo>
                      <a:pt x="45" y="14"/>
                    </a:lnTo>
                    <a:lnTo>
                      <a:pt x="30" y="29"/>
                    </a:lnTo>
                    <a:lnTo>
                      <a:pt x="15" y="44"/>
                    </a:lnTo>
                    <a:lnTo>
                      <a:pt x="8" y="59"/>
                    </a:lnTo>
                    <a:lnTo>
                      <a:pt x="0" y="78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8" y="137"/>
                    </a:lnTo>
                    <a:lnTo>
                      <a:pt x="15" y="156"/>
                    </a:lnTo>
                    <a:lnTo>
                      <a:pt x="30" y="171"/>
                    </a:lnTo>
                    <a:lnTo>
                      <a:pt x="45" y="182"/>
                    </a:lnTo>
                    <a:lnTo>
                      <a:pt x="60" y="193"/>
                    </a:lnTo>
                    <a:lnTo>
                      <a:pt x="78" y="197"/>
                    </a:lnTo>
                    <a:lnTo>
                      <a:pt x="101" y="200"/>
                    </a:lnTo>
                    <a:lnTo>
                      <a:pt x="119" y="197"/>
                    </a:lnTo>
                    <a:lnTo>
                      <a:pt x="142" y="193"/>
                    </a:lnTo>
                    <a:lnTo>
                      <a:pt x="156" y="182"/>
                    </a:lnTo>
                    <a:lnTo>
                      <a:pt x="171" y="171"/>
                    </a:lnTo>
                    <a:lnTo>
                      <a:pt x="183" y="156"/>
                    </a:lnTo>
                    <a:lnTo>
                      <a:pt x="194" y="137"/>
                    </a:lnTo>
                    <a:lnTo>
                      <a:pt x="201" y="119"/>
                    </a:lnTo>
                    <a:lnTo>
                      <a:pt x="201" y="100"/>
                    </a:lnTo>
                    <a:close/>
                    <a:moveTo>
                      <a:pt x="194" y="100"/>
                    </a:moveTo>
                    <a:lnTo>
                      <a:pt x="194" y="119"/>
                    </a:lnTo>
                    <a:lnTo>
                      <a:pt x="186" y="137"/>
                    </a:lnTo>
                    <a:lnTo>
                      <a:pt x="179" y="152"/>
                    </a:lnTo>
                    <a:lnTo>
                      <a:pt x="168" y="167"/>
                    </a:lnTo>
                    <a:lnTo>
                      <a:pt x="153" y="178"/>
                    </a:lnTo>
                    <a:lnTo>
                      <a:pt x="138" y="186"/>
                    </a:lnTo>
                    <a:lnTo>
                      <a:pt x="119" y="189"/>
                    </a:lnTo>
                    <a:lnTo>
                      <a:pt x="101" y="193"/>
                    </a:lnTo>
                    <a:lnTo>
                      <a:pt x="82" y="189"/>
                    </a:lnTo>
                    <a:lnTo>
                      <a:pt x="64" y="186"/>
                    </a:lnTo>
                    <a:lnTo>
                      <a:pt x="49" y="178"/>
                    </a:lnTo>
                    <a:lnTo>
                      <a:pt x="34" y="167"/>
                    </a:lnTo>
                    <a:lnTo>
                      <a:pt x="23" y="152"/>
                    </a:lnTo>
                    <a:lnTo>
                      <a:pt x="15" y="137"/>
                    </a:lnTo>
                    <a:lnTo>
                      <a:pt x="8" y="119"/>
                    </a:lnTo>
                    <a:lnTo>
                      <a:pt x="8" y="100"/>
                    </a:lnTo>
                    <a:lnTo>
                      <a:pt x="8" y="81"/>
                    </a:lnTo>
                    <a:lnTo>
                      <a:pt x="15" y="63"/>
                    </a:lnTo>
                    <a:lnTo>
                      <a:pt x="23" y="48"/>
                    </a:lnTo>
                    <a:lnTo>
                      <a:pt x="34" y="33"/>
                    </a:lnTo>
                    <a:lnTo>
                      <a:pt x="49" y="22"/>
                    </a:lnTo>
                    <a:lnTo>
                      <a:pt x="64" y="14"/>
                    </a:lnTo>
                    <a:lnTo>
                      <a:pt x="82" y="7"/>
                    </a:lnTo>
                    <a:lnTo>
                      <a:pt x="101" y="7"/>
                    </a:lnTo>
                    <a:lnTo>
                      <a:pt x="119" y="7"/>
                    </a:lnTo>
                    <a:lnTo>
                      <a:pt x="138" y="14"/>
                    </a:lnTo>
                    <a:lnTo>
                      <a:pt x="153" y="22"/>
                    </a:lnTo>
                    <a:lnTo>
                      <a:pt x="168" y="33"/>
                    </a:lnTo>
                    <a:lnTo>
                      <a:pt x="179" y="48"/>
                    </a:lnTo>
                    <a:lnTo>
                      <a:pt x="186" y="63"/>
                    </a:lnTo>
                    <a:lnTo>
                      <a:pt x="194" y="81"/>
                    </a:lnTo>
                    <a:lnTo>
                      <a:pt x="194" y="100"/>
                    </a:lnTo>
                    <a:close/>
                  </a:path>
                </a:pathLst>
              </a:custGeom>
              <a:solidFill>
                <a:srgbClr val="FC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48" name="Freeform 641"/>
              <p:cNvSpPr>
                <a:spLocks noEditPoints="1"/>
              </p:cNvSpPr>
              <p:nvPr/>
            </p:nvSpPr>
            <p:spPr bwMode="auto">
              <a:xfrm>
                <a:off x="4267" y="829"/>
                <a:ext cx="193" cy="194"/>
              </a:xfrm>
              <a:custGeom>
                <a:avLst/>
                <a:gdLst>
                  <a:gd name="T0" fmla="*/ 193 w 193"/>
                  <a:gd name="T1" fmla="*/ 75 h 194"/>
                  <a:gd name="T2" fmla="*/ 179 w 193"/>
                  <a:gd name="T3" fmla="*/ 41 h 194"/>
                  <a:gd name="T4" fmla="*/ 152 w 193"/>
                  <a:gd name="T5" fmla="*/ 15 h 194"/>
                  <a:gd name="T6" fmla="*/ 115 w 193"/>
                  <a:gd name="T7" fmla="*/ 0 h 194"/>
                  <a:gd name="T8" fmla="*/ 78 w 193"/>
                  <a:gd name="T9" fmla="*/ 0 h 194"/>
                  <a:gd name="T10" fmla="*/ 41 w 193"/>
                  <a:gd name="T11" fmla="*/ 15 h 194"/>
                  <a:gd name="T12" fmla="*/ 15 w 193"/>
                  <a:gd name="T13" fmla="*/ 41 h 194"/>
                  <a:gd name="T14" fmla="*/ 0 w 193"/>
                  <a:gd name="T15" fmla="*/ 75 h 194"/>
                  <a:gd name="T16" fmla="*/ 0 w 193"/>
                  <a:gd name="T17" fmla="*/ 116 h 194"/>
                  <a:gd name="T18" fmla="*/ 15 w 193"/>
                  <a:gd name="T19" fmla="*/ 149 h 194"/>
                  <a:gd name="T20" fmla="*/ 41 w 193"/>
                  <a:gd name="T21" fmla="*/ 175 h 194"/>
                  <a:gd name="T22" fmla="*/ 78 w 193"/>
                  <a:gd name="T23" fmla="*/ 190 h 194"/>
                  <a:gd name="T24" fmla="*/ 115 w 193"/>
                  <a:gd name="T25" fmla="*/ 190 h 194"/>
                  <a:gd name="T26" fmla="*/ 152 w 193"/>
                  <a:gd name="T27" fmla="*/ 175 h 194"/>
                  <a:gd name="T28" fmla="*/ 179 w 193"/>
                  <a:gd name="T29" fmla="*/ 149 h 194"/>
                  <a:gd name="T30" fmla="*/ 193 w 193"/>
                  <a:gd name="T31" fmla="*/ 116 h 194"/>
                  <a:gd name="T32" fmla="*/ 186 w 193"/>
                  <a:gd name="T33" fmla="*/ 97 h 194"/>
                  <a:gd name="T34" fmla="*/ 179 w 193"/>
                  <a:gd name="T35" fmla="*/ 130 h 194"/>
                  <a:gd name="T36" fmla="*/ 160 w 193"/>
                  <a:gd name="T37" fmla="*/ 160 h 194"/>
                  <a:gd name="T38" fmla="*/ 130 w 193"/>
                  <a:gd name="T39" fmla="*/ 179 h 194"/>
                  <a:gd name="T40" fmla="*/ 97 w 193"/>
                  <a:gd name="T41" fmla="*/ 186 h 194"/>
                  <a:gd name="T42" fmla="*/ 63 w 193"/>
                  <a:gd name="T43" fmla="*/ 179 h 194"/>
                  <a:gd name="T44" fmla="*/ 33 w 193"/>
                  <a:gd name="T45" fmla="*/ 160 h 194"/>
                  <a:gd name="T46" fmla="*/ 15 w 193"/>
                  <a:gd name="T47" fmla="*/ 130 h 194"/>
                  <a:gd name="T48" fmla="*/ 7 w 193"/>
                  <a:gd name="T49" fmla="*/ 97 h 194"/>
                  <a:gd name="T50" fmla="*/ 15 w 193"/>
                  <a:gd name="T51" fmla="*/ 60 h 194"/>
                  <a:gd name="T52" fmla="*/ 33 w 193"/>
                  <a:gd name="T53" fmla="*/ 34 h 194"/>
                  <a:gd name="T54" fmla="*/ 63 w 193"/>
                  <a:gd name="T55" fmla="*/ 15 h 194"/>
                  <a:gd name="T56" fmla="*/ 97 w 193"/>
                  <a:gd name="T57" fmla="*/ 8 h 194"/>
                  <a:gd name="T58" fmla="*/ 130 w 193"/>
                  <a:gd name="T59" fmla="*/ 15 h 194"/>
                  <a:gd name="T60" fmla="*/ 160 w 193"/>
                  <a:gd name="T61" fmla="*/ 34 h 194"/>
                  <a:gd name="T62" fmla="*/ 179 w 193"/>
                  <a:gd name="T63" fmla="*/ 60 h 194"/>
                  <a:gd name="T64" fmla="*/ 186 w 193"/>
                  <a:gd name="T65" fmla="*/ 97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3"/>
                  <a:gd name="T100" fmla="*/ 0 h 194"/>
                  <a:gd name="T101" fmla="*/ 193 w 193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3" h="194">
                    <a:moveTo>
                      <a:pt x="193" y="97"/>
                    </a:moveTo>
                    <a:lnTo>
                      <a:pt x="193" y="75"/>
                    </a:lnTo>
                    <a:lnTo>
                      <a:pt x="186" y="60"/>
                    </a:lnTo>
                    <a:lnTo>
                      <a:pt x="179" y="41"/>
                    </a:lnTo>
                    <a:lnTo>
                      <a:pt x="164" y="26"/>
                    </a:lnTo>
                    <a:lnTo>
                      <a:pt x="152" y="15"/>
                    </a:lnTo>
                    <a:lnTo>
                      <a:pt x="134" y="8"/>
                    </a:lnTo>
                    <a:lnTo>
                      <a:pt x="115" y="0"/>
                    </a:lnTo>
                    <a:lnTo>
                      <a:pt x="97" y="0"/>
                    </a:lnTo>
                    <a:lnTo>
                      <a:pt x="78" y="0"/>
                    </a:lnTo>
                    <a:lnTo>
                      <a:pt x="60" y="8"/>
                    </a:lnTo>
                    <a:lnTo>
                      <a:pt x="41" y="15"/>
                    </a:lnTo>
                    <a:lnTo>
                      <a:pt x="26" y="26"/>
                    </a:lnTo>
                    <a:lnTo>
                      <a:pt x="15" y="41"/>
                    </a:lnTo>
                    <a:lnTo>
                      <a:pt x="7" y="60"/>
                    </a:lnTo>
                    <a:lnTo>
                      <a:pt x="0" y="75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7" y="134"/>
                    </a:lnTo>
                    <a:lnTo>
                      <a:pt x="15" y="149"/>
                    </a:lnTo>
                    <a:lnTo>
                      <a:pt x="26" y="164"/>
                    </a:lnTo>
                    <a:lnTo>
                      <a:pt x="41" y="175"/>
                    </a:lnTo>
                    <a:lnTo>
                      <a:pt x="60" y="186"/>
                    </a:lnTo>
                    <a:lnTo>
                      <a:pt x="78" y="190"/>
                    </a:lnTo>
                    <a:lnTo>
                      <a:pt x="97" y="194"/>
                    </a:lnTo>
                    <a:lnTo>
                      <a:pt x="115" y="190"/>
                    </a:lnTo>
                    <a:lnTo>
                      <a:pt x="134" y="186"/>
                    </a:lnTo>
                    <a:lnTo>
                      <a:pt x="152" y="175"/>
                    </a:lnTo>
                    <a:lnTo>
                      <a:pt x="164" y="164"/>
                    </a:lnTo>
                    <a:lnTo>
                      <a:pt x="179" y="149"/>
                    </a:lnTo>
                    <a:lnTo>
                      <a:pt x="186" y="134"/>
                    </a:lnTo>
                    <a:lnTo>
                      <a:pt x="193" y="116"/>
                    </a:lnTo>
                    <a:lnTo>
                      <a:pt x="193" y="97"/>
                    </a:lnTo>
                    <a:close/>
                    <a:moveTo>
                      <a:pt x="186" y="97"/>
                    </a:moveTo>
                    <a:lnTo>
                      <a:pt x="186" y="116"/>
                    </a:lnTo>
                    <a:lnTo>
                      <a:pt x="179" y="130"/>
                    </a:lnTo>
                    <a:lnTo>
                      <a:pt x="171" y="145"/>
                    </a:lnTo>
                    <a:lnTo>
                      <a:pt x="160" y="160"/>
                    </a:lnTo>
                    <a:lnTo>
                      <a:pt x="145" y="171"/>
                    </a:lnTo>
                    <a:lnTo>
                      <a:pt x="130" y="179"/>
                    </a:lnTo>
                    <a:lnTo>
                      <a:pt x="115" y="183"/>
                    </a:lnTo>
                    <a:lnTo>
                      <a:pt x="97" y="186"/>
                    </a:lnTo>
                    <a:lnTo>
                      <a:pt x="78" y="183"/>
                    </a:lnTo>
                    <a:lnTo>
                      <a:pt x="63" y="179"/>
                    </a:lnTo>
                    <a:lnTo>
                      <a:pt x="45" y="171"/>
                    </a:lnTo>
                    <a:lnTo>
                      <a:pt x="33" y="160"/>
                    </a:lnTo>
                    <a:lnTo>
                      <a:pt x="22" y="145"/>
                    </a:lnTo>
                    <a:lnTo>
                      <a:pt x="15" y="130"/>
                    </a:lnTo>
                    <a:lnTo>
                      <a:pt x="7" y="116"/>
                    </a:lnTo>
                    <a:lnTo>
                      <a:pt x="7" y="97"/>
                    </a:lnTo>
                    <a:lnTo>
                      <a:pt x="7" y="78"/>
                    </a:lnTo>
                    <a:lnTo>
                      <a:pt x="15" y="60"/>
                    </a:lnTo>
                    <a:lnTo>
                      <a:pt x="22" y="45"/>
                    </a:lnTo>
                    <a:lnTo>
                      <a:pt x="33" y="34"/>
                    </a:lnTo>
                    <a:lnTo>
                      <a:pt x="45" y="23"/>
                    </a:lnTo>
                    <a:lnTo>
                      <a:pt x="63" y="15"/>
                    </a:lnTo>
                    <a:lnTo>
                      <a:pt x="78" y="8"/>
                    </a:lnTo>
                    <a:lnTo>
                      <a:pt x="97" y="8"/>
                    </a:lnTo>
                    <a:lnTo>
                      <a:pt x="115" y="8"/>
                    </a:lnTo>
                    <a:lnTo>
                      <a:pt x="130" y="15"/>
                    </a:lnTo>
                    <a:lnTo>
                      <a:pt x="145" y="23"/>
                    </a:lnTo>
                    <a:lnTo>
                      <a:pt x="160" y="34"/>
                    </a:lnTo>
                    <a:lnTo>
                      <a:pt x="171" y="45"/>
                    </a:lnTo>
                    <a:lnTo>
                      <a:pt x="179" y="60"/>
                    </a:lnTo>
                    <a:lnTo>
                      <a:pt x="186" y="78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rgbClr val="FCE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49" name="Freeform 642"/>
              <p:cNvSpPr>
                <a:spLocks noEditPoints="1"/>
              </p:cNvSpPr>
              <p:nvPr/>
            </p:nvSpPr>
            <p:spPr bwMode="auto">
              <a:xfrm>
                <a:off x="4271" y="833"/>
                <a:ext cx="186" cy="186"/>
              </a:xfrm>
              <a:custGeom>
                <a:avLst/>
                <a:gdLst>
                  <a:gd name="T0" fmla="*/ 186 w 186"/>
                  <a:gd name="T1" fmla="*/ 74 h 186"/>
                  <a:gd name="T2" fmla="*/ 171 w 186"/>
                  <a:gd name="T3" fmla="*/ 41 h 186"/>
                  <a:gd name="T4" fmla="*/ 145 w 186"/>
                  <a:gd name="T5" fmla="*/ 15 h 186"/>
                  <a:gd name="T6" fmla="*/ 111 w 186"/>
                  <a:gd name="T7" fmla="*/ 0 h 186"/>
                  <a:gd name="T8" fmla="*/ 74 w 186"/>
                  <a:gd name="T9" fmla="*/ 0 h 186"/>
                  <a:gd name="T10" fmla="*/ 41 w 186"/>
                  <a:gd name="T11" fmla="*/ 15 h 186"/>
                  <a:gd name="T12" fmla="*/ 15 w 186"/>
                  <a:gd name="T13" fmla="*/ 41 h 186"/>
                  <a:gd name="T14" fmla="*/ 0 w 186"/>
                  <a:gd name="T15" fmla="*/ 74 h 186"/>
                  <a:gd name="T16" fmla="*/ 0 w 186"/>
                  <a:gd name="T17" fmla="*/ 112 h 186"/>
                  <a:gd name="T18" fmla="*/ 15 w 186"/>
                  <a:gd name="T19" fmla="*/ 145 h 186"/>
                  <a:gd name="T20" fmla="*/ 41 w 186"/>
                  <a:gd name="T21" fmla="*/ 171 h 186"/>
                  <a:gd name="T22" fmla="*/ 74 w 186"/>
                  <a:gd name="T23" fmla="*/ 182 h 186"/>
                  <a:gd name="T24" fmla="*/ 111 w 186"/>
                  <a:gd name="T25" fmla="*/ 182 h 186"/>
                  <a:gd name="T26" fmla="*/ 145 w 186"/>
                  <a:gd name="T27" fmla="*/ 171 h 186"/>
                  <a:gd name="T28" fmla="*/ 171 w 186"/>
                  <a:gd name="T29" fmla="*/ 145 h 186"/>
                  <a:gd name="T30" fmla="*/ 186 w 186"/>
                  <a:gd name="T31" fmla="*/ 112 h 186"/>
                  <a:gd name="T32" fmla="*/ 178 w 186"/>
                  <a:gd name="T33" fmla="*/ 93 h 186"/>
                  <a:gd name="T34" fmla="*/ 171 w 186"/>
                  <a:gd name="T35" fmla="*/ 126 h 186"/>
                  <a:gd name="T36" fmla="*/ 152 w 186"/>
                  <a:gd name="T37" fmla="*/ 153 h 186"/>
                  <a:gd name="T38" fmla="*/ 126 w 186"/>
                  <a:gd name="T39" fmla="*/ 171 h 186"/>
                  <a:gd name="T40" fmla="*/ 93 w 186"/>
                  <a:gd name="T41" fmla="*/ 179 h 186"/>
                  <a:gd name="T42" fmla="*/ 59 w 186"/>
                  <a:gd name="T43" fmla="*/ 171 h 186"/>
                  <a:gd name="T44" fmla="*/ 33 w 186"/>
                  <a:gd name="T45" fmla="*/ 153 h 186"/>
                  <a:gd name="T46" fmla="*/ 15 w 186"/>
                  <a:gd name="T47" fmla="*/ 126 h 186"/>
                  <a:gd name="T48" fmla="*/ 7 w 186"/>
                  <a:gd name="T49" fmla="*/ 93 h 186"/>
                  <a:gd name="T50" fmla="*/ 15 w 186"/>
                  <a:gd name="T51" fmla="*/ 60 h 186"/>
                  <a:gd name="T52" fmla="*/ 33 w 186"/>
                  <a:gd name="T53" fmla="*/ 30 h 186"/>
                  <a:gd name="T54" fmla="*/ 59 w 186"/>
                  <a:gd name="T55" fmla="*/ 11 h 186"/>
                  <a:gd name="T56" fmla="*/ 93 w 186"/>
                  <a:gd name="T57" fmla="*/ 7 h 186"/>
                  <a:gd name="T58" fmla="*/ 126 w 186"/>
                  <a:gd name="T59" fmla="*/ 11 h 186"/>
                  <a:gd name="T60" fmla="*/ 152 w 186"/>
                  <a:gd name="T61" fmla="*/ 30 h 186"/>
                  <a:gd name="T62" fmla="*/ 171 w 186"/>
                  <a:gd name="T63" fmla="*/ 60 h 186"/>
                  <a:gd name="T64" fmla="*/ 178 w 186"/>
                  <a:gd name="T65" fmla="*/ 93 h 1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6"/>
                  <a:gd name="T100" fmla="*/ 0 h 186"/>
                  <a:gd name="T101" fmla="*/ 186 w 186"/>
                  <a:gd name="T102" fmla="*/ 186 h 1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6" h="186">
                    <a:moveTo>
                      <a:pt x="186" y="93"/>
                    </a:moveTo>
                    <a:lnTo>
                      <a:pt x="186" y="74"/>
                    </a:lnTo>
                    <a:lnTo>
                      <a:pt x="178" y="56"/>
                    </a:lnTo>
                    <a:lnTo>
                      <a:pt x="171" y="41"/>
                    </a:lnTo>
                    <a:lnTo>
                      <a:pt x="160" y="26"/>
                    </a:lnTo>
                    <a:lnTo>
                      <a:pt x="145" y="15"/>
                    </a:lnTo>
                    <a:lnTo>
                      <a:pt x="130" y="7"/>
                    </a:lnTo>
                    <a:lnTo>
                      <a:pt x="111" y="0"/>
                    </a:lnTo>
                    <a:lnTo>
                      <a:pt x="93" y="0"/>
                    </a:lnTo>
                    <a:lnTo>
                      <a:pt x="74" y="0"/>
                    </a:lnTo>
                    <a:lnTo>
                      <a:pt x="56" y="7"/>
                    </a:lnTo>
                    <a:lnTo>
                      <a:pt x="41" y="15"/>
                    </a:lnTo>
                    <a:lnTo>
                      <a:pt x="26" y="26"/>
                    </a:lnTo>
                    <a:lnTo>
                      <a:pt x="15" y="41"/>
                    </a:lnTo>
                    <a:lnTo>
                      <a:pt x="7" y="56"/>
                    </a:lnTo>
                    <a:lnTo>
                      <a:pt x="0" y="74"/>
                    </a:lnTo>
                    <a:lnTo>
                      <a:pt x="0" y="93"/>
                    </a:lnTo>
                    <a:lnTo>
                      <a:pt x="0" y="112"/>
                    </a:lnTo>
                    <a:lnTo>
                      <a:pt x="7" y="130"/>
                    </a:lnTo>
                    <a:lnTo>
                      <a:pt x="15" y="145"/>
                    </a:lnTo>
                    <a:lnTo>
                      <a:pt x="26" y="160"/>
                    </a:lnTo>
                    <a:lnTo>
                      <a:pt x="41" y="171"/>
                    </a:lnTo>
                    <a:lnTo>
                      <a:pt x="56" y="179"/>
                    </a:lnTo>
                    <a:lnTo>
                      <a:pt x="74" y="182"/>
                    </a:lnTo>
                    <a:lnTo>
                      <a:pt x="93" y="186"/>
                    </a:lnTo>
                    <a:lnTo>
                      <a:pt x="111" y="182"/>
                    </a:lnTo>
                    <a:lnTo>
                      <a:pt x="130" y="179"/>
                    </a:lnTo>
                    <a:lnTo>
                      <a:pt x="145" y="171"/>
                    </a:lnTo>
                    <a:lnTo>
                      <a:pt x="160" y="160"/>
                    </a:lnTo>
                    <a:lnTo>
                      <a:pt x="171" y="145"/>
                    </a:lnTo>
                    <a:lnTo>
                      <a:pt x="178" y="130"/>
                    </a:lnTo>
                    <a:lnTo>
                      <a:pt x="186" y="112"/>
                    </a:lnTo>
                    <a:lnTo>
                      <a:pt x="186" y="93"/>
                    </a:lnTo>
                    <a:close/>
                    <a:moveTo>
                      <a:pt x="178" y="93"/>
                    </a:moveTo>
                    <a:lnTo>
                      <a:pt x="178" y="108"/>
                    </a:lnTo>
                    <a:lnTo>
                      <a:pt x="171" y="126"/>
                    </a:lnTo>
                    <a:lnTo>
                      <a:pt x="163" y="141"/>
                    </a:lnTo>
                    <a:lnTo>
                      <a:pt x="152" y="153"/>
                    </a:lnTo>
                    <a:lnTo>
                      <a:pt x="141" y="164"/>
                    </a:lnTo>
                    <a:lnTo>
                      <a:pt x="126" y="171"/>
                    </a:lnTo>
                    <a:lnTo>
                      <a:pt x="111" y="175"/>
                    </a:lnTo>
                    <a:lnTo>
                      <a:pt x="93" y="179"/>
                    </a:lnTo>
                    <a:lnTo>
                      <a:pt x="74" y="175"/>
                    </a:lnTo>
                    <a:lnTo>
                      <a:pt x="59" y="171"/>
                    </a:lnTo>
                    <a:lnTo>
                      <a:pt x="44" y="164"/>
                    </a:lnTo>
                    <a:lnTo>
                      <a:pt x="33" y="153"/>
                    </a:lnTo>
                    <a:lnTo>
                      <a:pt x="22" y="141"/>
                    </a:lnTo>
                    <a:lnTo>
                      <a:pt x="15" y="126"/>
                    </a:lnTo>
                    <a:lnTo>
                      <a:pt x="7" y="108"/>
                    </a:lnTo>
                    <a:lnTo>
                      <a:pt x="7" y="93"/>
                    </a:lnTo>
                    <a:lnTo>
                      <a:pt x="7" y="74"/>
                    </a:lnTo>
                    <a:lnTo>
                      <a:pt x="15" y="60"/>
                    </a:lnTo>
                    <a:lnTo>
                      <a:pt x="22" y="45"/>
                    </a:lnTo>
                    <a:lnTo>
                      <a:pt x="33" y="30"/>
                    </a:lnTo>
                    <a:lnTo>
                      <a:pt x="44" y="22"/>
                    </a:lnTo>
                    <a:lnTo>
                      <a:pt x="59" y="11"/>
                    </a:lnTo>
                    <a:lnTo>
                      <a:pt x="74" y="7"/>
                    </a:lnTo>
                    <a:lnTo>
                      <a:pt x="93" y="7"/>
                    </a:lnTo>
                    <a:lnTo>
                      <a:pt x="111" y="7"/>
                    </a:lnTo>
                    <a:lnTo>
                      <a:pt x="126" y="11"/>
                    </a:lnTo>
                    <a:lnTo>
                      <a:pt x="141" y="22"/>
                    </a:lnTo>
                    <a:lnTo>
                      <a:pt x="152" y="30"/>
                    </a:lnTo>
                    <a:lnTo>
                      <a:pt x="163" y="45"/>
                    </a:lnTo>
                    <a:lnTo>
                      <a:pt x="171" y="60"/>
                    </a:lnTo>
                    <a:lnTo>
                      <a:pt x="178" y="74"/>
                    </a:lnTo>
                    <a:lnTo>
                      <a:pt x="178" y="93"/>
                    </a:lnTo>
                    <a:close/>
                  </a:path>
                </a:pathLst>
              </a:custGeom>
              <a:solidFill>
                <a:srgbClr val="FC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50" name="Freeform 643"/>
              <p:cNvSpPr>
                <a:spLocks noEditPoints="1"/>
              </p:cNvSpPr>
              <p:nvPr/>
            </p:nvSpPr>
            <p:spPr bwMode="auto">
              <a:xfrm>
                <a:off x="4274" y="837"/>
                <a:ext cx="179" cy="178"/>
              </a:xfrm>
              <a:custGeom>
                <a:avLst/>
                <a:gdLst>
                  <a:gd name="T0" fmla="*/ 179 w 179"/>
                  <a:gd name="T1" fmla="*/ 70 h 178"/>
                  <a:gd name="T2" fmla="*/ 164 w 179"/>
                  <a:gd name="T3" fmla="*/ 37 h 178"/>
                  <a:gd name="T4" fmla="*/ 138 w 179"/>
                  <a:gd name="T5" fmla="*/ 15 h 178"/>
                  <a:gd name="T6" fmla="*/ 108 w 179"/>
                  <a:gd name="T7" fmla="*/ 0 h 178"/>
                  <a:gd name="T8" fmla="*/ 71 w 179"/>
                  <a:gd name="T9" fmla="*/ 0 h 178"/>
                  <a:gd name="T10" fmla="*/ 38 w 179"/>
                  <a:gd name="T11" fmla="*/ 15 h 178"/>
                  <a:gd name="T12" fmla="*/ 15 w 179"/>
                  <a:gd name="T13" fmla="*/ 37 h 178"/>
                  <a:gd name="T14" fmla="*/ 0 w 179"/>
                  <a:gd name="T15" fmla="*/ 70 h 178"/>
                  <a:gd name="T16" fmla="*/ 0 w 179"/>
                  <a:gd name="T17" fmla="*/ 108 h 178"/>
                  <a:gd name="T18" fmla="*/ 15 w 179"/>
                  <a:gd name="T19" fmla="*/ 137 h 178"/>
                  <a:gd name="T20" fmla="*/ 38 w 179"/>
                  <a:gd name="T21" fmla="*/ 163 h 178"/>
                  <a:gd name="T22" fmla="*/ 71 w 179"/>
                  <a:gd name="T23" fmla="*/ 175 h 178"/>
                  <a:gd name="T24" fmla="*/ 108 w 179"/>
                  <a:gd name="T25" fmla="*/ 175 h 178"/>
                  <a:gd name="T26" fmla="*/ 138 w 179"/>
                  <a:gd name="T27" fmla="*/ 163 h 178"/>
                  <a:gd name="T28" fmla="*/ 164 w 179"/>
                  <a:gd name="T29" fmla="*/ 137 h 178"/>
                  <a:gd name="T30" fmla="*/ 179 w 179"/>
                  <a:gd name="T31" fmla="*/ 108 h 178"/>
                  <a:gd name="T32" fmla="*/ 172 w 179"/>
                  <a:gd name="T33" fmla="*/ 89 h 178"/>
                  <a:gd name="T34" fmla="*/ 164 w 179"/>
                  <a:gd name="T35" fmla="*/ 119 h 178"/>
                  <a:gd name="T36" fmla="*/ 149 w 179"/>
                  <a:gd name="T37" fmla="*/ 145 h 178"/>
                  <a:gd name="T38" fmla="*/ 123 w 179"/>
                  <a:gd name="T39" fmla="*/ 163 h 178"/>
                  <a:gd name="T40" fmla="*/ 90 w 179"/>
                  <a:gd name="T41" fmla="*/ 171 h 178"/>
                  <a:gd name="T42" fmla="*/ 56 w 179"/>
                  <a:gd name="T43" fmla="*/ 163 h 178"/>
                  <a:gd name="T44" fmla="*/ 30 w 179"/>
                  <a:gd name="T45" fmla="*/ 145 h 178"/>
                  <a:gd name="T46" fmla="*/ 15 w 179"/>
                  <a:gd name="T47" fmla="*/ 119 h 178"/>
                  <a:gd name="T48" fmla="*/ 8 w 179"/>
                  <a:gd name="T49" fmla="*/ 89 h 178"/>
                  <a:gd name="T50" fmla="*/ 15 w 179"/>
                  <a:gd name="T51" fmla="*/ 56 h 178"/>
                  <a:gd name="T52" fmla="*/ 30 w 179"/>
                  <a:gd name="T53" fmla="*/ 29 h 178"/>
                  <a:gd name="T54" fmla="*/ 56 w 179"/>
                  <a:gd name="T55" fmla="*/ 11 h 178"/>
                  <a:gd name="T56" fmla="*/ 90 w 179"/>
                  <a:gd name="T57" fmla="*/ 7 h 178"/>
                  <a:gd name="T58" fmla="*/ 123 w 179"/>
                  <a:gd name="T59" fmla="*/ 11 h 178"/>
                  <a:gd name="T60" fmla="*/ 149 w 179"/>
                  <a:gd name="T61" fmla="*/ 29 h 178"/>
                  <a:gd name="T62" fmla="*/ 164 w 179"/>
                  <a:gd name="T63" fmla="*/ 56 h 178"/>
                  <a:gd name="T64" fmla="*/ 172 w 179"/>
                  <a:gd name="T65" fmla="*/ 89 h 1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9"/>
                  <a:gd name="T100" fmla="*/ 0 h 178"/>
                  <a:gd name="T101" fmla="*/ 179 w 179"/>
                  <a:gd name="T102" fmla="*/ 178 h 1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9" h="178">
                    <a:moveTo>
                      <a:pt x="179" y="89"/>
                    </a:moveTo>
                    <a:lnTo>
                      <a:pt x="179" y="70"/>
                    </a:lnTo>
                    <a:lnTo>
                      <a:pt x="172" y="52"/>
                    </a:lnTo>
                    <a:lnTo>
                      <a:pt x="164" y="37"/>
                    </a:lnTo>
                    <a:lnTo>
                      <a:pt x="153" y="26"/>
                    </a:lnTo>
                    <a:lnTo>
                      <a:pt x="138" y="15"/>
                    </a:lnTo>
                    <a:lnTo>
                      <a:pt x="123" y="7"/>
                    </a:lnTo>
                    <a:lnTo>
                      <a:pt x="108" y="0"/>
                    </a:lnTo>
                    <a:lnTo>
                      <a:pt x="90" y="0"/>
                    </a:lnTo>
                    <a:lnTo>
                      <a:pt x="71" y="0"/>
                    </a:lnTo>
                    <a:lnTo>
                      <a:pt x="56" y="7"/>
                    </a:lnTo>
                    <a:lnTo>
                      <a:pt x="38" y="15"/>
                    </a:lnTo>
                    <a:lnTo>
                      <a:pt x="26" y="26"/>
                    </a:lnTo>
                    <a:lnTo>
                      <a:pt x="15" y="37"/>
                    </a:lnTo>
                    <a:lnTo>
                      <a:pt x="8" y="52"/>
                    </a:lnTo>
                    <a:lnTo>
                      <a:pt x="0" y="70"/>
                    </a:lnTo>
                    <a:lnTo>
                      <a:pt x="0" y="89"/>
                    </a:lnTo>
                    <a:lnTo>
                      <a:pt x="0" y="108"/>
                    </a:lnTo>
                    <a:lnTo>
                      <a:pt x="8" y="122"/>
                    </a:lnTo>
                    <a:lnTo>
                      <a:pt x="15" y="137"/>
                    </a:lnTo>
                    <a:lnTo>
                      <a:pt x="26" y="152"/>
                    </a:lnTo>
                    <a:lnTo>
                      <a:pt x="38" y="163"/>
                    </a:lnTo>
                    <a:lnTo>
                      <a:pt x="56" y="171"/>
                    </a:lnTo>
                    <a:lnTo>
                      <a:pt x="71" y="175"/>
                    </a:lnTo>
                    <a:lnTo>
                      <a:pt x="90" y="178"/>
                    </a:lnTo>
                    <a:lnTo>
                      <a:pt x="108" y="175"/>
                    </a:lnTo>
                    <a:lnTo>
                      <a:pt x="123" y="171"/>
                    </a:lnTo>
                    <a:lnTo>
                      <a:pt x="138" y="163"/>
                    </a:lnTo>
                    <a:lnTo>
                      <a:pt x="153" y="152"/>
                    </a:lnTo>
                    <a:lnTo>
                      <a:pt x="164" y="137"/>
                    </a:lnTo>
                    <a:lnTo>
                      <a:pt x="172" y="122"/>
                    </a:lnTo>
                    <a:lnTo>
                      <a:pt x="179" y="108"/>
                    </a:lnTo>
                    <a:lnTo>
                      <a:pt x="179" y="89"/>
                    </a:lnTo>
                    <a:close/>
                    <a:moveTo>
                      <a:pt x="172" y="89"/>
                    </a:moveTo>
                    <a:lnTo>
                      <a:pt x="172" y="104"/>
                    </a:lnTo>
                    <a:lnTo>
                      <a:pt x="164" y="119"/>
                    </a:lnTo>
                    <a:lnTo>
                      <a:pt x="157" y="134"/>
                    </a:lnTo>
                    <a:lnTo>
                      <a:pt x="149" y="145"/>
                    </a:lnTo>
                    <a:lnTo>
                      <a:pt x="134" y="156"/>
                    </a:lnTo>
                    <a:lnTo>
                      <a:pt x="123" y="163"/>
                    </a:lnTo>
                    <a:lnTo>
                      <a:pt x="105" y="167"/>
                    </a:lnTo>
                    <a:lnTo>
                      <a:pt x="90" y="171"/>
                    </a:lnTo>
                    <a:lnTo>
                      <a:pt x="75" y="167"/>
                    </a:lnTo>
                    <a:lnTo>
                      <a:pt x="56" y="163"/>
                    </a:lnTo>
                    <a:lnTo>
                      <a:pt x="45" y="156"/>
                    </a:lnTo>
                    <a:lnTo>
                      <a:pt x="30" y="145"/>
                    </a:lnTo>
                    <a:lnTo>
                      <a:pt x="23" y="134"/>
                    </a:lnTo>
                    <a:lnTo>
                      <a:pt x="15" y="119"/>
                    </a:lnTo>
                    <a:lnTo>
                      <a:pt x="8" y="104"/>
                    </a:lnTo>
                    <a:lnTo>
                      <a:pt x="8" y="89"/>
                    </a:lnTo>
                    <a:lnTo>
                      <a:pt x="8" y="70"/>
                    </a:lnTo>
                    <a:lnTo>
                      <a:pt x="15" y="56"/>
                    </a:lnTo>
                    <a:lnTo>
                      <a:pt x="23" y="41"/>
                    </a:lnTo>
                    <a:lnTo>
                      <a:pt x="30" y="29"/>
                    </a:lnTo>
                    <a:lnTo>
                      <a:pt x="45" y="18"/>
                    </a:lnTo>
                    <a:lnTo>
                      <a:pt x="56" y="11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5" y="7"/>
                    </a:lnTo>
                    <a:lnTo>
                      <a:pt x="123" y="11"/>
                    </a:lnTo>
                    <a:lnTo>
                      <a:pt x="134" y="18"/>
                    </a:lnTo>
                    <a:lnTo>
                      <a:pt x="149" y="29"/>
                    </a:lnTo>
                    <a:lnTo>
                      <a:pt x="157" y="41"/>
                    </a:lnTo>
                    <a:lnTo>
                      <a:pt x="164" y="56"/>
                    </a:lnTo>
                    <a:lnTo>
                      <a:pt x="172" y="70"/>
                    </a:lnTo>
                    <a:lnTo>
                      <a:pt x="172" y="89"/>
                    </a:lnTo>
                    <a:close/>
                  </a:path>
                </a:pathLst>
              </a:custGeom>
              <a:solidFill>
                <a:srgbClr val="FD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51" name="Freeform 644"/>
              <p:cNvSpPr>
                <a:spLocks noEditPoints="1"/>
              </p:cNvSpPr>
              <p:nvPr/>
            </p:nvSpPr>
            <p:spPr bwMode="auto">
              <a:xfrm>
                <a:off x="4278" y="840"/>
                <a:ext cx="171" cy="172"/>
              </a:xfrm>
              <a:custGeom>
                <a:avLst/>
                <a:gdLst>
                  <a:gd name="T0" fmla="*/ 171 w 171"/>
                  <a:gd name="T1" fmla="*/ 67 h 172"/>
                  <a:gd name="T2" fmla="*/ 156 w 171"/>
                  <a:gd name="T3" fmla="*/ 38 h 172"/>
                  <a:gd name="T4" fmla="*/ 134 w 171"/>
                  <a:gd name="T5" fmla="*/ 15 h 172"/>
                  <a:gd name="T6" fmla="*/ 104 w 171"/>
                  <a:gd name="T7" fmla="*/ 0 h 172"/>
                  <a:gd name="T8" fmla="*/ 67 w 171"/>
                  <a:gd name="T9" fmla="*/ 0 h 172"/>
                  <a:gd name="T10" fmla="*/ 37 w 171"/>
                  <a:gd name="T11" fmla="*/ 15 h 172"/>
                  <a:gd name="T12" fmla="*/ 15 w 171"/>
                  <a:gd name="T13" fmla="*/ 38 h 172"/>
                  <a:gd name="T14" fmla="*/ 0 w 171"/>
                  <a:gd name="T15" fmla="*/ 67 h 172"/>
                  <a:gd name="T16" fmla="*/ 0 w 171"/>
                  <a:gd name="T17" fmla="*/ 101 h 172"/>
                  <a:gd name="T18" fmla="*/ 15 w 171"/>
                  <a:gd name="T19" fmla="*/ 134 h 172"/>
                  <a:gd name="T20" fmla="*/ 37 w 171"/>
                  <a:gd name="T21" fmla="*/ 157 h 172"/>
                  <a:gd name="T22" fmla="*/ 67 w 171"/>
                  <a:gd name="T23" fmla="*/ 168 h 172"/>
                  <a:gd name="T24" fmla="*/ 104 w 171"/>
                  <a:gd name="T25" fmla="*/ 168 h 172"/>
                  <a:gd name="T26" fmla="*/ 134 w 171"/>
                  <a:gd name="T27" fmla="*/ 157 h 172"/>
                  <a:gd name="T28" fmla="*/ 156 w 171"/>
                  <a:gd name="T29" fmla="*/ 134 h 172"/>
                  <a:gd name="T30" fmla="*/ 171 w 171"/>
                  <a:gd name="T31" fmla="*/ 101 h 172"/>
                  <a:gd name="T32" fmla="*/ 164 w 171"/>
                  <a:gd name="T33" fmla="*/ 86 h 172"/>
                  <a:gd name="T34" fmla="*/ 156 w 171"/>
                  <a:gd name="T35" fmla="*/ 116 h 172"/>
                  <a:gd name="T36" fmla="*/ 141 w 171"/>
                  <a:gd name="T37" fmla="*/ 142 h 172"/>
                  <a:gd name="T38" fmla="*/ 115 w 171"/>
                  <a:gd name="T39" fmla="*/ 157 h 172"/>
                  <a:gd name="T40" fmla="*/ 86 w 171"/>
                  <a:gd name="T41" fmla="*/ 164 h 172"/>
                  <a:gd name="T42" fmla="*/ 56 w 171"/>
                  <a:gd name="T43" fmla="*/ 157 h 172"/>
                  <a:gd name="T44" fmla="*/ 30 w 171"/>
                  <a:gd name="T45" fmla="*/ 142 h 172"/>
                  <a:gd name="T46" fmla="*/ 15 w 171"/>
                  <a:gd name="T47" fmla="*/ 116 h 172"/>
                  <a:gd name="T48" fmla="*/ 8 w 171"/>
                  <a:gd name="T49" fmla="*/ 86 h 172"/>
                  <a:gd name="T50" fmla="*/ 15 w 171"/>
                  <a:gd name="T51" fmla="*/ 56 h 172"/>
                  <a:gd name="T52" fmla="*/ 30 w 171"/>
                  <a:gd name="T53" fmla="*/ 30 h 172"/>
                  <a:gd name="T54" fmla="*/ 56 w 171"/>
                  <a:gd name="T55" fmla="*/ 12 h 172"/>
                  <a:gd name="T56" fmla="*/ 86 w 171"/>
                  <a:gd name="T57" fmla="*/ 8 h 172"/>
                  <a:gd name="T58" fmla="*/ 115 w 171"/>
                  <a:gd name="T59" fmla="*/ 12 h 172"/>
                  <a:gd name="T60" fmla="*/ 141 w 171"/>
                  <a:gd name="T61" fmla="*/ 30 h 172"/>
                  <a:gd name="T62" fmla="*/ 156 w 171"/>
                  <a:gd name="T63" fmla="*/ 56 h 172"/>
                  <a:gd name="T64" fmla="*/ 164 w 171"/>
                  <a:gd name="T65" fmla="*/ 86 h 17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1"/>
                  <a:gd name="T100" fmla="*/ 0 h 172"/>
                  <a:gd name="T101" fmla="*/ 171 w 171"/>
                  <a:gd name="T102" fmla="*/ 172 h 17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1" h="172">
                    <a:moveTo>
                      <a:pt x="171" y="86"/>
                    </a:moveTo>
                    <a:lnTo>
                      <a:pt x="171" y="67"/>
                    </a:lnTo>
                    <a:lnTo>
                      <a:pt x="164" y="53"/>
                    </a:lnTo>
                    <a:lnTo>
                      <a:pt x="156" y="38"/>
                    </a:lnTo>
                    <a:lnTo>
                      <a:pt x="145" y="23"/>
                    </a:lnTo>
                    <a:lnTo>
                      <a:pt x="134" y="15"/>
                    </a:lnTo>
                    <a:lnTo>
                      <a:pt x="119" y="4"/>
                    </a:lnTo>
                    <a:lnTo>
                      <a:pt x="104" y="0"/>
                    </a:lnTo>
                    <a:lnTo>
                      <a:pt x="86" y="0"/>
                    </a:lnTo>
                    <a:lnTo>
                      <a:pt x="67" y="0"/>
                    </a:lnTo>
                    <a:lnTo>
                      <a:pt x="52" y="4"/>
                    </a:lnTo>
                    <a:lnTo>
                      <a:pt x="37" y="15"/>
                    </a:lnTo>
                    <a:lnTo>
                      <a:pt x="26" y="23"/>
                    </a:lnTo>
                    <a:lnTo>
                      <a:pt x="15" y="38"/>
                    </a:lnTo>
                    <a:lnTo>
                      <a:pt x="8" y="53"/>
                    </a:lnTo>
                    <a:lnTo>
                      <a:pt x="0" y="67"/>
                    </a:lnTo>
                    <a:lnTo>
                      <a:pt x="0" y="86"/>
                    </a:lnTo>
                    <a:lnTo>
                      <a:pt x="0" y="101"/>
                    </a:lnTo>
                    <a:lnTo>
                      <a:pt x="8" y="119"/>
                    </a:lnTo>
                    <a:lnTo>
                      <a:pt x="15" y="134"/>
                    </a:lnTo>
                    <a:lnTo>
                      <a:pt x="26" y="146"/>
                    </a:lnTo>
                    <a:lnTo>
                      <a:pt x="37" y="157"/>
                    </a:lnTo>
                    <a:lnTo>
                      <a:pt x="52" y="164"/>
                    </a:lnTo>
                    <a:lnTo>
                      <a:pt x="67" y="168"/>
                    </a:lnTo>
                    <a:lnTo>
                      <a:pt x="86" y="172"/>
                    </a:lnTo>
                    <a:lnTo>
                      <a:pt x="104" y="168"/>
                    </a:lnTo>
                    <a:lnTo>
                      <a:pt x="119" y="164"/>
                    </a:lnTo>
                    <a:lnTo>
                      <a:pt x="134" y="157"/>
                    </a:lnTo>
                    <a:lnTo>
                      <a:pt x="145" y="146"/>
                    </a:lnTo>
                    <a:lnTo>
                      <a:pt x="156" y="134"/>
                    </a:lnTo>
                    <a:lnTo>
                      <a:pt x="164" y="119"/>
                    </a:lnTo>
                    <a:lnTo>
                      <a:pt x="171" y="101"/>
                    </a:lnTo>
                    <a:lnTo>
                      <a:pt x="171" y="86"/>
                    </a:lnTo>
                    <a:close/>
                    <a:moveTo>
                      <a:pt x="164" y="86"/>
                    </a:moveTo>
                    <a:lnTo>
                      <a:pt x="164" y="101"/>
                    </a:lnTo>
                    <a:lnTo>
                      <a:pt x="156" y="116"/>
                    </a:lnTo>
                    <a:lnTo>
                      <a:pt x="149" y="131"/>
                    </a:lnTo>
                    <a:lnTo>
                      <a:pt x="141" y="142"/>
                    </a:lnTo>
                    <a:lnTo>
                      <a:pt x="130" y="149"/>
                    </a:lnTo>
                    <a:lnTo>
                      <a:pt x="115" y="157"/>
                    </a:lnTo>
                    <a:lnTo>
                      <a:pt x="101" y="160"/>
                    </a:lnTo>
                    <a:lnTo>
                      <a:pt x="86" y="164"/>
                    </a:lnTo>
                    <a:lnTo>
                      <a:pt x="71" y="160"/>
                    </a:lnTo>
                    <a:lnTo>
                      <a:pt x="56" y="157"/>
                    </a:lnTo>
                    <a:lnTo>
                      <a:pt x="41" y="149"/>
                    </a:lnTo>
                    <a:lnTo>
                      <a:pt x="30" y="142"/>
                    </a:lnTo>
                    <a:lnTo>
                      <a:pt x="19" y="131"/>
                    </a:lnTo>
                    <a:lnTo>
                      <a:pt x="15" y="116"/>
                    </a:lnTo>
                    <a:lnTo>
                      <a:pt x="8" y="101"/>
                    </a:lnTo>
                    <a:lnTo>
                      <a:pt x="8" y="86"/>
                    </a:lnTo>
                    <a:lnTo>
                      <a:pt x="8" y="67"/>
                    </a:lnTo>
                    <a:lnTo>
                      <a:pt x="15" y="56"/>
                    </a:lnTo>
                    <a:lnTo>
                      <a:pt x="19" y="41"/>
                    </a:lnTo>
                    <a:lnTo>
                      <a:pt x="30" y="30"/>
                    </a:lnTo>
                    <a:lnTo>
                      <a:pt x="41" y="19"/>
                    </a:lnTo>
                    <a:lnTo>
                      <a:pt x="56" y="12"/>
                    </a:lnTo>
                    <a:lnTo>
                      <a:pt x="71" y="8"/>
                    </a:lnTo>
                    <a:lnTo>
                      <a:pt x="86" y="8"/>
                    </a:lnTo>
                    <a:lnTo>
                      <a:pt x="101" y="8"/>
                    </a:lnTo>
                    <a:lnTo>
                      <a:pt x="115" y="12"/>
                    </a:lnTo>
                    <a:lnTo>
                      <a:pt x="130" y="19"/>
                    </a:lnTo>
                    <a:lnTo>
                      <a:pt x="141" y="30"/>
                    </a:lnTo>
                    <a:lnTo>
                      <a:pt x="149" y="41"/>
                    </a:lnTo>
                    <a:lnTo>
                      <a:pt x="156" y="56"/>
                    </a:lnTo>
                    <a:lnTo>
                      <a:pt x="164" y="67"/>
                    </a:lnTo>
                    <a:lnTo>
                      <a:pt x="164" y="86"/>
                    </a:lnTo>
                    <a:close/>
                  </a:path>
                </a:pathLst>
              </a:custGeom>
              <a:solidFill>
                <a:srgbClr val="FD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52" name="Freeform 645"/>
              <p:cNvSpPr>
                <a:spLocks noEditPoints="1"/>
              </p:cNvSpPr>
              <p:nvPr/>
            </p:nvSpPr>
            <p:spPr bwMode="auto">
              <a:xfrm>
                <a:off x="4282" y="844"/>
                <a:ext cx="164" cy="164"/>
              </a:xfrm>
              <a:custGeom>
                <a:avLst/>
                <a:gdLst>
                  <a:gd name="T0" fmla="*/ 164 w 164"/>
                  <a:gd name="T1" fmla="*/ 63 h 164"/>
                  <a:gd name="T2" fmla="*/ 149 w 164"/>
                  <a:gd name="T3" fmla="*/ 34 h 164"/>
                  <a:gd name="T4" fmla="*/ 126 w 164"/>
                  <a:gd name="T5" fmla="*/ 11 h 164"/>
                  <a:gd name="T6" fmla="*/ 97 w 164"/>
                  <a:gd name="T7" fmla="*/ 0 h 164"/>
                  <a:gd name="T8" fmla="*/ 67 w 164"/>
                  <a:gd name="T9" fmla="*/ 0 h 164"/>
                  <a:gd name="T10" fmla="*/ 37 w 164"/>
                  <a:gd name="T11" fmla="*/ 11 h 164"/>
                  <a:gd name="T12" fmla="*/ 15 w 164"/>
                  <a:gd name="T13" fmla="*/ 34 h 164"/>
                  <a:gd name="T14" fmla="*/ 0 w 164"/>
                  <a:gd name="T15" fmla="*/ 63 h 164"/>
                  <a:gd name="T16" fmla="*/ 0 w 164"/>
                  <a:gd name="T17" fmla="*/ 97 h 164"/>
                  <a:gd name="T18" fmla="*/ 15 w 164"/>
                  <a:gd name="T19" fmla="*/ 127 h 164"/>
                  <a:gd name="T20" fmla="*/ 37 w 164"/>
                  <a:gd name="T21" fmla="*/ 149 h 164"/>
                  <a:gd name="T22" fmla="*/ 67 w 164"/>
                  <a:gd name="T23" fmla="*/ 160 h 164"/>
                  <a:gd name="T24" fmla="*/ 97 w 164"/>
                  <a:gd name="T25" fmla="*/ 160 h 164"/>
                  <a:gd name="T26" fmla="*/ 126 w 164"/>
                  <a:gd name="T27" fmla="*/ 149 h 164"/>
                  <a:gd name="T28" fmla="*/ 149 w 164"/>
                  <a:gd name="T29" fmla="*/ 127 h 164"/>
                  <a:gd name="T30" fmla="*/ 164 w 164"/>
                  <a:gd name="T31" fmla="*/ 97 h 164"/>
                  <a:gd name="T32" fmla="*/ 156 w 164"/>
                  <a:gd name="T33" fmla="*/ 82 h 164"/>
                  <a:gd name="T34" fmla="*/ 149 w 164"/>
                  <a:gd name="T35" fmla="*/ 112 h 164"/>
                  <a:gd name="T36" fmla="*/ 134 w 164"/>
                  <a:gd name="T37" fmla="*/ 134 h 164"/>
                  <a:gd name="T38" fmla="*/ 111 w 164"/>
                  <a:gd name="T39" fmla="*/ 149 h 164"/>
                  <a:gd name="T40" fmla="*/ 82 w 164"/>
                  <a:gd name="T41" fmla="*/ 156 h 164"/>
                  <a:gd name="T42" fmla="*/ 52 w 164"/>
                  <a:gd name="T43" fmla="*/ 149 h 164"/>
                  <a:gd name="T44" fmla="*/ 30 w 164"/>
                  <a:gd name="T45" fmla="*/ 134 h 164"/>
                  <a:gd name="T46" fmla="*/ 11 w 164"/>
                  <a:gd name="T47" fmla="*/ 112 h 164"/>
                  <a:gd name="T48" fmla="*/ 7 w 164"/>
                  <a:gd name="T49" fmla="*/ 82 h 164"/>
                  <a:gd name="T50" fmla="*/ 11 w 164"/>
                  <a:gd name="T51" fmla="*/ 52 h 164"/>
                  <a:gd name="T52" fmla="*/ 30 w 164"/>
                  <a:gd name="T53" fmla="*/ 30 h 164"/>
                  <a:gd name="T54" fmla="*/ 52 w 164"/>
                  <a:gd name="T55" fmla="*/ 11 h 164"/>
                  <a:gd name="T56" fmla="*/ 82 w 164"/>
                  <a:gd name="T57" fmla="*/ 8 h 164"/>
                  <a:gd name="T58" fmla="*/ 111 w 164"/>
                  <a:gd name="T59" fmla="*/ 11 h 164"/>
                  <a:gd name="T60" fmla="*/ 134 w 164"/>
                  <a:gd name="T61" fmla="*/ 30 h 164"/>
                  <a:gd name="T62" fmla="*/ 149 w 164"/>
                  <a:gd name="T63" fmla="*/ 52 h 164"/>
                  <a:gd name="T64" fmla="*/ 156 w 164"/>
                  <a:gd name="T65" fmla="*/ 82 h 1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"/>
                  <a:gd name="T100" fmla="*/ 0 h 164"/>
                  <a:gd name="T101" fmla="*/ 164 w 164"/>
                  <a:gd name="T102" fmla="*/ 164 h 1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" h="164">
                    <a:moveTo>
                      <a:pt x="164" y="82"/>
                    </a:moveTo>
                    <a:lnTo>
                      <a:pt x="164" y="63"/>
                    </a:lnTo>
                    <a:lnTo>
                      <a:pt x="156" y="49"/>
                    </a:lnTo>
                    <a:lnTo>
                      <a:pt x="149" y="34"/>
                    </a:lnTo>
                    <a:lnTo>
                      <a:pt x="141" y="22"/>
                    </a:lnTo>
                    <a:lnTo>
                      <a:pt x="126" y="11"/>
                    </a:lnTo>
                    <a:lnTo>
                      <a:pt x="115" y="4"/>
                    </a:lnTo>
                    <a:lnTo>
                      <a:pt x="97" y="0"/>
                    </a:lnTo>
                    <a:lnTo>
                      <a:pt x="82" y="0"/>
                    </a:lnTo>
                    <a:lnTo>
                      <a:pt x="67" y="0"/>
                    </a:lnTo>
                    <a:lnTo>
                      <a:pt x="48" y="4"/>
                    </a:lnTo>
                    <a:lnTo>
                      <a:pt x="37" y="11"/>
                    </a:lnTo>
                    <a:lnTo>
                      <a:pt x="22" y="22"/>
                    </a:lnTo>
                    <a:lnTo>
                      <a:pt x="15" y="34"/>
                    </a:lnTo>
                    <a:lnTo>
                      <a:pt x="7" y="49"/>
                    </a:lnTo>
                    <a:lnTo>
                      <a:pt x="0" y="63"/>
                    </a:lnTo>
                    <a:lnTo>
                      <a:pt x="0" y="82"/>
                    </a:lnTo>
                    <a:lnTo>
                      <a:pt x="0" y="97"/>
                    </a:lnTo>
                    <a:lnTo>
                      <a:pt x="7" y="112"/>
                    </a:lnTo>
                    <a:lnTo>
                      <a:pt x="15" y="127"/>
                    </a:lnTo>
                    <a:lnTo>
                      <a:pt x="22" y="138"/>
                    </a:lnTo>
                    <a:lnTo>
                      <a:pt x="37" y="149"/>
                    </a:lnTo>
                    <a:lnTo>
                      <a:pt x="48" y="156"/>
                    </a:lnTo>
                    <a:lnTo>
                      <a:pt x="67" y="160"/>
                    </a:lnTo>
                    <a:lnTo>
                      <a:pt x="82" y="164"/>
                    </a:lnTo>
                    <a:lnTo>
                      <a:pt x="97" y="160"/>
                    </a:lnTo>
                    <a:lnTo>
                      <a:pt x="115" y="156"/>
                    </a:lnTo>
                    <a:lnTo>
                      <a:pt x="126" y="149"/>
                    </a:lnTo>
                    <a:lnTo>
                      <a:pt x="141" y="138"/>
                    </a:lnTo>
                    <a:lnTo>
                      <a:pt x="149" y="127"/>
                    </a:lnTo>
                    <a:lnTo>
                      <a:pt x="156" y="112"/>
                    </a:lnTo>
                    <a:lnTo>
                      <a:pt x="164" y="97"/>
                    </a:lnTo>
                    <a:lnTo>
                      <a:pt x="164" y="82"/>
                    </a:lnTo>
                    <a:close/>
                    <a:moveTo>
                      <a:pt x="156" y="82"/>
                    </a:moveTo>
                    <a:lnTo>
                      <a:pt x="156" y="97"/>
                    </a:lnTo>
                    <a:lnTo>
                      <a:pt x="149" y="112"/>
                    </a:lnTo>
                    <a:lnTo>
                      <a:pt x="145" y="123"/>
                    </a:lnTo>
                    <a:lnTo>
                      <a:pt x="134" y="134"/>
                    </a:lnTo>
                    <a:lnTo>
                      <a:pt x="123" y="142"/>
                    </a:lnTo>
                    <a:lnTo>
                      <a:pt x="111" y="149"/>
                    </a:lnTo>
                    <a:lnTo>
                      <a:pt x="97" y="153"/>
                    </a:lnTo>
                    <a:lnTo>
                      <a:pt x="82" y="156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41" y="142"/>
                    </a:lnTo>
                    <a:lnTo>
                      <a:pt x="30" y="134"/>
                    </a:lnTo>
                    <a:lnTo>
                      <a:pt x="18" y="123"/>
                    </a:lnTo>
                    <a:lnTo>
                      <a:pt x="11" y="112"/>
                    </a:lnTo>
                    <a:lnTo>
                      <a:pt x="7" y="97"/>
                    </a:lnTo>
                    <a:lnTo>
                      <a:pt x="7" y="82"/>
                    </a:lnTo>
                    <a:lnTo>
                      <a:pt x="7" y="67"/>
                    </a:lnTo>
                    <a:lnTo>
                      <a:pt x="11" y="52"/>
                    </a:lnTo>
                    <a:lnTo>
                      <a:pt x="18" y="41"/>
                    </a:lnTo>
                    <a:lnTo>
                      <a:pt x="30" y="30"/>
                    </a:lnTo>
                    <a:lnTo>
                      <a:pt x="41" y="19"/>
                    </a:lnTo>
                    <a:lnTo>
                      <a:pt x="52" y="11"/>
                    </a:lnTo>
                    <a:lnTo>
                      <a:pt x="67" y="8"/>
                    </a:lnTo>
                    <a:lnTo>
                      <a:pt x="82" y="8"/>
                    </a:lnTo>
                    <a:lnTo>
                      <a:pt x="97" y="8"/>
                    </a:lnTo>
                    <a:lnTo>
                      <a:pt x="111" y="11"/>
                    </a:lnTo>
                    <a:lnTo>
                      <a:pt x="123" y="19"/>
                    </a:lnTo>
                    <a:lnTo>
                      <a:pt x="134" y="30"/>
                    </a:lnTo>
                    <a:lnTo>
                      <a:pt x="145" y="41"/>
                    </a:lnTo>
                    <a:lnTo>
                      <a:pt x="149" y="52"/>
                    </a:lnTo>
                    <a:lnTo>
                      <a:pt x="156" y="67"/>
                    </a:lnTo>
                    <a:lnTo>
                      <a:pt x="156" y="82"/>
                    </a:lnTo>
                    <a:close/>
                  </a:path>
                </a:pathLst>
              </a:custGeom>
              <a:solidFill>
                <a:srgbClr val="FD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53" name="Freeform 646"/>
              <p:cNvSpPr>
                <a:spLocks noEditPoints="1"/>
              </p:cNvSpPr>
              <p:nvPr/>
            </p:nvSpPr>
            <p:spPr bwMode="auto">
              <a:xfrm>
                <a:off x="4286" y="848"/>
                <a:ext cx="156" cy="156"/>
              </a:xfrm>
              <a:custGeom>
                <a:avLst/>
                <a:gdLst>
                  <a:gd name="T0" fmla="*/ 156 w 156"/>
                  <a:gd name="T1" fmla="*/ 59 h 156"/>
                  <a:gd name="T2" fmla="*/ 141 w 156"/>
                  <a:gd name="T3" fmla="*/ 33 h 156"/>
                  <a:gd name="T4" fmla="*/ 122 w 156"/>
                  <a:gd name="T5" fmla="*/ 11 h 156"/>
                  <a:gd name="T6" fmla="*/ 93 w 156"/>
                  <a:gd name="T7" fmla="*/ 0 h 156"/>
                  <a:gd name="T8" fmla="*/ 63 w 156"/>
                  <a:gd name="T9" fmla="*/ 0 h 156"/>
                  <a:gd name="T10" fmla="*/ 33 w 156"/>
                  <a:gd name="T11" fmla="*/ 11 h 156"/>
                  <a:gd name="T12" fmla="*/ 11 w 156"/>
                  <a:gd name="T13" fmla="*/ 33 h 156"/>
                  <a:gd name="T14" fmla="*/ 0 w 156"/>
                  <a:gd name="T15" fmla="*/ 59 h 156"/>
                  <a:gd name="T16" fmla="*/ 0 w 156"/>
                  <a:gd name="T17" fmla="*/ 93 h 156"/>
                  <a:gd name="T18" fmla="*/ 11 w 156"/>
                  <a:gd name="T19" fmla="*/ 123 h 156"/>
                  <a:gd name="T20" fmla="*/ 33 w 156"/>
                  <a:gd name="T21" fmla="*/ 141 h 156"/>
                  <a:gd name="T22" fmla="*/ 63 w 156"/>
                  <a:gd name="T23" fmla="*/ 152 h 156"/>
                  <a:gd name="T24" fmla="*/ 93 w 156"/>
                  <a:gd name="T25" fmla="*/ 152 h 156"/>
                  <a:gd name="T26" fmla="*/ 122 w 156"/>
                  <a:gd name="T27" fmla="*/ 141 h 156"/>
                  <a:gd name="T28" fmla="*/ 141 w 156"/>
                  <a:gd name="T29" fmla="*/ 123 h 156"/>
                  <a:gd name="T30" fmla="*/ 156 w 156"/>
                  <a:gd name="T31" fmla="*/ 93 h 156"/>
                  <a:gd name="T32" fmla="*/ 148 w 156"/>
                  <a:gd name="T33" fmla="*/ 78 h 156"/>
                  <a:gd name="T34" fmla="*/ 145 w 156"/>
                  <a:gd name="T35" fmla="*/ 104 h 156"/>
                  <a:gd name="T36" fmla="*/ 126 w 156"/>
                  <a:gd name="T37" fmla="*/ 126 h 156"/>
                  <a:gd name="T38" fmla="*/ 104 w 156"/>
                  <a:gd name="T39" fmla="*/ 141 h 156"/>
                  <a:gd name="T40" fmla="*/ 78 w 156"/>
                  <a:gd name="T41" fmla="*/ 149 h 156"/>
                  <a:gd name="T42" fmla="*/ 52 w 156"/>
                  <a:gd name="T43" fmla="*/ 141 h 156"/>
                  <a:gd name="T44" fmla="*/ 26 w 156"/>
                  <a:gd name="T45" fmla="*/ 126 h 156"/>
                  <a:gd name="T46" fmla="*/ 11 w 156"/>
                  <a:gd name="T47" fmla="*/ 104 h 156"/>
                  <a:gd name="T48" fmla="*/ 7 w 156"/>
                  <a:gd name="T49" fmla="*/ 78 h 156"/>
                  <a:gd name="T50" fmla="*/ 11 w 156"/>
                  <a:gd name="T51" fmla="*/ 48 h 156"/>
                  <a:gd name="T52" fmla="*/ 26 w 156"/>
                  <a:gd name="T53" fmla="*/ 26 h 156"/>
                  <a:gd name="T54" fmla="*/ 52 w 156"/>
                  <a:gd name="T55" fmla="*/ 11 h 156"/>
                  <a:gd name="T56" fmla="*/ 78 w 156"/>
                  <a:gd name="T57" fmla="*/ 7 h 156"/>
                  <a:gd name="T58" fmla="*/ 104 w 156"/>
                  <a:gd name="T59" fmla="*/ 11 h 156"/>
                  <a:gd name="T60" fmla="*/ 126 w 156"/>
                  <a:gd name="T61" fmla="*/ 26 h 156"/>
                  <a:gd name="T62" fmla="*/ 145 w 156"/>
                  <a:gd name="T63" fmla="*/ 48 h 156"/>
                  <a:gd name="T64" fmla="*/ 148 w 156"/>
                  <a:gd name="T65" fmla="*/ 78 h 1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6"/>
                  <a:gd name="T100" fmla="*/ 0 h 156"/>
                  <a:gd name="T101" fmla="*/ 156 w 156"/>
                  <a:gd name="T102" fmla="*/ 156 h 1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6" h="156">
                    <a:moveTo>
                      <a:pt x="156" y="78"/>
                    </a:moveTo>
                    <a:lnTo>
                      <a:pt x="156" y="59"/>
                    </a:lnTo>
                    <a:lnTo>
                      <a:pt x="148" y="48"/>
                    </a:lnTo>
                    <a:lnTo>
                      <a:pt x="141" y="33"/>
                    </a:lnTo>
                    <a:lnTo>
                      <a:pt x="133" y="22"/>
                    </a:lnTo>
                    <a:lnTo>
                      <a:pt x="122" y="11"/>
                    </a:lnTo>
                    <a:lnTo>
                      <a:pt x="107" y="4"/>
                    </a:lnTo>
                    <a:lnTo>
                      <a:pt x="93" y="0"/>
                    </a:lnTo>
                    <a:lnTo>
                      <a:pt x="78" y="0"/>
                    </a:lnTo>
                    <a:lnTo>
                      <a:pt x="63" y="0"/>
                    </a:lnTo>
                    <a:lnTo>
                      <a:pt x="48" y="4"/>
                    </a:lnTo>
                    <a:lnTo>
                      <a:pt x="33" y="11"/>
                    </a:lnTo>
                    <a:lnTo>
                      <a:pt x="22" y="22"/>
                    </a:lnTo>
                    <a:lnTo>
                      <a:pt x="11" y="33"/>
                    </a:lnTo>
                    <a:lnTo>
                      <a:pt x="7" y="48"/>
                    </a:lnTo>
                    <a:lnTo>
                      <a:pt x="0" y="59"/>
                    </a:lnTo>
                    <a:lnTo>
                      <a:pt x="0" y="78"/>
                    </a:lnTo>
                    <a:lnTo>
                      <a:pt x="0" y="93"/>
                    </a:lnTo>
                    <a:lnTo>
                      <a:pt x="7" y="108"/>
                    </a:lnTo>
                    <a:lnTo>
                      <a:pt x="11" y="123"/>
                    </a:lnTo>
                    <a:lnTo>
                      <a:pt x="22" y="134"/>
                    </a:lnTo>
                    <a:lnTo>
                      <a:pt x="33" y="141"/>
                    </a:lnTo>
                    <a:lnTo>
                      <a:pt x="48" y="149"/>
                    </a:lnTo>
                    <a:lnTo>
                      <a:pt x="63" y="152"/>
                    </a:lnTo>
                    <a:lnTo>
                      <a:pt x="78" y="156"/>
                    </a:lnTo>
                    <a:lnTo>
                      <a:pt x="93" y="152"/>
                    </a:lnTo>
                    <a:lnTo>
                      <a:pt x="107" y="149"/>
                    </a:lnTo>
                    <a:lnTo>
                      <a:pt x="122" y="141"/>
                    </a:lnTo>
                    <a:lnTo>
                      <a:pt x="133" y="134"/>
                    </a:lnTo>
                    <a:lnTo>
                      <a:pt x="141" y="123"/>
                    </a:lnTo>
                    <a:lnTo>
                      <a:pt x="148" y="108"/>
                    </a:lnTo>
                    <a:lnTo>
                      <a:pt x="156" y="93"/>
                    </a:lnTo>
                    <a:lnTo>
                      <a:pt x="156" y="78"/>
                    </a:lnTo>
                    <a:close/>
                    <a:moveTo>
                      <a:pt x="148" y="78"/>
                    </a:moveTo>
                    <a:lnTo>
                      <a:pt x="148" y="93"/>
                    </a:lnTo>
                    <a:lnTo>
                      <a:pt x="145" y="104"/>
                    </a:lnTo>
                    <a:lnTo>
                      <a:pt x="137" y="115"/>
                    </a:lnTo>
                    <a:lnTo>
                      <a:pt x="126" y="126"/>
                    </a:lnTo>
                    <a:lnTo>
                      <a:pt x="119" y="138"/>
                    </a:lnTo>
                    <a:lnTo>
                      <a:pt x="104" y="141"/>
                    </a:lnTo>
                    <a:lnTo>
                      <a:pt x="93" y="145"/>
                    </a:lnTo>
                    <a:lnTo>
                      <a:pt x="78" y="149"/>
                    </a:lnTo>
                    <a:lnTo>
                      <a:pt x="63" y="145"/>
                    </a:lnTo>
                    <a:lnTo>
                      <a:pt x="52" y="141"/>
                    </a:lnTo>
                    <a:lnTo>
                      <a:pt x="37" y="138"/>
                    </a:lnTo>
                    <a:lnTo>
                      <a:pt x="26" y="126"/>
                    </a:lnTo>
                    <a:lnTo>
                      <a:pt x="18" y="115"/>
                    </a:lnTo>
                    <a:lnTo>
                      <a:pt x="11" y="104"/>
                    </a:lnTo>
                    <a:lnTo>
                      <a:pt x="7" y="93"/>
                    </a:lnTo>
                    <a:lnTo>
                      <a:pt x="7" y="78"/>
                    </a:lnTo>
                    <a:lnTo>
                      <a:pt x="7" y="63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6"/>
                    </a:lnTo>
                    <a:lnTo>
                      <a:pt x="37" y="18"/>
                    </a:lnTo>
                    <a:lnTo>
                      <a:pt x="52" y="11"/>
                    </a:lnTo>
                    <a:lnTo>
                      <a:pt x="63" y="7"/>
                    </a:lnTo>
                    <a:lnTo>
                      <a:pt x="78" y="7"/>
                    </a:lnTo>
                    <a:lnTo>
                      <a:pt x="93" y="7"/>
                    </a:lnTo>
                    <a:lnTo>
                      <a:pt x="104" y="11"/>
                    </a:lnTo>
                    <a:lnTo>
                      <a:pt x="119" y="18"/>
                    </a:lnTo>
                    <a:lnTo>
                      <a:pt x="126" y="26"/>
                    </a:lnTo>
                    <a:lnTo>
                      <a:pt x="137" y="37"/>
                    </a:lnTo>
                    <a:lnTo>
                      <a:pt x="145" y="48"/>
                    </a:lnTo>
                    <a:lnTo>
                      <a:pt x="148" y="63"/>
                    </a:lnTo>
                    <a:lnTo>
                      <a:pt x="148" y="78"/>
                    </a:lnTo>
                    <a:close/>
                  </a:path>
                </a:pathLst>
              </a:custGeom>
              <a:solidFill>
                <a:srgbClr val="FD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54" name="Freeform 647"/>
              <p:cNvSpPr>
                <a:spLocks noEditPoints="1"/>
              </p:cNvSpPr>
              <p:nvPr/>
            </p:nvSpPr>
            <p:spPr bwMode="auto">
              <a:xfrm>
                <a:off x="4289" y="852"/>
                <a:ext cx="149" cy="148"/>
              </a:xfrm>
              <a:custGeom>
                <a:avLst/>
                <a:gdLst>
                  <a:gd name="T0" fmla="*/ 149 w 149"/>
                  <a:gd name="T1" fmla="*/ 59 h 148"/>
                  <a:gd name="T2" fmla="*/ 138 w 149"/>
                  <a:gd name="T3" fmla="*/ 33 h 148"/>
                  <a:gd name="T4" fmla="*/ 116 w 149"/>
                  <a:gd name="T5" fmla="*/ 11 h 148"/>
                  <a:gd name="T6" fmla="*/ 90 w 149"/>
                  <a:gd name="T7" fmla="*/ 0 h 148"/>
                  <a:gd name="T8" fmla="*/ 60 w 149"/>
                  <a:gd name="T9" fmla="*/ 0 h 148"/>
                  <a:gd name="T10" fmla="*/ 34 w 149"/>
                  <a:gd name="T11" fmla="*/ 11 h 148"/>
                  <a:gd name="T12" fmla="*/ 11 w 149"/>
                  <a:gd name="T13" fmla="*/ 33 h 148"/>
                  <a:gd name="T14" fmla="*/ 0 w 149"/>
                  <a:gd name="T15" fmla="*/ 59 h 148"/>
                  <a:gd name="T16" fmla="*/ 0 w 149"/>
                  <a:gd name="T17" fmla="*/ 89 h 148"/>
                  <a:gd name="T18" fmla="*/ 11 w 149"/>
                  <a:gd name="T19" fmla="*/ 115 h 148"/>
                  <a:gd name="T20" fmla="*/ 34 w 149"/>
                  <a:gd name="T21" fmla="*/ 134 h 148"/>
                  <a:gd name="T22" fmla="*/ 60 w 149"/>
                  <a:gd name="T23" fmla="*/ 145 h 148"/>
                  <a:gd name="T24" fmla="*/ 90 w 149"/>
                  <a:gd name="T25" fmla="*/ 145 h 148"/>
                  <a:gd name="T26" fmla="*/ 116 w 149"/>
                  <a:gd name="T27" fmla="*/ 134 h 148"/>
                  <a:gd name="T28" fmla="*/ 138 w 149"/>
                  <a:gd name="T29" fmla="*/ 115 h 148"/>
                  <a:gd name="T30" fmla="*/ 149 w 149"/>
                  <a:gd name="T31" fmla="*/ 89 h 148"/>
                  <a:gd name="T32" fmla="*/ 142 w 149"/>
                  <a:gd name="T33" fmla="*/ 74 h 148"/>
                  <a:gd name="T34" fmla="*/ 138 w 149"/>
                  <a:gd name="T35" fmla="*/ 100 h 148"/>
                  <a:gd name="T36" fmla="*/ 123 w 149"/>
                  <a:gd name="T37" fmla="*/ 122 h 148"/>
                  <a:gd name="T38" fmla="*/ 101 w 149"/>
                  <a:gd name="T39" fmla="*/ 134 h 148"/>
                  <a:gd name="T40" fmla="*/ 75 w 149"/>
                  <a:gd name="T41" fmla="*/ 141 h 148"/>
                  <a:gd name="T42" fmla="*/ 49 w 149"/>
                  <a:gd name="T43" fmla="*/ 134 h 148"/>
                  <a:gd name="T44" fmla="*/ 26 w 149"/>
                  <a:gd name="T45" fmla="*/ 122 h 148"/>
                  <a:gd name="T46" fmla="*/ 11 w 149"/>
                  <a:gd name="T47" fmla="*/ 100 h 148"/>
                  <a:gd name="T48" fmla="*/ 8 w 149"/>
                  <a:gd name="T49" fmla="*/ 74 h 148"/>
                  <a:gd name="T50" fmla="*/ 11 w 149"/>
                  <a:gd name="T51" fmla="*/ 48 h 148"/>
                  <a:gd name="T52" fmla="*/ 26 w 149"/>
                  <a:gd name="T53" fmla="*/ 26 h 148"/>
                  <a:gd name="T54" fmla="*/ 49 w 149"/>
                  <a:gd name="T55" fmla="*/ 11 h 148"/>
                  <a:gd name="T56" fmla="*/ 75 w 149"/>
                  <a:gd name="T57" fmla="*/ 7 h 148"/>
                  <a:gd name="T58" fmla="*/ 101 w 149"/>
                  <a:gd name="T59" fmla="*/ 11 h 148"/>
                  <a:gd name="T60" fmla="*/ 123 w 149"/>
                  <a:gd name="T61" fmla="*/ 26 h 148"/>
                  <a:gd name="T62" fmla="*/ 138 w 149"/>
                  <a:gd name="T63" fmla="*/ 48 h 148"/>
                  <a:gd name="T64" fmla="*/ 142 w 149"/>
                  <a:gd name="T65" fmla="*/ 74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9"/>
                  <a:gd name="T100" fmla="*/ 0 h 148"/>
                  <a:gd name="T101" fmla="*/ 149 w 149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9" h="148">
                    <a:moveTo>
                      <a:pt x="149" y="74"/>
                    </a:moveTo>
                    <a:lnTo>
                      <a:pt x="149" y="59"/>
                    </a:lnTo>
                    <a:lnTo>
                      <a:pt x="142" y="44"/>
                    </a:lnTo>
                    <a:lnTo>
                      <a:pt x="138" y="33"/>
                    </a:lnTo>
                    <a:lnTo>
                      <a:pt x="127" y="22"/>
                    </a:lnTo>
                    <a:lnTo>
                      <a:pt x="116" y="11"/>
                    </a:lnTo>
                    <a:lnTo>
                      <a:pt x="104" y="3"/>
                    </a:lnTo>
                    <a:lnTo>
                      <a:pt x="90" y="0"/>
                    </a:lnTo>
                    <a:lnTo>
                      <a:pt x="75" y="0"/>
                    </a:lnTo>
                    <a:lnTo>
                      <a:pt x="60" y="0"/>
                    </a:lnTo>
                    <a:lnTo>
                      <a:pt x="45" y="3"/>
                    </a:lnTo>
                    <a:lnTo>
                      <a:pt x="34" y="11"/>
                    </a:lnTo>
                    <a:lnTo>
                      <a:pt x="23" y="22"/>
                    </a:lnTo>
                    <a:lnTo>
                      <a:pt x="11" y="33"/>
                    </a:lnTo>
                    <a:lnTo>
                      <a:pt x="4" y="44"/>
                    </a:lnTo>
                    <a:lnTo>
                      <a:pt x="0" y="59"/>
                    </a:lnTo>
                    <a:lnTo>
                      <a:pt x="0" y="74"/>
                    </a:lnTo>
                    <a:lnTo>
                      <a:pt x="0" y="89"/>
                    </a:lnTo>
                    <a:lnTo>
                      <a:pt x="4" y="104"/>
                    </a:lnTo>
                    <a:lnTo>
                      <a:pt x="11" y="115"/>
                    </a:lnTo>
                    <a:lnTo>
                      <a:pt x="23" y="126"/>
                    </a:lnTo>
                    <a:lnTo>
                      <a:pt x="34" y="134"/>
                    </a:lnTo>
                    <a:lnTo>
                      <a:pt x="45" y="141"/>
                    </a:lnTo>
                    <a:lnTo>
                      <a:pt x="60" y="145"/>
                    </a:lnTo>
                    <a:lnTo>
                      <a:pt x="75" y="148"/>
                    </a:lnTo>
                    <a:lnTo>
                      <a:pt x="90" y="145"/>
                    </a:lnTo>
                    <a:lnTo>
                      <a:pt x="104" y="141"/>
                    </a:lnTo>
                    <a:lnTo>
                      <a:pt x="116" y="134"/>
                    </a:lnTo>
                    <a:lnTo>
                      <a:pt x="127" y="126"/>
                    </a:lnTo>
                    <a:lnTo>
                      <a:pt x="138" y="115"/>
                    </a:lnTo>
                    <a:lnTo>
                      <a:pt x="142" y="104"/>
                    </a:lnTo>
                    <a:lnTo>
                      <a:pt x="149" y="89"/>
                    </a:lnTo>
                    <a:lnTo>
                      <a:pt x="149" y="74"/>
                    </a:lnTo>
                    <a:close/>
                    <a:moveTo>
                      <a:pt x="142" y="74"/>
                    </a:moveTo>
                    <a:lnTo>
                      <a:pt x="142" y="85"/>
                    </a:lnTo>
                    <a:lnTo>
                      <a:pt x="138" y="100"/>
                    </a:lnTo>
                    <a:lnTo>
                      <a:pt x="130" y="111"/>
                    </a:lnTo>
                    <a:lnTo>
                      <a:pt x="123" y="122"/>
                    </a:lnTo>
                    <a:lnTo>
                      <a:pt x="112" y="130"/>
                    </a:lnTo>
                    <a:lnTo>
                      <a:pt x="101" y="134"/>
                    </a:lnTo>
                    <a:lnTo>
                      <a:pt x="90" y="137"/>
                    </a:lnTo>
                    <a:lnTo>
                      <a:pt x="75" y="141"/>
                    </a:lnTo>
                    <a:lnTo>
                      <a:pt x="60" y="137"/>
                    </a:lnTo>
                    <a:lnTo>
                      <a:pt x="49" y="134"/>
                    </a:lnTo>
                    <a:lnTo>
                      <a:pt x="38" y="130"/>
                    </a:lnTo>
                    <a:lnTo>
                      <a:pt x="26" y="122"/>
                    </a:lnTo>
                    <a:lnTo>
                      <a:pt x="19" y="111"/>
                    </a:lnTo>
                    <a:lnTo>
                      <a:pt x="11" y="100"/>
                    </a:lnTo>
                    <a:lnTo>
                      <a:pt x="8" y="85"/>
                    </a:lnTo>
                    <a:lnTo>
                      <a:pt x="8" y="74"/>
                    </a:lnTo>
                    <a:lnTo>
                      <a:pt x="8" y="59"/>
                    </a:lnTo>
                    <a:lnTo>
                      <a:pt x="11" y="48"/>
                    </a:lnTo>
                    <a:lnTo>
                      <a:pt x="19" y="37"/>
                    </a:lnTo>
                    <a:lnTo>
                      <a:pt x="26" y="26"/>
                    </a:lnTo>
                    <a:lnTo>
                      <a:pt x="38" y="18"/>
                    </a:lnTo>
                    <a:lnTo>
                      <a:pt x="49" y="11"/>
                    </a:lnTo>
                    <a:lnTo>
                      <a:pt x="60" y="7"/>
                    </a:lnTo>
                    <a:lnTo>
                      <a:pt x="75" y="7"/>
                    </a:lnTo>
                    <a:lnTo>
                      <a:pt x="90" y="7"/>
                    </a:lnTo>
                    <a:lnTo>
                      <a:pt x="101" y="11"/>
                    </a:lnTo>
                    <a:lnTo>
                      <a:pt x="112" y="18"/>
                    </a:lnTo>
                    <a:lnTo>
                      <a:pt x="123" y="26"/>
                    </a:lnTo>
                    <a:lnTo>
                      <a:pt x="130" y="37"/>
                    </a:lnTo>
                    <a:lnTo>
                      <a:pt x="138" y="48"/>
                    </a:lnTo>
                    <a:lnTo>
                      <a:pt x="142" y="59"/>
                    </a:lnTo>
                    <a:lnTo>
                      <a:pt x="142" y="74"/>
                    </a:lnTo>
                    <a:close/>
                  </a:path>
                </a:pathLst>
              </a:custGeom>
              <a:solidFill>
                <a:srgbClr val="FD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55" name="Freeform 648"/>
              <p:cNvSpPr>
                <a:spLocks noEditPoints="1"/>
              </p:cNvSpPr>
              <p:nvPr/>
            </p:nvSpPr>
            <p:spPr bwMode="auto">
              <a:xfrm>
                <a:off x="4293" y="855"/>
                <a:ext cx="141" cy="142"/>
              </a:xfrm>
              <a:custGeom>
                <a:avLst/>
                <a:gdLst>
                  <a:gd name="T0" fmla="*/ 141 w 141"/>
                  <a:gd name="T1" fmla="*/ 56 h 142"/>
                  <a:gd name="T2" fmla="*/ 130 w 141"/>
                  <a:gd name="T3" fmla="*/ 30 h 142"/>
                  <a:gd name="T4" fmla="*/ 112 w 141"/>
                  <a:gd name="T5" fmla="*/ 11 h 142"/>
                  <a:gd name="T6" fmla="*/ 86 w 141"/>
                  <a:gd name="T7" fmla="*/ 0 h 142"/>
                  <a:gd name="T8" fmla="*/ 56 w 141"/>
                  <a:gd name="T9" fmla="*/ 0 h 142"/>
                  <a:gd name="T10" fmla="*/ 30 w 141"/>
                  <a:gd name="T11" fmla="*/ 11 h 142"/>
                  <a:gd name="T12" fmla="*/ 11 w 141"/>
                  <a:gd name="T13" fmla="*/ 30 h 142"/>
                  <a:gd name="T14" fmla="*/ 0 w 141"/>
                  <a:gd name="T15" fmla="*/ 56 h 142"/>
                  <a:gd name="T16" fmla="*/ 0 w 141"/>
                  <a:gd name="T17" fmla="*/ 86 h 142"/>
                  <a:gd name="T18" fmla="*/ 11 w 141"/>
                  <a:gd name="T19" fmla="*/ 108 h 142"/>
                  <a:gd name="T20" fmla="*/ 30 w 141"/>
                  <a:gd name="T21" fmla="*/ 131 h 142"/>
                  <a:gd name="T22" fmla="*/ 56 w 141"/>
                  <a:gd name="T23" fmla="*/ 138 h 142"/>
                  <a:gd name="T24" fmla="*/ 86 w 141"/>
                  <a:gd name="T25" fmla="*/ 138 h 142"/>
                  <a:gd name="T26" fmla="*/ 112 w 141"/>
                  <a:gd name="T27" fmla="*/ 131 h 142"/>
                  <a:gd name="T28" fmla="*/ 130 w 141"/>
                  <a:gd name="T29" fmla="*/ 108 h 142"/>
                  <a:gd name="T30" fmla="*/ 141 w 141"/>
                  <a:gd name="T31" fmla="*/ 86 h 142"/>
                  <a:gd name="T32" fmla="*/ 134 w 141"/>
                  <a:gd name="T33" fmla="*/ 71 h 142"/>
                  <a:gd name="T34" fmla="*/ 130 w 141"/>
                  <a:gd name="T35" fmla="*/ 93 h 142"/>
                  <a:gd name="T36" fmla="*/ 115 w 141"/>
                  <a:gd name="T37" fmla="*/ 116 h 142"/>
                  <a:gd name="T38" fmla="*/ 97 w 141"/>
                  <a:gd name="T39" fmla="*/ 127 h 142"/>
                  <a:gd name="T40" fmla="*/ 71 w 141"/>
                  <a:gd name="T41" fmla="*/ 134 h 142"/>
                  <a:gd name="T42" fmla="*/ 45 w 141"/>
                  <a:gd name="T43" fmla="*/ 127 h 142"/>
                  <a:gd name="T44" fmla="*/ 26 w 141"/>
                  <a:gd name="T45" fmla="*/ 116 h 142"/>
                  <a:gd name="T46" fmla="*/ 11 w 141"/>
                  <a:gd name="T47" fmla="*/ 93 h 142"/>
                  <a:gd name="T48" fmla="*/ 7 w 141"/>
                  <a:gd name="T49" fmla="*/ 71 h 142"/>
                  <a:gd name="T50" fmla="*/ 11 w 141"/>
                  <a:gd name="T51" fmla="*/ 45 h 142"/>
                  <a:gd name="T52" fmla="*/ 26 w 141"/>
                  <a:gd name="T53" fmla="*/ 26 h 142"/>
                  <a:gd name="T54" fmla="*/ 45 w 141"/>
                  <a:gd name="T55" fmla="*/ 11 h 142"/>
                  <a:gd name="T56" fmla="*/ 71 w 141"/>
                  <a:gd name="T57" fmla="*/ 8 h 142"/>
                  <a:gd name="T58" fmla="*/ 97 w 141"/>
                  <a:gd name="T59" fmla="*/ 11 h 142"/>
                  <a:gd name="T60" fmla="*/ 115 w 141"/>
                  <a:gd name="T61" fmla="*/ 26 h 142"/>
                  <a:gd name="T62" fmla="*/ 130 w 141"/>
                  <a:gd name="T63" fmla="*/ 45 h 142"/>
                  <a:gd name="T64" fmla="*/ 134 w 141"/>
                  <a:gd name="T65" fmla="*/ 71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1"/>
                  <a:gd name="T100" fmla="*/ 0 h 142"/>
                  <a:gd name="T101" fmla="*/ 141 w 141"/>
                  <a:gd name="T102" fmla="*/ 142 h 1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1" h="142">
                    <a:moveTo>
                      <a:pt x="141" y="71"/>
                    </a:moveTo>
                    <a:lnTo>
                      <a:pt x="141" y="56"/>
                    </a:lnTo>
                    <a:lnTo>
                      <a:pt x="138" y="41"/>
                    </a:lnTo>
                    <a:lnTo>
                      <a:pt x="130" y="30"/>
                    </a:lnTo>
                    <a:lnTo>
                      <a:pt x="119" y="19"/>
                    </a:lnTo>
                    <a:lnTo>
                      <a:pt x="112" y="11"/>
                    </a:lnTo>
                    <a:lnTo>
                      <a:pt x="97" y="4"/>
                    </a:lnTo>
                    <a:lnTo>
                      <a:pt x="86" y="0"/>
                    </a:lnTo>
                    <a:lnTo>
                      <a:pt x="71" y="0"/>
                    </a:lnTo>
                    <a:lnTo>
                      <a:pt x="56" y="0"/>
                    </a:lnTo>
                    <a:lnTo>
                      <a:pt x="45" y="4"/>
                    </a:lnTo>
                    <a:lnTo>
                      <a:pt x="30" y="11"/>
                    </a:lnTo>
                    <a:lnTo>
                      <a:pt x="19" y="19"/>
                    </a:lnTo>
                    <a:lnTo>
                      <a:pt x="11" y="30"/>
                    </a:lnTo>
                    <a:lnTo>
                      <a:pt x="4" y="41"/>
                    </a:lnTo>
                    <a:lnTo>
                      <a:pt x="0" y="56"/>
                    </a:lnTo>
                    <a:lnTo>
                      <a:pt x="0" y="71"/>
                    </a:lnTo>
                    <a:lnTo>
                      <a:pt x="0" y="86"/>
                    </a:lnTo>
                    <a:lnTo>
                      <a:pt x="4" y="97"/>
                    </a:lnTo>
                    <a:lnTo>
                      <a:pt x="11" y="108"/>
                    </a:lnTo>
                    <a:lnTo>
                      <a:pt x="19" y="119"/>
                    </a:lnTo>
                    <a:lnTo>
                      <a:pt x="30" y="131"/>
                    </a:lnTo>
                    <a:lnTo>
                      <a:pt x="45" y="134"/>
                    </a:lnTo>
                    <a:lnTo>
                      <a:pt x="56" y="138"/>
                    </a:lnTo>
                    <a:lnTo>
                      <a:pt x="71" y="142"/>
                    </a:lnTo>
                    <a:lnTo>
                      <a:pt x="86" y="138"/>
                    </a:lnTo>
                    <a:lnTo>
                      <a:pt x="97" y="134"/>
                    </a:lnTo>
                    <a:lnTo>
                      <a:pt x="112" y="131"/>
                    </a:lnTo>
                    <a:lnTo>
                      <a:pt x="119" y="119"/>
                    </a:lnTo>
                    <a:lnTo>
                      <a:pt x="130" y="108"/>
                    </a:lnTo>
                    <a:lnTo>
                      <a:pt x="138" y="97"/>
                    </a:lnTo>
                    <a:lnTo>
                      <a:pt x="141" y="86"/>
                    </a:lnTo>
                    <a:lnTo>
                      <a:pt x="141" y="71"/>
                    </a:lnTo>
                    <a:close/>
                    <a:moveTo>
                      <a:pt x="134" y="71"/>
                    </a:moveTo>
                    <a:lnTo>
                      <a:pt x="134" y="82"/>
                    </a:lnTo>
                    <a:lnTo>
                      <a:pt x="130" y="93"/>
                    </a:lnTo>
                    <a:lnTo>
                      <a:pt x="123" y="104"/>
                    </a:lnTo>
                    <a:lnTo>
                      <a:pt x="115" y="116"/>
                    </a:lnTo>
                    <a:lnTo>
                      <a:pt x="108" y="123"/>
                    </a:lnTo>
                    <a:lnTo>
                      <a:pt x="97" y="127"/>
                    </a:lnTo>
                    <a:lnTo>
                      <a:pt x="82" y="131"/>
                    </a:lnTo>
                    <a:lnTo>
                      <a:pt x="71" y="134"/>
                    </a:lnTo>
                    <a:lnTo>
                      <a:pt x="60" y="131"/>
                    </a:lnTo>
                    <a:lnTo>
                      <a:pt x="45" y="127"/>
                    </a:lnTo>
                    <a:lnTo>
                      <a:pt x="34" y="123"/>
                    </a:lnTo>
                    <a:lnTo>
                      <a:pt x="26" y="116"/>
                    </a:lnTo>
                    <a:lnTo>
                      <a:pt x="19" y="104"/>
                    </a:lnTo>
                    <a:lnTo>
                      <a:pt x="11" y="93"/>
                    </a:lnTo>
                    <a:lnTo>
                      <a:pt x="7" y="82"/>
                    </a:lnTo>
                    <a:lnTo>
                      <a:pt x="7" y="71"/>
                    </a:lnTo>
                    <a:lnTo>
                      <a:pt x="7" y="56"/>
                    </a:lnTo>
                    <a:lnTo>
                      <a:pt x="11" y="45"/>
                    </a:lnTo>
                    <a:lnTo>
                      <a:pt x="19" y="34"/>
                    </a:lnTo>
                    <a:lnTo>
                      <a:pt x="26" y="26"/>
                    </a:lnTo>
                    <a:lnTo>
                      <a:pt x="34" y="19"/>
                    </a:lnTo>
                    <a:lnTo>
                      <a:pt x="45" y="11"/>
                    </a:lnTo>
                    <a:lnTo>
                      <a:pt x="60" y="8"/>
                    </a:lnTo>
                    <a:lnTo>
                      <a:pt x="71" y="8"/>
                    </a:lnTo>
                    <a:lnTo>
                      <a:pt x="82" y="8"/>
                    </a:lnTo>
                    <a:lnTo>
                      <a:pt x="97" y="11"/>
                    </a:lnTo>
                    <a:lnTo>
                      <a:pt x="108" y="19"/>
                    </a:lnTo>
                    <a:lnTo>
                      <a:pt x="115" y="26"/>
                    </a:lnTo>
                    <a:lnTo>
                      <a:pt x="123" y="34"/>
                    </a:lnTo>
                    <a:lnTo>
                      <a:pt x="130" y="45"/>
                    </a:lnTo>
                    <a:lnTo>
                      <a:pt x="134" y="56"/>
                    </a:lnTo>
                    <a:lnTo>
                      <a:pt x="134" y="71"/>
                    </a:lnTo>
                    <a:close/>
                  </a:path>
                </a:pathLst>
              </a:custGeom>
              <a:solidFill>
                <a:srgbClr val="FD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56" name="Freeform 649"/>
              <p:cNvSpPr>
                <a:spLocks noEditPoints="1"/>
              </p:cNvSpPr>
              <p:nvPr/>
            </p:nvSpPr>
            <p:spPr bwMode="auto">
              <a:xfrm>
                <a:off x="4297" y="859"/>
                <a:ext cx="134" cy="134"/>
              </a:xfrm>
              <a:custGeom>
                <a:avLst/>
                <a:gdLst>
                  <a:gd name="T0" fmla="*/ 134 w 134"/>
                  <a:gd name="T1" fmla="*/ 52 h 134"/>
                  <a:gd name="T2" fmla="*/ 122 w 134"/>
                  <a:gd name="T3" fmla="*/ 30 h 134"/>
                  <a:gd name="T4" fmla="*/ 104 w 134"/>
                  <a:gd name="T5" fmla="*/ 11 h 134"/>
                  <a:gd name="T6" fmla="*/ 82 w 134"/>
                  <a:gd name="T7" fmla="*/ 0 h 134"/>
                  <a:gd name="T8" fmla="*/ 52 w 134"/>
                  <a:gd name="T9" fmla="*/ 0 h 134"/>
                  <a:gd name="T10" fmla="*/ 30 w 134"/>
                  <a:gd name="T11" fmla="*/ 11 h 134"/>
                  <a:gd name="T12" fmla="*/ 11 w 134"/>
                  <a:gd name="T13" fmla="*/ 30 h 134"/>
                  <a:gd name="T14" fmla="*/ 0 w 134"/>
                  <a:gd name="T15" fmla="*/ 52 h 134"/>
                  <a:gd name="T16" fmla="*/ 0 w 134"/>
                  <a:gd name="T17" fmla="*/ 78 h 134"/>
                  <a:gd name="T18" fmla="*/ 11 w 134"/>
                  <a:gd name="T19" fmla="*/ 104 h 134"/>
                  <a:gd name="T20" fmla="*/ 30 w 134"/>
                  <a:gd name="T21" fmla="*/ 123 h 134"/>
                  <a:gd name="T22" fmla="*/ 52 w 134"/>
                  <a:gd name="T23" fmla="*/ 130 h 134"/>
                  <a:gd name="T24" fmla="*/ 82 w 134"/>
                  <a:gd name="T25" fmla="*/ 130 h 134"/>
                  <a:gd name="T26" fmla="*/ 104 w 134"/>
                  <a:gd name="T27" fmla="*/ 123 h 134"/>
                  <a:gd name="T28" fmla="*/ 122 w 134"/>
                  <a:gd name="T29" fmla="*/ 104 h 134"/>
                  <a:gd name="T30" fmla="*/ 134 w 134"/>
                  <a:gd name="T31" fmla="*/ 78 h 134"/>
                  <a:gd name="T32" fmla="*/ 126 w 134"/>
                  <a:gd name="T33" fmla="*/ 67 h 134"/>
                  <a:gd name="T34" fmla="*/ 122 w 134"/>
                  <a:gd name="T35" fmla="*/ 89 h 134"/>
                  <a:gd name="T36" fmla="*/ 108 w 134"/>
                  <a:gd name="T37" fmla="*/ 108 h 134"/>
                  <a:gd name="T38" fmla="*/ 89 w 134"/>
                  <a:gd name="T39" fmla="*/ 123 h 134"/>
                  <a:gd name="T40" fmla="*/ 67 w 134"/>
                  <a:gd name="T41" fmla="*/ 127 h 134"/>
                  <a:gd name="T42" fmla="*/ 44 w 134"/>
                  <a:gd name="T43" fmla="*/ 123 h 134"/>
                  <a:gd name="T44" fmla="*/ 26 w 134"/>
                  <a:gd name="T45" fmla="*/ 108 h 134"/>
                  <a:gd name="T46" fmla="*/ 11 w 134"/>
                  <a:gd name="T47" fmla="*/ 89 h 134"/>
                  <a:gd name="T48" fmla="*/ 7 w 134"/>
                  <a:gd name="T49" fmla="*/ 67 h 134"/>
                  <a:gd name="T50" fmla="*/ 11 w 134"/>
                  <a:gd name="T51" fmla="*/ 41 h 134"/>
                  <a:gd name="T52" fmla="*/ 26 w 134"/>
                  <a:gd name="T53" fmla="*/ 22 h 134"/>
                  <a:gd name="T54" fmla="*/ 44 w 134"/>
                  <a:gd name="T55" fmla="*/ 11 h 134"/>
                  <a:gd name="T56" fmla="*/ 67 w 134"/>
                  <a:gd name="T57" fmla="*/ 7 h 134"/>
                  <a:gd name="T58" fmla="*/ 89 w 134"/>
                  <a:gd name="T59" fmla="*/ 11 h 134"/>
                  <a:gd name="T60" fmla="*/ 108 w 134"/>
                  <a:gd name="T61" fmla="*/ 22 h 134"/>
                  <a:gd name="T62" fmla="*/ 122 w 134"/>
                  <a:gd name="T63" fmla="*/ 41 h 134"/>
                  <a:gd name="T64" fmla="*/ 126 w 134"/>
                  <a:gd name="T65" fmla="*/ 67 h 1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4"/>
                  <a:gd name="T100" fmla="*/ 0 h 134"/>
                  <a:gd name="T101" fmla="*/ 134 w 134"/>
                  <a:gd name="T102" fmla="*/ 134 h 1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4" h="134">
                    <a:moveTo>
                      <a:pt x="134" y="67"/>
                    </a:moveTo>
                    <a:lnTo>
                      <a:pt x="134" y="52"/>
                    </a:lnTo>
                    <a:lnTo>
                      <a:pt x="130" y="41"/>
                    </a:lnTo>
                    <a:lnTo>
                      <a:pt x="122" y="30"/>
                    </a:lnTo>
                    <a:lnTo>
                      <a:pt x="115" y="19"/>
                    </a:lnTo>
                    <a:lnTo>
                      <a:pt x="104" y="11"/>
                    </a:lnTo>
                    <a:lnTo>
                      <a:pt x="93" y="4"/>
                    </a:lnTo>
                    <a:lnTo>
                      <a:pt x="82" y="0"/>
                    </a:lnTo>
                    <a:lnTo>
                      <a:pt x="67" y="0"/>
                    </a:lnTo>
                    <a:lnTo>
                      <a:pt x="52" y="0"/>
                    </a:lnTo>
                    <a:lnTo>
                      <a:pt x="41" y="4"/>
                    </a:lnTo>
                    <a:lnTo>
                      <a:pt x="30" y="11"/>
                    </a:lnTo>
                    <a:lnTo>
                      <a:pt x="18" y="19"/>
                    </a:lnTo>
                    <a:lnTo>
                      <a:pt x="11" y="30"/>
                    </a:lnTo>
                    <a:lnTo>
                      <a:pt x="3" y="41"/>
                    </a:lnTo>
                    <a:lnTo>
                      <a:pt x="0" y="52"/>
                    </a:lnTo>
                    <a:lnTo>
                      <a:pt x="0" y="67"/>
                    </a:lnTo>
                    <a:lnTo>
                      <a:pt x="0" y="78"/>
                    </a:lnTo>
                    <a:lnTo>
                      <a:pt x="3" y="93"/>
                    </a:lnTo>
                    <a:lnTo>
                      <a:pt x="11" y="104"/>
                    </a:lnTo>
                    <a:lnTo>
                      <a:pt x="18" y="115"/>
                    </a:lnTo>
                    <a:lnTo>
                      <a:pt x="30" y="123"/>
                    </a:lnTo>
                    <a:lnTo>
                      <a:pt x="41" y="127"/>
                    </a:lnTo>
                    <a:lnTo>
                      <a:pt x="52" y="130"/>
                    </a:lnTo>
                    <a:lnTo>
                      <a:pt x="67" y="134"/>
                    </a:lnTo>
                    <a:lnTo>
                      <a:pt x="82" y="130"/>
                    </a:lnTo>
                    <a:lnTo>
                      <a:pt x="93" y="127"/>
                    </a:lnTo>
                    <a:lnTo>
                      <a:pt x="104" y="123"/>
                    </a:lnTo>
                    <a:lnTo>
                      <a:pt x="115" y="115"/>
                    </a:lnTo>
                    <a:lnTo>
                      <a:pt x="122" y="104"/>
                    </a:lnTo>
                    <a:lnTo>
                      <a:pt x="130" y="93"/>
                    </a:lnTo>
                    <a:lnTo>
                      <a:pt x="134" y="78"/>
                    </a:lnTo>
                    <a:lnTo>
                      <a:pt x="134" y="67"/>
                    </a:lnTo>
                    <a:close/>
                    <a:moveTo>
                      <a:pt x="126" y="67"/>
                    </a:moveTo>
                    <a:lnTo>
                      <a:pt x="126" y="78"/>
                    </a:lnTo>
                    <a:lnTo>
                      <a:pt x="122" y="89"/>
                    </a:lnTo>
                    <a:lnTo>
                      <a:pt x="115" y="100"/>
                    </a:lnTo>
                    <a:lnTo>
                      <a:pt x="108" y="108"/>
                    </a:lnTo>
                    <a:lnTo>
                      <a:pt x="100" y="115"/>
                    </a:lnTo>
                    <a:lnTo>
                      <a:pt x="89" y="123"/>
                    </a:lnTo>
                    <a:lnTo>
                      <a:pt x="78" y="127"/>
                    </a:lnTo>
                    <a:lnTo>
                      <a:pt x="67" y="127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5"/>
                    </a:lnTo>
                    <a:lnTo>
                      <a:pt x="26" y="108"/>
                    </a:lnTo>
                    <a:lnTo>
                      <a:pt x="18" y="100"/>
                    </a:lnTo>
                    <a:lnTo>
                      <a:pt x="11" y="89"/>
                    </a:lnTo>
                    <a:lnTo>
                      <a:pt x="7" y="78"/>
                    </a:lnTo>
                    <a:lnTo>
                      <a:pt x="7" y="67"/>
                    </a:lnTo>
                    <a:lnTo>
                      <a:pt x="7" y="56"/>
                    </a:lnTo>
                    <a:lnTo>
                      <a:pt x="11" y="41"/>
                    </a:lnTo>
                    <a:lnTo>
                      <a:pt x="18" y="34"/>
                    </a:lnTo>
                    <a:lnTo>
                      <a:pt x="26" y="22"/>
                    </a:lnTo>
                    <a:lnTo>
                      <a:pt x="33" y="15"/>
                    </a:lnTo>
                    <a:lnTo>
                      <a:pt x="44" y="11"/>
                    </a:lnTo>
                    <a:lnTo>
                      <a:pt x="56" y="7"/>
                    </a:lnTo>
                    <a:lnTo>
                      <a:pt x="67" y="7"/>
                    </a:lnTo>
                    <a:lnTo>
                      <a:pt x="78" y="7"/>
                    </a:lnTo>
                    <a:lnTo>
                      <a:pt x="89" y="11"/>
                    </a:lnTo>
                    <a:lnTo>
                      <a:pt x="100" y="15"/>
                    </a:lnTo>
                    <a:lnTo>
                      <a:pt x="108" y="22"/>
                    </a:lnTo>
                    <a:lnTo>
                      <a:pt x="115" y="34"/>
                    </a:lnTo>
                    <a:lnTo>
                      <a:pt x="122" y="41"/>
                    </a:lnTo>
                    <a:lnTo>
                      <a:pt x="126" y="56"/>
                    </a:lnTo>
                    <a:lnTo>
                      <a:pt x="126" y="67"/>
                    </a:lnTo>
                    <a:close/>
                  </a:path>
                </a:pathLst>
              </a:custGeom>
              <a:solidFill>
                <a:srgbClr val="FE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57" name="Freeform 650"/>
              <p:cNvSpPr>
                <a:spLocks noEditPoints="1"/>
              </p:cNvSpPr>
              <p:nvPr/>
            </p:nvSpPr>
            <p:spPr bwMode="auto">
              <a:xfrm>
                <a:off x="4300" y="863"/>
                <a:ext cx="127" cy="126"/>
              </a:xfrm>
              <a:custGeom>
                <a:avLst/>
                <a:gdLst>
                  <a:gd name="T0" fmla="*/ 127 w 127"/>
                  <a:gd name="T1" fmla="*/ 48 h 126"/>
                  <a:gd name="T2" fmla="*/ 116 w 127"/>
                  <a:gd name="T3" fmla="*/ 26 h 126"/>
                  <a:gd name="T4" fmla="*/ 101 w 127"/>
                  <a:gd name="T5" fmla="*/ 11 h 126"/>
                  <a:gd name="T6" fmla="*/ 75 w 127"/>
                  <a:gd name="T7" fmla="*/ 0 h 126"/>
                  <a:gd name="T8" fmla="*/ 53 w 127"/>
                  <a:gd name="T9" fmla="*/ 0 h 126"/>
                  <a:gd name="T10" fmla="*/ 27 w 127"/>
                  <a:gd name="T11" fmla="*/ 11 h 126"/>
                  <a:gd name="T12" fmla="*/ 12 w 127"/>
                  <a:gd name="T13" fmla="*/ 26 h 126"/>
                  <a:gd name="T14" fmla="*/ 0 w 127"/>
                  <a:gd name="T15" fmla="*/ 48 h 126"/>
                  <a:gd name="T16" fmla="*/ 0 w 127"/>
                  <a:gd name="T17" fmla="*/ 74 h 126"/>
                  <a:gd name="T18" fmla="*/ 12 w 127"/>
                  <a:gd name="T19" fmla="*/ 96 h 126"/>
                  <a:gd name="T20" fmla="*/ 27 w 127"/>
                  <a:gd name="T21" fmla="*/ 115 h 126"/>
                  <a:gd name="T22" fmla="*/ 53 w 127"/>
                  <a:gd name="T23" fmla="*/ 123 h 126"/>
                  <a:gd name="T24" fmla="*/ 75 w 127"/>
                  <a:gd name="T25" fmla="*/ 123 h 126"/>
                  <a:gd name="T26" fmla="*/ 101 w 127"/>
                  <a:gd name="T27" fmla="*/ 115 h 126"/>
                  <a:gd name="T28" fmla="*/ 116 w 127"/>
                  <a:gd name="T29" fmla="*/ 96 h 126"/>
                  <a:gd name="T30" fmla="*/ 127 w 127"/>
                  <a:gd name="T31" fmla="*/ 74 h 126"/>
                  <a:gd name="T32" fmla="*/ 119 w 127"/>
                  <a:gd name="T33" fmla="*/ 63 h 126"/>
                  <a:gd name="T34" fmla="*/ 116 w 127"/>
                  <a:gd name="T35" fmla="*/ 85 h 126"/>
                  <a:gd name="T36" fmla="*/ 105 w 127"/>
                  <a:gd name="T37" fmla="*/ 100 h 126"/>
                  <a:gd name="T38" fmla="*/ 86 w 127"/>
                  <a:gd name="T39" fmla="*/ 115 h 126"/>
                  <a:gd name="T40" fmla="*/ 64 w 127"/>
                  <a:gd name="T41" fmla="*/ 119 h 126"/>
                  <a:gd name="T42" fmla="*/ 41 w 127"/>
                  <a:gd name="T43" fmla="*/ 115 h 126"/>
                  <a:gd name="T44" fmla="*/ 23 w 127"/>
                  <a:gd name="T45" fmla="*/ 100 h 126"/>
                  <a:gd name="T46" fmla="*/ 12 w 127"/>
                  <a:gd name="T47" fmla="*/ 85 h 126"/>
                  <a:gd name="T48" fmla="*/ 8 w 127"/>
                  <a:gd name="T49" fmla="*/ 63 h 126"/>
                  <a:gd name="T50" fmla="*/ 12 w 127"/>
                  <a:gd name="T51" fmla="*/ 41 h 126"/>
                  <a:gd name="T52" fmla="*/ 23 w 127"/>
                  <a:gd name="T53" fmla="*/ 22 h 126"/>
                  <a:gd name="T54" fmla="*/ 41 w 127"/>
                  <a:gd name="T55" fmla="*/ 11 h 126"/>
                  <a:gd name="T56" fmla="*/ 64 w 127"/>
                  <a:gd name="T57" fmla="*/ 7 h 126"/>
                  <a:gd name="T58" fmla="*/ 86 w 127"/>
                  <a:gd name="T59" fmla="*/ 11 h 126"/>
                  <a:gd name="T60" fmla="*/ 105 w 127"/>
                  <a:gd name="T61" fmla="*/ 22 h 126"/>
                  <a:gd name="T62" fmla="*/ 116 w 127"/>
                  <a:gd name="T63" fmla="*/ 41 h 126"/>
                  <a:gd name="T64" fmla="*/ 119 w 127"/>
                  <a:gd name="T65" fmla="*/ 63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"/>
                  <a:gd name="T100" fmla="*/ 0 h 126"/>
                  <a:gd name="T101" fmla="*/ 127 w 127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" h="126">
                    <a:moveTo>
                      <a:pt x="127" y="63"/>
                    </a:moveTo>
                    <a:lnTo>
                      <a:pt x="127" y="48"/>
                    </a:lnTo>
                    <a:lnTo>
                      <a:pt x="123" y="37"/>
                    </a:lnTo>
                    <a:lnTo>
                      <a:pt x="116" y="26"/>
                    </a:lnTo>
                    <a:lnTo>
                      <a:pt x="108" y="18"/>
                    </a:lnTo>
                    <a:lnTo>
                      <a:pt x="101" y="11"/>
                    </a:lnTo>
                    <a:lnTo>
                      <a:pt x="90" y="3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38" y="3"/>
                    </a:lnTo>
                    <a:lnTo>
                      <a:pt x="27" y="11"/>
                    </a:lnTo>
                    <a:lnTo>
                      <a:pt x="19" y="18"/>
                    </a:lnTo>
                    <a:lnTo>
                      <a:pt x="12" y="26"/>
                    </a:lnTo>
                    <a:lnTo>
                      <a:pt x="4" y="37"/>
                    </a:lnTo>
                    <a:lnTo>
                      <a:pt x="0" y="48"/>
                    </a:lnTo>
                    <a:lnTo>
                      <a:pt x="0" y="63"/>
                    </a:lnTo>
                    <a:lnTo>
                      <a:pt x="0" y="74"/>
                    </a:lnTo>
                    <a:lnTo>
                      <a:pt x="4" y="85"/>
                    </a:lnTo>
                    <a:lnTo>
                      <a:pt x="12" y="96"/>
                    </a:lnTo>
                    <a:lnTo>
                      <a:pt x="19" y="108"/>
                    </a:lnTo>
                    <a:lnTo>
                      <a:pt x="27" y="115"/>
                    </a:lnTo>
                    <a:lnTo>
                      <a:pt x="38" y="119"/>
                    </a:lnTo>
                    <a:lnTo>
                      <a:pt x="53" y="123"/>
                    </a:lnTo>
                    <a:lnTo>
                      <a:pt x="64" y="126"/>
                    </a:lnTo>
                    <a:lnTo>
                      <a:pt x="75" y="123"/>
                    </a:lnTo>
                    <a:lnTo>
                      <a:pt x="90" y="119"/>
                    </a:lnTo>
                    <a:lnTo>
                      <a:pt x="101" y="115"/>
                    </a:lnTo>
                    <a:lnTo>
                      <a:pt x="108" y="108"/>
                    </a:lnTo>
                    <a:lnTo>
                      <a:pt x="116" y="96"/>
                    </a:lnTo>
                    <a:lnTo>
                      <a:pt x="123" y="85"/>
                    </a:lnTo>
                    <a:lnTo>
                      <a:pt x="127" y="74"/>
                    </a:lnTo>
                    <a:lnTo>
                      <a:pt x="127" y="63"/>
                    </a:lnTo>
                    <a:close/>
                    <a:moveTo>
                      <a:pt x="119" y="63"/>
                    </a:moveTo>
                    <a:lnTo>
                      <a:pt x="119" y="74"/>
                    </a:lnTo>
                    <a:lnTo>
                      <a:pt x="116" y="85"/>
                    </a:lnTo>
                    <a:lnTo>
                      <a:pt x="108" y="93"/>
                    </a:lnTo>
                    <a:lnTo>
                      <a:pt x="105" y="100"/>
                    </a:lnTo>
                    <a:lnTo>
                      <a:pt x="93" y="108"/>
                    </a:lnTo>
                    <a:lnTo>
                      <a:pt x="86" y="115"/>
                    </a:lnTo>
                    <a:lnTo>
                      <a:pt x="75" y="119"/>
                    </a:lnTo>
                    <a:lnTo>
                      <a:pt x="64" y="119"/>
                    </a:lnTo>
                    <a:lnTo>
                      <a:pt x="53" y="119"/>
                    </a:lnTo>
                    <a:lnTo>
                      <a:pt x="41" y="115"/>
                    </a:lnTo>
                    <a:lnTo>
                      <a:pt x="34" y="108"/>
                    </a:lnTo>
                    <a:lnTo>
                      <a:pt x="23" y="100"/>
                    </a:lnTo>
                    <a:lnTo>
                      <a:pt x="15" y="93"/>
                    </a:lnTo>
                    <a:lnTo>
                      <a:pt x="12" y="85"/>
                    </a:lnTo>
                    <a:lnTo>
                      <a:pt x="8" y="74"/>
                    </a:lnTo>
                    <a:lnTo>
                      <a:pt x="8" y="63"/>
                    </a:lnTo>
                    <a:lnTo>
                      <a:pt x="8" y="52"/>
                    </a:lnTo>
                    <a:lnTo>
                      <a:pt x="12" y="41"/>
                    </a:lnTo>
                    <a:lnTo>
                      <a:pt x="15" y="30"/>
                    </a:lnTo>
                    <a:lnTo>
                      <a:pt x="23" y="22"/>
                    </a:lnTo>
                    <a:lnTo>
                      <a:pt x="34" y="15"/>
                    </a:lnTo>
                    <a:lnTo>
                      <a:pt x="41" y="11"/>
                    </a:lnTo>
                    <a:lnTo>
                      <a:pt x="53" y="7"/>
                    </a:lnTo>
                    <a:lnTo>
                      <a:pt x="64" y="7"/>
                    </a:lnTo>
                    <a:lnTo>
                      <a:pt x="75" y="7"/>
                    </a:lnTo>
                    <a:lnTo>
                      <a:pt x="86" y="11"/>
                    </a:lnTo>
                    <a:lnTo>
                      <a:pt x="93" y="15"/>
                    </a:lnTo>
                    <a:lnTo>
                      <a:pt x="105" y="22"/>
                    </a:lnTo>
                    <a:lnTo>
                      <a:pt x="108" y="30"/>
                    </a:lnTo>
                    <a:lnTo>
                      <a:pt x="116" y="41"/>
                    </a:lnTo>
                    <a:lnTo>
                      <a:pt x="119" y="52"/>
                    </a:lnTo>
                    <a:lnTo>
                      <a:pt x="119" y="63"/>
                    </a:lnTo>
                    <a:close/>
                  </a:path>
                </a:pathLst>
              </a:custGeom>
              <a:solidFill>
                <a:srgbClr val="FE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58" name="Freeform 651"/>
              <p:cNvSpPr>
                <a:spLocks noEditPoints="1"/>
              </p:cNvSpPr>
              <p:nvPr/>
            </p:nvSpPr>
            <p:spPr bwMode="auto">
              <a:xfrm>
                <a:off x="4304" y="866"/>
                <a:ext cx="119" cy="120"/>
              </a:xfrm>
              <a:custGeom>
                <a:avLst/>
                <a:gdLst>
                  <a:gd name="T0" fmla="*/ 119 w 119"/>
                  <a:gd name="T1" fmla="*/ 49 h 120"/>
                  <a:gd name="T2" fmla="*/ 108 w 119"/>
                  <a:gd name="T3" fmla="*/ 27 h 120"/>
                  <a:gd name="T4" fmla="*/ 93 w 119"/>
                  <a:gd name="T5" fmla="*/ 8 h 120"/>
                  <a:gd name="T6" fmla="*/ 71 w 119"/>
                  <a:gd name="T7" fmla="*/ 0 h 120"/>
                  <a:gd name="T8" fmla="*/ 49 w 119"/>
                  <a:gd name="T9" fmla="*/ 0 h 120"/>
                  <a:gd name="T10" fmla="*/ 26 w 119"/>
                  <a:gd name="T11" fmla="*/ 8 h 120"/>
                  <a:gd name="T12" fmla="*/ 11 w 119"/>
                  <a:gd name="T13" fmla="*/ 27 h 120"/>
                  <a:gd name="T14" fmla="*/ 0 w 119"/>
                  <a:gd name="T15" fmla="*/ 49 h 120"/>
                  <a:gd name="T16" fmla="*/ 0 w 119"/>
                  <a:gd name="T17" fmla="*/ 71 h 120"/>
                  <a:gd name="T18" fmla="*/ 11 w 119"/>
                  <a:gd name="T19" fmla="*/ 93 h 120"/>
                  <a:gd name="T20" fmla="*/ 26 w 119"/>
                  <a:gd name="T21" fmla="*/ 108 h 120"/>
                  <a:gd name="T22" fmla="*/ 49 w 119"/>
                  <a:gd name="T23" fmla="*/ 120 h 120"/>
                  <a:gd name="T24" fmla="*/ 71 w 119"/>
                  <a:gd name="T25" fmla="*/ 120 h 120"/>
                  <a:gd name="T26" fmla="*/ 93 w 119"/>
                  <a:gd name="T27" fmla="*/ 108 h 120"/>
                  <a:gd name="T28" fmla="*/ 108 w 119"/>
                  <a:gd name="T29" fmla="*/ 93 h 120"/>
                  <a:gd name="T30" fmla="*/ 119 w 119"/>
                  <a:gd name="T31" fmla="*/ 71 h 120"/>
                  <a:gd name="T32" fmla="*/ 112 w 119"/>
                  <a:gd name="T33" fmla="*/ 60 h 120"/>
                  <a:gd name="T34" fmla="*/ 108 w 119"/>
                  <a:gd name="T35" fmla="*/ 79 h 120"/>
                  <a:gd name="T36" fmla="*/ 97 w 119"/>
                  <a:gd name="T37" fmla="*/ 97 h 120"/>
                  <a:gd name="T38" fmla="*/ 78 w 119"/>
                  <a:gd name="T39" fmla="*/ 108 h 120"/>
                  <a:gd name="T40" fmla="*/ 60 w 119"/>
                  <a:gd name="T41" fmla="*/ 112 h 120"/>
                  <a:gd name="T42" fmla="*/ 37 w 119"/>
                  <a:gd name="T43" fmla="*/ 108 h 120"/>
                  <a:gd name="T44" fmla="*/ 23 w 119"/>
                  <a:gd name="T45" fmla="*/ 97 h 120"/>
                  <a:gd name="T46" fmla="*/ 11 w 119"/>
                  <a:gd name="T47" fmla="*/ 79 h 120"/>
                  <a:gd name="T48" fmla="*/ 8 w 119"/>
                  <a:gd name="T49" fmla="*/ 60 h 120"/>
                  <a:gd name="T50" fmla="*/ 11 w 119"/>
                  <a:gd name="T51" fmla="*/ 38 h 120"/>
                  <a:gd name="T52" fmla="*/ 23 w 119"/>
                  <a:gd name="T53" fmla="*/ 23 h 120"/>
                  <a:gd name="T54" fmla="*/ 37 w 119"/>
                  <a:gd name="T55" fmla="*/ 12 h 120"/>
                  <a:gd name="T56" fmla="*/ 60 w 119"/>
                  <a:gd name="T57" fmla="*/ 8 h 120"/>
                  <a:gd name="T58" fmla="*/ 78 w 119"/>
                  <a:gd name="T59" fmla="*/ 12 h 120"/>
                  <a:gd name="T60" fmla="*/ 97 w 119"/>
                  <a:gd name="T61" fmla="*/ 23 h 120"/>
                  <a:gd name="T62" fmla="*/ 108 w 119"/>
                  <a:gd name="T63" fmla="*/ 38 h 120"/>
                  <a:gd name="T64" fmla="*/ 112 w 119"/>
                  <a:gd name="T65" fmla="*/ 60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9"/>
                  <a:gd name="T100" fmla="*/ 0 h 120"/>
                  <a:gd name="T101" fmla="*/ 119 w 119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9" h="120">
                    <a:moveTo>
                      <a:pt x="119" y="60"/>
                    </a:moveTo>
                    <a:lnTo>
                      <a:pt x="119" y="49"/>
                    </a:lnTo>
                    <a:lnTo>
                      <a:pt x="115" y="34"/>
                    </a:lnTo>
                    <a:lnTo>
                      <a:pt x="108" y="27"/>
                    </a:lnTo>
                    <a:lnTo>
                      <a:pt x="101" y="15"/>
                    </a:lnTo>
                    <a:lnTo>
                      <a:pt x="93" y="8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49" y="0"/>
                    </a:lnTo>
                    <a:lnTo>
                      <a:pt x="37" y="4"/>
                    </a:lnTo>
                    <a:lnTo>
                      <a:pt x="26" y="8"/>
                    </a:lnTo>
                    <a:lnTo>
                      <a:pt x="19" y="15"/>
                    </a:lnTo>
                    <a:lnTo>
                      <a:pt x="11" y="27"/>
                    </a:lnTo>
                    <a:lnTo>
                      <a:pt x="4" y="34"/>
                    </a:lnTo>
                    <a:lnTo>
                      <a:pt x="0" y="49"/>
                    </a:lnTo>
                    <a:lnTo>
                      <a:pt x="0" y="60"/>
                    </a:lnTo>
                    <a:lnTo>
                      <a:pt x="0" y="71"/>
                    </a:lnTo>
                    <a:lnTo>
                      <a:pt x="4" y="82"/>
                    </a:lnTo>
                    <a:lnTo>
                      <a:pt x="11" y="93"/>
                    </a:lnTo>
                    <a:lnTo>
                      <a:pt x="19" y="101"/>
                    </a:lnTo>
                    <a:lnTo>
                      <a:pt x="26" y="108"/>
                    </a:lnTo>
                    <a:lnTo>
                      <a:pt x="37" y="116"/>
                    </a:lnTo>
                    <a:lnTo>
                      <a:pt x="49" y="120"/>
                    </a:lnTo>
                    <a:lnTo>
                      <a:pt x="60" y="120"/>
                    </a:lnTo>
                    <a:lnTo>
                      <a:pt x="71" y="120"/>
                    </a:lnTo>
                    <a:lnTo>
                      <a:pt x="82" y="116"/>
                    </a:lnTo>
                    <a:lnTo>
                      <a:pt x="93" y="108"/>
                    </a:lnTo>
                    <a:lnTo>
                      <a:pt x="101" y="101"/>
                    </a:lnTo>
                    <a:lnTo>
                      <a:pt x="108" y="93"/>
                    </a:lnTo>
                    <a:lnTo>
                      <a:pt x="115" y="82"/>
                    </a:lnTo>
                    <a:lnTo>
                      <a:pt x="119" y="71"/>
                    </a:lnTo>
                    <a:lnTo>
                      <a:pt x="119" y="60"/>
                    </a:lnTo>
                    <a:close/>
                    <a:moveTo>
                      <a:pt x="112" y="60"/>
                    </a:moveTo>
                    <a:lnTo>
                      <a:pt x="112" y="71"/>
                    </a:lnTo>
                    <a:lnTo>
                      <a:pt x="108" y="79"/>
                    </a:lnTo>
                    <a:lnTo>
                      <a:pt x="104" y="90"/>
                    </a:lnTo>
                    <a:lnTo>
                      <a:pt x="97" y="97"/>
                    </a:lnTo>
                    <a:lnTo>
                      <a:pt x="89" y="101"/>
                    </a:lnTo>
                    <a:lnTo>
                      <a:pt x="78" y="108"/>
                    </a:lnTo>
                    <a:lnTo>
                      <a:pt x="71" y="112"/>
                    </a:lnTo>
                    <a:lnTo>
                      <a:pt x="60" y="112"/>
                    </a:lnTo>
                    <a:lnTo>
                      <a:pt x="49" y="112"/>
                    </a:lnTo>
                    <a:lnTo>
                      <a:pt x="37" y="108"/>
                    </a:lnTo>
                    <a:lnTo>
                      <a:pt x="30" y="101"/>
                    </a:lnTo>
                    <a:lnTo>
                      <a:pt x="23" y="97"/>
                    </a:lnTo>
                    <a:lnTo>
                      <a:pt x="15" y="90"/>
                    </a:lnTo>
                    <a:lnTo>
                      <a:pt x="11" y="79"/>
                    </a:lnTo>
                    <a:lnTo>
                      <a:pt x="8" y="71"/>
                    </a:lnTo>
                    <a:lnTo>
                      <a:pt x="8" y="60"/>
                    </a:lnTo>
                    <a:lnTo>
                      <a:pt x="8" y="49"/>
                    </a:lnTo>
                    <a:lnTo>
                      <a:pt x="11" y="38"/>
                    </a:lnTo>
                    <a:lnTo>
                      <a:pt x="15" y="30"/>
                    </a:lnTo>
                    <a:lnTo>
                      <a:pt x="23" y="23"/>
                    </a:lnTo>
                    <a:lnTo>
                      <a:pt x="30" y="15"/>
                    </a:lnTo>
                    <a:lnTo>
                      <a:pt x="37" y="12"/>
                    </a:lnTo>
                    <a:lnTo>
                      <a:pt x="49" y="8"/>
                    </a:lnTo>
                    <a:lnTo>
                      <a:pt x="60" y="8"/>
                    </a:lnTo>
                    <a:lnTo>
                      <a:pt x="71" y="8"/>
                    </a:lnTo>
                    <a:lnTo>
                      <a:pt x="78" y="12"/>
                    </a:lnTo>
                    <a:lnTo>
                      <a:pt x="89" y="15"/>
                    </a:lnTo>
                    <a:lnTo>
                      <a:pt x="97" y="23"/>
                    </a:lnTo>
                    <a:lnTo>
                      <a:pt x="104" y="30"/>
                    </a:lnTo>
                    <a:lnTo>
                      <a:pt x="108" y="38"/>
                    </a:lnTo>
                    <a:lnTo>
                      <a:pt x="112" y="49"/>
                    </a:lnTo>
                    <a:lnTo>
                      <a:pt x="112" y="60"/>
                    </a:lnTo>
                    <a:close/>
                  </a:path>
                </a:pathLst>
              </a:custGeom>
              <a:solidFill>
                <a:srgbClr val="FE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59" name="Freeform 652"/>
              <p:cNvSpPr>
                <a:spLocks noEditPoints="1"/>
              </p:cNvSpPr>
              <p:nvPr/>
            </p:nvSpPr>
            <p:spPr bwMode="auto">
              <a:xfrm>
                <a:off x="4308" y="870"/>
                <a:ext cx="111" cy="112"/>
              </a:xfrm>
              <a:custGeom>
                <a:avLst/>
                <a:gdLst>
                  <a:gd name="T0" fmla="*/ 111 w 111"/>
                  <a:gd name="T1" fmla="*/ 56 h 112"/>
                  <a:gd name="T2" fmla="*/ 111 w 111"/>
                  <a:gd name="T3" fmla="*/ 45 h 112"/>
                  <a:gd name="T4" fmla="*/ 108 w 111"/>
                  <a:gd name="T5" fmla="*/ 34 h 112"/>
                  <a:gd name="T6" fmla="*/ 100 w 111"/>
                  <a:gd name="T7" fmla="*/ 23 h 112"/>
                  <a:gd name="T8" fmla="*/ 97 w 111"/>
                  <a:gd name="T9" fmla="*/ 15 h 112"/>
                  <a:gd name="T10" fmla="*/ 85 w 111"/>
                  <a:gd name="T11" fmla="*/ 8 h 112"/>
                  <a:gd name="T12" fmla="*/ 78 w 111"/>
                  <a:gd name="T13" fmla="*/ 4 h 112"/>
                  <a:gd name="T14" fmla="*/ 67 w 111"/>
                  <a:gd name="T15" fmla="*/ 0 h 112"/>
                  <a:gd name="T16" fmla="*/ 56 w 111"/>
                  <a:gd name="T17" fmla="*/ 0 h 112"/>
                  <a:gd name="T18" fmla="*/ 45 w 111"/>
                  <a:gd name="T19" fmla="*/ 0 h 112"/>
                  <a:gd name="T20" fmla="*/ 33 w 111"/>
                  <a:gd name="T21" fmla="*/ 4 h 112"/>
                  <a:gd name="T22" fmla="*/ 26 w 111"/>
                  <a:gd name="T23" fmla="*/ 8 h 112"/>
                  <a:gd name="T24" fmla="*/ 15 w 111"/>
                  <a:gd name="T25" fmla="*/ 15 h 112"/>
                  <a:gd name="T26" fmla="*/ 7 w 111"/>
                  <a:gd name="T27" fmla="*/ 23 h 112"/>
                  <a:gd name="T28" fmla="*/ 4 w 111"/>
                  <a:gd name="T29" fmla="*/ 34 h 112"/>
                  <a:gd name="T30" fmla="*/ 0 w 111"/>
                  <a:gd name="T31" fmla="*/ 45 h 112"/>
                  <a:gd name="T32" fmla="*/ 0 w 111"/>
                  <a:gd name="T33" fmla="*/ 56 h 112"/>
                  <a:gd name="T34" fmla="*/ 0 w 111"/>
                  <a:gd name="T35" fmla="*/ 67 h 112"/>
                  <a:gd name="T36" fmla="*/ 4 w 111"/>
                  <a:gd name="T37" fmla="*/ 78 h 112"/>
                  <a:gd name="T38" fmla="*/ 7 w 111"/>
                  <a:gd name="T39" fmla="*/ 86 h 112"/>
                  <a:gd name="T40" fmla="*/ 15 w 111"/>
                  <a:gd name="T41" fmla="*/ 93 h 112"/>
                  <a:gd name="T42" fmla="*/ 26 w 111"/>
                  <a:gd name="T43" fmla="*/ 101 h 112"/>
                  <a:gd name="T44" fmla="*/ 33 w 111"/>
                  <a:gd name="T45" fmla="*/ 108 h 112"/>
                  <a:gd name="T46" fmla="*/ 45 w 111"/>
                  <a:gd name="T47" fmla="*/ 112 h 112"/>
                  <a:gd name="T48" fmla="*/ 56 w 111"/>
                  <a:gd name="T49" fmla="*/ 112 h 112"/>
                  <a:gd name="T50" fmla="*/ 67 w 111"/>
                  <a:gd name="T51" fmla="*/ 112 h 112"/>
                  <a:gd name="T52" fmla="*/ 78 w 111"/>
                  <a:gd name="T53" fmla="*/ 108 h 112"/>
                  <a:gd name="T54" fmla="*/ 85 w 111"/>
                  <a:gd name="T55" fmla="*/ 101 h 112"/>
                  <a:gd name="T56" fmla="*/ 97 w 111"/>
                  <a:gd name="T57" fmla="*/ 93 h 112"/>
                  <a:gd name="T58" fmla="*/ 100 w 111"/>
                  <a:gd name="T59" fmla="*/ 86 h 112"/>
                  <a:gd name="T60" fmla="*/ 108 w 111"/>
                  <a:gd name="T61" fmla="*/ 78 h 112"/>
                  <a:gd name="T62" fmla="*/ 111 w 111"/>
                  <a:gd name="T63" fmla="*/ 67 h 112"/>
                  <a:gd name="T64" fmla="*/ 111 w 111"/>
                  <a:gd name="T65" fmla="*/ 56 h 112"/>
                  <a:gd name="T66" fmla="*/ 104 w 111"/>
                  <a:gd name="T67" fmla="*/ 56 h 112"/>
                  <a:gd name="T68" fmla="*/ 100 w 111"/>
                  <a:gd name="T69" fmla="*/ 75 h 112"/>
                  <a:gd name="T70" fmla="*/ 89 w 111"/>
                  <a:gd name="T71" fmla="*/ 89 h 112"/>
                  <a:gd name="T72" fmla="*/ 74 w 111"/>
                  <a:gd name="T73" fmla="*/ 101 h 112"/>
                  <a:gd name="T74" fmla="*/ 56 w 111"/>
                  <a:gd name="T75" fmla="*/ 104 h 112"/>
                  <a:gd name="T76" fmla="*/ 37 w 111"/>
                  <a:gd name="T77" fmla="*/ 101 h 112"/>
                  <a:gd name="T78" fmla="*/ 22 w 111"/>
                  <a:gd name="T79" fmla="*/ 89 h 112"/>
                  <a:gd name="T80" fmla="*/ 11 w 111"/>
                  <a:gd name="T81" fmla="*/ 75 h 112"/>
                  <a:gd name="T82" fmla="*/ 7 w 111"/>
                  <a:gd name="T83" fmla="*/ 56 h 112"/>
                  <a:gd name="T84" fmla="*/ 11 w 111"/>
                  <a:gd name="T85" fmla="*/ 37 h 112"/>
                  <a:gd name="T86" fmla="*/ 22 w 111"/>
                  <a:gd name="T87" fmla="*/ 23 h 112"/>
                  <a:gd name="T88" fmla="*/ 37 w 111"/>
                  <a:gd name="T89" fmla="*/ 11 h 112"/>
                  <a:gd name="T90" fmla="*/ 56 w 111"/>
                  <a:gd name="T91" fmla="*/ 8 h 112"/>
                  <a:gd name="T92" fmla="*/ 74 w 111"/>
                  <a:gd name="T93" fmla="*/ 11 h 112"/>
                  <a:gd name="T94" fmla="*/ 89 w 111"/>
                  <a:gd name="T95" fmla="*/ 23 h 112"/>
                  <a:gd name="T96" fmla="*/ 100 w 111"/>
                  <a:gd name="T97" fmla="*/ 37 h 112"/>
                  <a:gd name="T98" fmla="*/ 104 w 111"/>
                  <a:gd name="T99" fmla="*/ 56 h 1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1"/>
                  <a:gd name="T151" fmla="*/ 0 h 112"/>
                  <a:gd name="T152" fmla="*/ 111 w 111"/>
                  <a:gd name="T153" fmla="*/ 112 h 11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1" h="112">
                    <a:moveTo>
                      <a:pt x="111" y="56"/>
                    </a:moveTo>
                    <a:lnTo>
                      <a:pt x="111" y="45"/>
                    </a:lnTo>
                    <a:lnTo>
                      <a:pt x="108" y="34"/>
                    </a:lnTo>
                    <a:lnTo>
                      <a:pt x="100" y="23"/>
                    </a:lnTo>
                    <a:lnTo>
                      <a:pt x="97" y="15"/>
                    </a:lnTo>
                    <a:lnTo>
                      <a:pt x="85" y="8"/>
                    </a:lnTo>
                    <a:lnTo>
                      <a:pt x="78" y="4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5" y="0"/>
                    </a:lnTo>
                    <a:lnTo>
                      <a:pt x="33" y="4"/>
                    </a:lnTo>
                    <a:lnTo>
                      <a:pt x="26" y="8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4" y="34"/>
                    </a:lnTo>
                    <a:lnTo>
                      <a:pt x="0" y="45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4" y="78"/>
                    </a:lnTo>
                    <a:lnTo>
                      <a:pt x="7" y="86"/>
                    </a:lnTo>
                    <a:lnTo>
                      <a:pt x="15" y="93"/>
                    </a:lnTo>
                    <a:lnTo>
                      <a:pt x="26" y="101"/>
                    </a:lnTo>
                    <a:lnTo>
                      <a:pt x="33" y="108"/>
                    </a:lnTo>
                    <a:lnTo>
                      <a:pt x="45" y="112"/>
                    </a:lnTo>
                    <a:lnTo>
                      <a:pt x="56" y="112"/>
                    </a:lnTo>
                    <a:lnTo>
                      <a:pt x="67" y="112"/>
                    </a:lnTo>
                    <a:lnTo>
                      <a:pt x="78" y="108"/>
                    </a:lnTo>
                    <a:lnTo>
                      <a:pt x="85" y="101"/>
                    </a:lnTo>
                    <a:lnTo>
                      <a:pt x="97" y="93"/>
                    </a:lnTo>
                    <a:lnTo>
                      <a:pt x="100" y="86"/>
                    </a:lnTo>
                    <a:lnTo>
                      <a:pt x="108" y="78"/>
                    </a:lnTo>
                    <a:lnTo>
                      <a:pt x="111" y="67"/>
                    </a:lnTo>
                    <a:lnTo>
                      <a:pt x="111" y="56"/>
                    </a:lnTo>
                    <a:close/>
                    <a:moveTo>
                      <a:pt x="104" y="56"/>
                    </a:moveTo>
                    <a:lnTo>
                      <a:pt x="100" y="75"/>
                    </a:lnTo>
                    <a:lnTo>
                      <a:pt x="89" y="89"/>
                    </a:lnTo>
                    <a:lnTo>
                      <a:pt x="74" y="101"/>
                    </a:lnTo>
                    <a:lnTo>
                      <a:pt x="56" y="104"/>
                    </a:lnTo>
                    <a:lnTo>
                      <a:pt x="37" y="101"/>
                    </a:lnTo>
                    <a:lnTo>
                      <a:pt x="22" y="89"/>
                    </a:lnTo>
                    <a:lnTo>
                      <a:pt x="11" y="75"/>
                    </a:lnTo>
                    <a:lnTo>
                      <a:pt x="7" y="56"/>
                    </a:lnTo>
                    <a:lnTo>
                      <a:pt x="11" y="37"/>
                    </a:lnTo>
                    <a:lnTo>
                      <a:pt x="22" y="23"/>
                    </a:lnTo>
                    <a:lnTo>
                      <a:pt x="37" y="11"/>
                    </a:lnTo>
                    <a:lnTo>
                      <a:pt x="56" y="8"/>
                    </a:lnTo>
                    <a:lnTo>
                      <a:pt x="74" y="11"/>
                    </a:lnTo>
                    <a:lnTo>
                      <a:pt x="89" y="23"/>
                    </a:lnTo>
                    <a:lnTo>
                      <a:pt x="100" y="37"/>
                    </a:lnTo>
                    <a:lnTo>
                      <a:pt x="104" y="56"/>
                    </a:lnTo>
                    <a:close/>
                  </a:path>
                </a:pathLst>
              </a:custGeom>
              <a:solidFill>
                <a:srgbClr val="FE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60" name="Freeform 653"/>
              <p:cNvSpPr>
                <a:spLocks noEditPoints="1"/>
              </p:cNvSpPr>
              <p:nvPr/>
            </p:nvSpPr>
            <p:spPr bwMode="auto">
              <a:xfrm>
                <a:off x="4312" y="874"/>
                <a:ext cx="104" cy="104"/>
              </a:xfrm>
              <a:custGeom>
                <a:avLst/>
                <a:gdLst>
                  <a:gd name="T0" fmla="*/ 104 w 104"/>
                  <a:gd name="T1" fmla="*/ 52 h 104"/>
                  <a:gd name="T2" fmla="*/ 104 w 104"/>
                  <a:gd name="T3" fmla="*/ 41 h 104"/>
                  <a:gd name="T4" fmla="*/ 100 w 104"/>
                  <a:gd name="T5" fmla="*/ 30 h 104"/>
                  <a:gd name="T6" fmla="*/ 96 w 104"/>
                  <a:gd name="T7" fmla="*/ 22 h 104"/>
                  <a:gd name="T8" fmla="*/ 89 w 104"/>
                  <a:gd name="T9" fmla="*/ 15 h 104"/>
                  <a:gd name="T10" fmla="*/ 81 w 104"/>
                  <a:gd name="T11" fmla="*/ 7 h 104"/>
                  <a:gd name="T12" fmla="*/ 70 w 104"/>
                  <a:gd name="T13" fmla="*/ 4 h 104"/>
                  <a:gd name="T14" fmla="*/ 63 w 104"/>
                  <a:gd name="T15" fmla="*/ 0 h 104"/>
                  <a:gd name="T16" fmla="*/ 52 w 104"/>
                  <a:gd name="T17" fmla="*/ 0 h 104"/>
                  <a:gd name="T18" fmla="*/ 41 w 104"/>
                  <a:gd name="T19" fmla="*/ 0 h 104"/>
                  <a:gd name="T20" fmla="*/ 29 w 104"/>
                  <a:gd name="T21" fmla="*/ 4 h 104"/>
                  <a:gd name="T22" fmla="*/ 22 w 104"/>
                  <a:gd name="T23" fmla="*/ 7 h 104"/>
                  <a:gd name="T24" fmla="*/ 15 w 104"/>
                  <a:gd name="T25" fmla="*/ 15 h 104"/>
                  <a:gd name="T26" fmla="*/ 7 w 104"/>
                  <a:gd name="T27" fmla="*/ 22 h 104"/>
                  <a:gd name="T28" fmla="*/ 3 w 104"/>
                  <a:gd name="T29" fmla="*/ 30 h 104"/>
                  <a:gd name="T30" fmla="*/ 0 w 104"/>
                  <a:gd name="T31" fmla="*/ 41 h 104"/>
                  <a:gd name="T32" fmla="*/ 0 w 104"/>
                  <a:gd name="T33" fmla="*/ 52 h 104"/>
                  <a:gd name="T34" fmla="*/ 0 w 104"/>
                  <a:gd name="T35" fmla="*/ 63 h 104"/>
                  <a:gd name="T36" fmla="*/ 3 w 104"/>
                  <a:gd name="T37" fmla="*/ 71 h 104"/>
                  <a:gd name="T38" fmla="*/ 7 w 104"/>
                  <a:gd name="T39" fmla="*/ 82 h 104"/>
                  <a:gd name="T40" fmla="*/ 15 w 104"/>
                  <a:gd name="T41" fmla="*/ 89 h 104"/>
                  <a:gd name="T42" fmla="*/ 22 w 104"/>
                  <a:gd name="T43" fmla="*/ 93 h 104"/>
                  <a:gd name="T44" fmla="*/ 29 w 104"/>
                  <a:gd name="T45" fmla="*/ 100 h 104"/>
                  <a:gd name="T46" fmla="*/ 41 w 104"/>
                  <a:gd name="T47" fmla="*/ 104 h 104"/>
                  <a:gd name="T48" fmla="*/ 52 w 104"/>
                  <a:gd name="T49" fmla="*/ 104 h 104"/>
                  <a:gd name="T50" fmla="*/ 63 w 104"/>
                  <a:gd name="T51" fmla="*/ 104 h 104"/>
                  <a:gd name="T52" fmla="*/ 70 w 104"/>
                  <a:gd name="T53" fmla="*/ 100 h 104"/>
                  <a:gd name="T54" fmla="*/ 81 w 104"/>
                  <a:gd name="T55" fmla="*/ 93 h 104"/>
                  <a:gd name="T56" fmla="*/ 89 w 104"/>
                  <a:gd name="T57" fmla="*/ 89 h 104"/>
                  <a:gd name="T58" fmla="*/ 96 w 104"/>
                  <a:gd name="T59" fmla="*/ 82 h 104"/>
                  <a:gd name="T60" fmla="*/ 100 w 104"/>
                  <a:gd name="T61" fmla="*/ 71 h 104"/>
                  <a:gd name="T62" fmla="*/ 104 w 104"/>
                  <a:gd name="T63" fmla="*/ 63 h 104"/>
                  <a:gd name="T64" fmla="*/ 104 w 104"/>
                  <a:gd name="T65" fmla="*/ 52 h 104"/>
                  <a:gd name="T66" fmla="*/ 96 w 104"/>
                  <a:gd name="T67" fmla="*/ 52 h 104"/>
                  <a:gd name="T68" fmla="*/ 93 w 104"/>
                  <a:gd name="T69" fmla="*/ 67 h 104"/>
                  <a:gd name="T70" fmla="*/ 81 w 104"/>
                  <a:gd name="T71" fmla="*/ 82 h 104"/>
                  <a:gd name="T72" fmla="*/ 70 w 104"/>
                  <a:gd name="T73" fmla="*/ 93 h 104"/>
                  <a:gd name="T74" fmla="*/ 52 w 104"/>
                  <a:gd name="T75" fmla="*/ 97 h 104"/>
                  <a:gd name="T76" fmla="*/ 33 w 104"/>
                  <a:gd name="T77" fmla="*/ 93 h 104"/>
                  <a:gd name="T78" fmla="*/ 18 w 104"/>
                  <a:gd name="T79" fmla="*/ 82 h 104"/>
                  <a:gd name="T80" fmla="*/ 11 w 104"/>
                  <a:gd name="T81" fmla="*/ 67 h 104"/>
                  <a:gd name="T82" fmla="*/ 7 w 104"/>
                  <a:gd name="T83" fmla="*/ 52 h 104"/>
                  <a:gd name="T84" fmla="*/ 11 w 104"/>
                  <a:gd name="T85" fmla="*/ 33 h 104"/>
                  <a:gd name="T86" fmla="*/ 18 w 104"/>
                  <a:gd name="T87" fmla="*/ 19 h 104"/>
                  <a:gd name="T88" fmla="*/ 33 w 104"/>
                  <a:gd name="T89" fmla="*/ 11 h 104"/>
                  <a:gd name="T90" fmla="*/ 52 w 104"/>
                  <a:gd name="T91" fmla="*/ 7 h 104"/>
                  <a:gd name="T92" fmla="*/ 70 w 104"/>
                  <a:gd name="T93" fmla="*/ 11 h 104"/>
                  <a:gd name="T94" fmla="*/ 81 w 104"/>
                  <a:gd name="T95" fmla="*/ 19 h 104"/>
                  <a:gd name="T96" fmla="*/ 93 w 104"/>
                  <a:gd name="T97" fmla="*/ 33 h 104"/>
                  <a:gd name="T98" fmla="*/ 96 w 104"/>
                  <a:gd name="T99" fmla="*/ 52 h 10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4"/>
                  <a:gd name="T151" fmla="*/ 0 h 104"/>
                  <a:gd name="T152" fmla="*/ 104 w 104"/>
                  <a:gd name="T153" fmla="*/ 104 h 10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4" h="104">
                    <a:moveTo>
                      <a:pt x="104" y="52"/>
                    </a:moveTo>
                    <a:lnTo>
                      <a:pt x="104" y="41"/>
                    </a:lnTo>
                    <a:lnTo>
                      <a:pt x="100" y="30"/>
                    </a:lnTo>
                    <a:lnTo>
                      <a:pt x="96" y="22"/>
                    </a:lnTo>
                    <a:lnTo>
                      <a:pt x="89" y="15"/>
                    </a:lnTo>
                    <a:lnTo>
                      <a:pt x="81" y="7"/>
                    </a:lnTo>
                    <a:lnTo>
                      <a:pt x="70" y="4"/>
                    </a:lnTo>
                    <a:lnTo>
                      <a:pt x="63" y="0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9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7" y="22"/>
                    </a:lnTo>
                    <a:lnTo>
                      <a:pt x="3" y="30"/>
                    </a:lnTo>
                    <a:lnTo>
                      <a:pt x="0" y="41"/>
                    </a:lnTo>
                    <a:lnTo>
                      <a:pt x="0" y="52"/>
                    </a:lnTo>
                    <a:lnTo>
                      <a:pt x="0" y="63"/>
                    </a:lnTo>
                    <a:lnTo>
                      <a:pt x="3" y="71"/>
                    </a:lnTo>
                    <a:lnTo>
                      <a:pt x="7" y="82"/>
                    </a:lnTo>
                    <a:lnTo>
                      <a:pt x="15" y="89"/>
                    </a:lnTo>
                    <a:lnTo>
                      <a:pt x="22" y="93"/>
                    </a:lnTo>
                    <a:lnTo>
                      <a:pt x="29" y="100"/>
                    </a:lnTo>
                    <a:lnTo>
                      <a:pt x="41" y="104"/>
                    </a:lnTo>
                    <a:lnTo>
                      <a:pt x="52" y="104"/>
                    </a:lnTo>
                    <a:lnTo>
                      <a:pt x="63" y="104"/>
                    </a:lnTo>
                    <a:lnTo>
                      <a:pt x="70" y="100"/>
                    </a:lnTo>
                    <a:lnTo>
                      <a:pt x="81" y="93"/>
                    </a:lnTo>
                    <a:lnTo>
                      <a:pt x="89" y="89"/>
                    </a:lnTo>
                    <a:lnTo>
                      <a:pt x="96" y="82"/>
                    </a:lnTo>
                    <a:lnTo>
                      <a:pt x="100" y="71"/>
                    </a:lnTo>
                    <a:lnTo>
                      <a:pt x="104" y="63"/>
                    </a:lnTo>
                    <a:lnTo>
                      <a:pt x="104" y="52"/>
                    </a:lnTo>
                    <a:close/>
                    <a:moveTo>
                      <a:pt x="96" y="52"/>
                    </a:moveTo>
                    <a:lnTo>
                      <a:pt x="93" y="67"/>
                    </a:lnTo>
                    <a:lnTo>
                      <a:pt x="81" y="82"/>
                    </a:lnTo>
                    <a:lnTo>
                      <a:pt x="70" y="93"/>
                    </a:lnTo>
                    <a:lnTo>
                      <a:pt x="52" y="97"/>
                    </a:lnTo>
                    <a:lnTo>
                      <a:pt x="33" y="93"/>
                    </a:lnTo>
                    <a:lnTo>
                      <a:pt x="18" y="82"/>
                    </a:lnTo>
                    <a:lnTo>
                      <a:pt x="11" y="67"/>
                    </a:lnTo>
                    <a:lnTo>
                      <a:pt x="7" y="52"/>
                    </a:lnTo>
                    <a:lnTo>
                      <a:pt x="11" y="33"/>
                    </a:lnTo>
                    <a:lnTo>
                      <a:pt x="18" y="19"/>
                    </a:lnTo>
                    <a:lnTo>
                      <a:pt x="33" y="11"/>
                    </a:lnTo>
                    <a:lnTo>
                      <a:pt x="52" y="7"/>
                    </a:lnTo>
                    <a:lnTo>
                      <a:pt x="70" y="11"/>
                    </a:lnTo>
                    <a:lnTo>
                      <a:pt x="81" y="19"/>
                    </a:lnTo>
                    <a:lnTo>
                      <a:pt x="93" y="33"/>
                    </a:lnTo>
                    <a:lnTo>
                      <a:pt x="96" y="52"/>
                    </a:lnTo>
                    <a:close/>
                  </a:path>
                </a:pathLst>
              </a:custGeom>
              <a:solidFill>
                <a:srgbClr val="FE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61" name="Freeform 654"/>
              <p:cNvSpPr>
                <a:spLocks noEditPoints="1"/>
              </p:cNvSpPr>
              <p:nvPr/>
            </p:nvSpPr>
            <p:spPr bwMode="auto">
              <a:xfrm>
                <a:off x="4315" y="878"/>
                <a:ext cx="97" cy="96"/>
              </a:xfrm>
              <a:custGeom>
                <a:avLst/>
                <a:gdLst>
                  <a:gd name="T0" fmla="*/ 97 w 97"/>
                  <a:gd name="T1" fmla="*/ 48 h 96"/>
                  <a:gd name="T2" fmla="*/ 93 w 97"/>
                  <a:gd name="T3" fmla="*/ 29 h 96"/>
                  <a:gd name="T4" fmla="*/ 82 w 97"/>
                  <a:gd name="T5" fmla="*/ 15 h 96"/>
                  <a:gd name="T6" fmla="*/ 67 w 97"/>
                  <a:gd name="T7" fmla="*/ 3 h 96"/>
                  <a:gd name="T8" fmla="*/ 49 w 97"/>
                  <a:gd name="T9" fmla="*/ 0 h 96"/>
                  <a:gd name="T10" fmla="*/ 30 w 97"/>
                  <a:gd name="T11" fmla="*/ 3 h 96"/>
                  <a:gd name="T12" fmla="*/ 15 w 97"/>
                  <a:gd name="T13" fmla="*/ 15 h 96"/>
                  <a:gd name="T14" fmla="*/ 4 w 97"/>
                  <a:gd name="T15" fmla="*/ 29 h 96"/>
                  <a:gd name="T16" fmla="*/ 0 w 97"/>
                  <a:gd name="T17" fmla="*/ 48 h 96"/>
                  <a:gd name="T18" fmla="*/ 4 w 97"/>
                  <a:gd name="T19" fmla="*/ 67 h 96"/>
                  <a:gd name="T20" fmla="*/ 15 w 97"/>
                  <a:gd name="T21" fmla="*/ 81 h 96"/>
                  <a:gd name="T22" fmla="*/ 30 w 97"/>
                  <a:gd name="T23" fmla="*/ 93 h 96"/>
                  <a:gd name="T24" fmla="*/ 49 w 97"/>
                  <a:gd name="T25" fmla="*/ 96 h 96"/>
                  <a:gd name="T26" fmla="*/ 67 w 97"/>
                  <a:gd name="T27" fmla="*/ 93 h 96"/>
                  <a:gd name="T28" fmla="*/ 82 w 97"/>
                  <a:gd name="T29" fmla="*/ 81 h 96"/>
                  <a:gd name="T30" fmla="*/ 93 w 97"/>
                  <a:gd name="T31" fmla="*/ 67 h 96"/>
                  <a:gd name="T32" fmla="*/ 97 w 97"/>
                  <a:gd name="T33" fmla="*/ 48 h 96"/>
                  <a:gd name="T34" fmla="*/ 90 w 97"/>
                  <a:gd name="T35" fmla="*/ 48 h 96"/>
                  <a:gd name="T36" fmla="*/ 86 w 97"/>
                  <a:gd name="T37" fmla="*/ 63 h 96"/>
                  <a:gd name="T38" fmla="*/ 78 w 97"/>
                  <a:gd name="T39" fmla="*/ 78 h 96"/>
                  <a:gd name="T40" fmla="*/ 64 w 97"/>
                  <a:gd name="T41" fmla="*/ 85 h 96"/>
                  <a:gd name="T42" fmla="*/ 49 w 97"/>
                  <a:gd name="T43" fmla="*/ 89 h 96"/>
                  <a:gd name="T44" fmla="*/ 34 w 97"/>
                  <a:gd name="T45" fmla="*/ 85 h 96"/>
                  <a:gd name="T46" fmla="*/ 19 w 97"/>
                  <a:gd name="T47" fmla="*/ 78 h 96"/>
                  <a:gd name="T48" fmla="*/ 12 w 97"/>
                  <a:gd name="T49" fmla="*/ 63 h 96"/>
                  <a:gd name="T50" fmla="*/ 8 w 97"/>
                  <a:gd name="T51" fmla="*/ 48 h 96"/>
                  <a:gd name="T52" fmla="*/ 12 w 97"/>
                  <a:gd name="T53" fmla="*/ 29 h 96"/>
                  <a:gd name="T54" fmla="*/ 19 w 97"/>
                  <a:gd name="T55" fmla="*/ 18 h 96"/>
                  <a:gd name="T56" fmla="*/ 34 w 97"/>
                  <a:gd name="T57" fmla="*/ 11 h 96"/>
                  <a:gd name="T58" fmla="*/ 49 w 97"/>
                  <a:gd name="T59" fmla="*/ 7 h 96"/>
                  <a:gd name="T60" fmla="*/ 64 w 97"/>
                  <a:gd name="T61" fmla="*/ 11 h 96"/>
                  <a:gd name="T62" fmla="*/ 78 w 97"/>
                  <a:gd name="T63" fmla="*/ 18 h 96"/>
                  <a:gd name="T64" fmla="*/ 86 w 97"/>
                  <a:gd name="T65" fmla="*/ 29 h 96"/>
                  <a:gd name="T66" fmla="*/ 90 w 97"/>
                  <a:gd name="T67" fmla="*/ 48 h 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7"/>
                  <a:gd name="T103" fmla="*/ 0 h 96"/>
                  <a:gd name="T104" fmla="*/ 97 w 97"/>
                  <a:gd name="T105" fmla="*/ 96 h 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7" h="96">
                    <a:moveTo>
                      <a:pt x="97" y="48"/>
                    </a:moveTo>
                    <a:lnTo>
                      <a:pt x="93" y="29"/>
                    </a:lnTo>
                    <a:lnTo>
                      <a:pt x="82" y="15"/>
                    </a:lnTo>
                    <a:lnTo>
                      <a:pt x="67" y="3"/>
                    </a:lnTo>
                    <a:lnTo>
                      <a:pt x="49" y="0"/>
                    </a:lnTo>
                    <a:lnTo>
                      <a:pt x="30" y="3"/>
                    </a:lnTo>
                    <a:lnTo>
                      <a:pt x="15" y="15"/>
                    </a:lnTo>
                    <a:lnTo>
                      <a:pt x="4" y="29"/>
                    </a:lnTo>
                    <a:lnTo>
                      <a:pt x="0" y="48"/>
                    </a:lnTo>
                    <a:lnTo>
                      <a:pt x="4" y="67"/>
                    </a:lnTo>
                    <a:lnTo>
                      <a:pt x="15" y="81"/>
                    </a:lnTo>
                    <a:lnTo>
                      <a:pt x="30" y="93"/>
                    </a:lnTo>
                    <a:lnTo>
                      <a:pt x="49" y="96"/>
                    </a:lnTo>
                    <a:lnTo>
                      <a:pt x="67" y="93"/>
                    </a:lnTo>
                    <a:lnTo>
                      <a:pt x="82" y="81"/>
                    </a:lnTo>
                    <a:lnTo>
                      <a:pt x="93" y="67"/>
                    </a:lnTo>
                    <a:lnTo>
                      <a:pt x="97" y="48"/>
                    </a:lnTo>
                    <a:close/>
                    <a:moveTo>
                      <a:pt x="90" y="48"/>
                    </a:moveTo>
                    <a:lnTo>
                      <a:pt x="86" y="63"/>
                    </a:lnTo>
                    <a:lnTo>
                      <a:pt x="78" y="78"/>
                    </a:lnTo>
                    <a:lnTo>
                      <a:pt x="64" y="85"/>
                    </a:lnTo>
                    <a:lnTo>
                      <a:pt x="49" y="89"/>
                    </a:lnTo>
                    <a:lnTo>
                      <a:pt x="34" y="85"/>
                    </a:lnTo>
                    <a:lnTo>
                      <a:pt x="19" y="78"/>
                    </a:lnTo>
                    <a:lnTo>
                      <a:pt x="12" y="63"/>
                    </a:lnTo>
                    <a:lnTo>
                      <a:pt x="8" y="48"/>
                    </a:lnTo>
                    <a:lnTo>
                      <a:pt x="12" y="29"/>
                    </a:lnTo>
                    <a:lnTo>
                      <a:pt x="19" y="18"/>
                    </a:lnTo>
                    <a:lnTo>
                      <a:pt x="34" y="11"/>
                    </a:lnTo>
                    <a:lnTo>
                      <a:pt x="49" y="7"/>
                    </a:lnTo>
                    <a:lnTo>
                      <a:pt x="64" y="11"/>
                    </a:lnTo>
                    <a:lnTo>
                      <a:pt x="78" y="18"/>
                    </a:lnTo>
                    <a:lnTo>
                      <a:pt x="86" y="29"/>
                    </a:lnTo>
                    <a:lnTo>
                      <a:pt x="90" y="48"/>
                    </a:lnTo>
                    <a:close/>
                  </a:path>
                </a:pathLst>
              </a:custGeom>
              <a:solidFill>
                <a:srgbClr val="FE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62" name="Freeform 655"/>
              <p:cNvSpPr>
                <a:spLocks noEditPoints="1"/>
              </p:cNvSpPr>
              <p:nvPr/>
            </p:nvSpPr>
            <p:spPr bwMode="auto">
              <a:xfrm>
                <a:off x="4319" y="881"/>
                <a:ext cx="89" cy="90"/>
              </a:xfrm>
              <a:custGeom>
                <a:avLst/>
                <a:gdLst>
                  <a:gd name="T0" fmla="*/ 89 w 89"/>
                  <a:gd name="T1" fmla="*/ 45 h 90"/>
                  <a:gd name="T2" fmla="*/ 86 w 89"/>
                  <a:gd name="T3" fmla="*/ 26 h 90"/>
                  <a:gd name="T4" fmla="*/ 74 w 89"/>
                  <a:gd name="T5" fmla="*/ 12 h 90"/>
                  <a:gd name="T6" fmla="*/ 63 w 89"/>
                  <a:gd name="T7" fmla="*/ 4 h 90"/>
                  <a:gd name="T8" fmla="*/ 45 w 89"/>
                  <a:gd name="T9" fmla="*/ 0 h 90"/>
                  <a:gd name="T10" fmla="*/ 26 w 89"/>
                  <a:gd name="T11" fmla="*/ 4 h 90"/>
                  <a:gd name="T12" fmla="*/ 11 w 89"/>
                  <a:gd name="T13" fmla="*/ 12 h 90"/>
                  <a:gd name="T14" fmla="*/ 4 w 89"/>
                  <a:gd name="T15" fmla="*/ 26 h 90"/>
                  <a:gd name="T16" fmla="*/ 0 w 89"/>
                  <a:gd name="T17" fmla="*/ 45 h 90"/>
                  <a:gd name="T18" fmla="*/ 4 w 89"/>
                  <a:gd name="T19" fmla="*/ 60 h 90"/>
                  <a:gd name="T20" fmla="*/ 11 w 89"/>
                  <a:gd name="T21" fmla="*/ 75 h 90"/>
                  <a:gd name="T22" fmla="*/ 26 w 89"/>
                  <a:gd name="T23" fmla="*/ 86 h 90"/>
                  <a:gd name="T24" fmla="*/ 45 w 89"/>
                  <a:gd name="T25" fmla="*/ 90 h 90"/>
                  <a:gd name="T26" fmla="*/ 63 w 89"/>
                  <a:gd name="T27" fmla="*/ 86 h 90"/>
                  <a:gd name="T28" fmla="*/ 74 w 89"/>
                  <a:gd name="T29" fmla="*/ 75 h 90"/>
                  <a:gd name="T30" fmla="*/ 86 w 89"/>
                  <a:gd name="T31" fmla="*/ 60 h 90"/>
                  <a:gd name="T32" fmla="*/ 89 w 89"/>
                  <a:gd name="T33" fmla="*/ 45 h 90"/>
                  <a:gd name="T34" fmla="*/ 82 w 89"/>
                  <a:gd name="T35" fmla="*/ 45 h 90"/>
                  <a:gd name="T36" fmla="*/ 78 w 89"/>
                  <a:gd name="T37" fmla="*/ 60 h 90"/>
                  <a:gd name="T38" fmla="*/ 71 w 89"/>
                  <a:gd name="T39" fmla="*/ 71 h 90"/>
                  <a:gd name="T40" fmla="*/ 60 w 89"/>
                  <a:gd name="T41" fmla="*/ 78 h 90"/>
                  <a:gd name="T42" fmla="*/ 45 w 89"/>
                  <a:gd name="T43" fmla="*/ 82 h 90"/>
                  <a:gd name="T44" fmla="*/ 30 w 89"/>
                  <a:gd name="T45" fmla="*/ 78 h 90"/>
                  <a:gd name="T46" fmla="*/ 19 w 89"/>
                  <a:gd name="T47" fmla="*/ 71 h 90"/>
                  <a:gd name="T48" fmla="*/ 11 w 89"/>
                  <a:gd name="T49" fmla="*/ 60 h 90"/>
                  <a:gd name="T50" fmla="*/ 8 w 89"/>
                  <a:gd name="T51" fmla="*/ 45 h 90"/>
                  <a:gd name="T52" fmla="*/ 11 w 89"/>
                  <a:gd name="T53" fmla="*/ 30 h 90"/>
                  <a:gd name="T54" fmla="*/ 19 w 89"/>
                  <a:gd name="T55" fmla="*/ 19 h 90"/>
                  <a:gd name="T56" fmla="*/ 30 w 89"/>
                  <a:gd name="T57" fmla="*/ 8 h 90"/>
                  <a:gd name="T58" fmla="*/ 45 w 89"/>
                  <a:gd name="T59" fmla="*/ 8 h 90"/>
                  <a:gd name="T60" fmla="*/ 60 w 89"/>
                  <a:gd name="T61" fmla="*/ 8 h 90"/>
                  <a:gd name="T62" fmla="*/ 71 w 89"/>
                  <a:gd name="T63" fmla="*/ 19 h 90"/>
                  <a:gd name="T64" fmla="*/ 78 w 89"/>
                  <a:gd name="T65" fmla="*/ 30 h 90"/>
                  <a:gd name="T66" fmla="*/ 82 w 89"/>
                  <a:gd name="T67" fmla="*/ 45 h 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9"/>
                  <a:gd name="T103" fmla="*/ 0 h 90"/>
                  <a:gd name="T104" fmla="*/ 89 w 89"/>
                  <a:gd name="T105" fmla="*/ 90 h 9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9" h="90">
                    <a:moveTo>
                      <a:pt x="89" y="45"/>
                    </a:moveTo>
                    <a:lnTo>
                      <a:pt x="86" y="26"/>
                    </a:lnTo>
                    <a:lnTo>
                      <a:pt x="74" y="12"/>
                    </a:lnTo>
                    <a:lnTo>
                      <a:pt x="63" y="4"/>
                    </a:lnTo>
                    <a:lnTo>
                      <a:pt x="45" y="0"/>
                    </a:lnTo>
                    <a:lnTo>
                      <a:pt x="26" y="4"/>
                    </a:lnTo>
                    <a:lnTo>
                      <a:pt x="11" y="12"/>
                    </a:lnTo>
                    <a:lnTo>
                      <a:pt x="4" y="26"/>
                    </a:lnTo>
                    <a:lnTo>
                      <a:pt x="0" y="45"/>
                    </a:lnTo>
                    <a:lnTo>
                      <a:pt x="4" y="60"/>
                    </a:lnTo>
                    <a:lnTo>
                      <a:pt x="11" y="75"/>
                    </a:lnTo>
                    <a:lnTo>
                      <a:pt x="26" y="86"/>
                    </a:lnTo>
                    <a:lnTo>
                      <a:pt x="45" y="90"/>
                    </a:lnTo>
                    <a:lnTo>
                      <a:pt x="63" y="86"/>
                    </a:lnTo>
                    <a:lnTo>
                      <a:pt x="74" y="75"/>
                    </a:lnTo>
                    <a:lnTo>
                      <a:pt x="86" y="60"/>
                    </a:lnTo>
                    <a:lnTo>
                      <a:pt x="89" y="45"/>
                    </a:lnTo>
                    <a:close/>
                    <a:moveTo>
                      <a:pt x="82" y="45"/>
                    </a:moveTo>
                    <a:lnTo>
                      <a:pt x="78" y="60"/>
                    </a:lnTo>
                    <a:lnTo>
                      <a:pt x="71" y="71"/>
                    </a:lnTo>
                    <a:lnTo>
                      <a:pt x="60" y="78"/>
                    </a:lnTo>
                    <a:lnTo>
                      <a:pt x="45" y="82"/>
                    </a:lnTo>
                    <a:lnTo>
                      <a:pt x="30" y="78"/>
                    </a:lnTo>
                    <a:lnTo>
                      <a:pt x="19" y="71"/>
                    </a:lnTo>
                    <a:lnTo>
                      <a:pt x="11" y="60"/>
                    </a:lnTo>
                    <a:lnTo>
                      <a:pt x="8" y="45"/>
                    </a:lnTo>
                    <a:lnTo>
                      <a:pt x="11" y="30"/>
                    </a:lnTo>
                    <a:lnTo>
                      <a:pt x="19" y="19"/>
                    </a:lnTo>
                    <a:lnTo>
                      <a:pt x="30" y="8"/>
                    </a:lnTo>
                    <a:lnTo>
                      <a:pt x="45" y="8"/>
                    </a:lnTo>
                    <a:lnTo>
                      <a:pt x="60" y="8"/>
                    </a:lnTo>
                    <a:lnTo>
                      <a:pt x="71" y="19"/>
                    </a:lnTo>
                    <a:lnTo>
                      <a:pt x="78" y="30"/>
                    </a:lnTo>
                    <a:lnTo>
                      <a:pt x="82" y="45"/>
                    </a:lnTo>
                    <a:close/>
                  </a:path>
                </a:pathLst>
              </a:custGeom>
              <a:solidFill>
                <a:srgbClr val="FE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63" name="Freeform 656"/>
              <p:cNvSpPr>
                <a:spLocks noEditPoints="1"/>
              </p:cNvSpPr>
              <p:nvPr/>
            </p:nvSpPr>
            <p:spPr bwMode="auto">
              <a:xfrm>
                <a:off x="4323" y="885"/>
                <a:ext cx="82" cy="82"/>
              </a:xfrm>
              <a:custGeom>
                <a:avLst/>
                <a:gdLst>
                  <a:gd name="T0" fmla="*/ 82 w 82"/>
                  <a:gd name="T1" fmla="*/ 41 h 82"/>
                  <a:gd name="T2" fmla="*/ 78 w 82"/>
                  <a:gd name="T3" fmla="*/ 22 h 82"/>
                  <a:gd name="T4" fmla="*/ 70 w 82"/>
                  <a:gd name="T5" fmla="*/ 11 h 82"/>
                  <a:gd name="T6" fmla="*/ 56 w 82"/>
                  <a:gd name="T7" fmla="*/ 4 h 82"/>
                  <a:gd name="T8" fmla="*/ 41 w 82"/>
                  <a:gd name="T9" fmla="*/ 0 h 82"/>
                  <a:gd name="T10" fmla="*/ 26 w 82"/>
                  <a:gd name="T11" fmla="*/ 4 h 82"/>
                  <a:gd name="T12" fmla="*/ 11 w 82"/>
                  <a:gd name="T13" fmla="*/ 11 h 82"/>
                  <a:gd name="T14" fmla="*/ 4 w 82"/>
                  <a:gd name="T15" fmla="*/ 22 h 82"/>
                  <a:gd name="T16" fmla="*/ 0 w 82"/>
                  <a:gd name="T17" fmla="*/ 41 h 82"/>
                  <a:gd name="T18" fmla="*/ 4 w 82"/>
                  <a:gd name="T19" fmla="*/ 56 h 82"/>
                  <a:gd name="T20" fmla="*/ 11 w 82"/>
                  <a:gd name="T21" fmla="*/ 71 h 82"/>
                  <a:gd name="T22" fmla="*/ 26 w 82"/>
                  <a:gd name="T23" fmla="*/ 78 h 82"/>
                  <a:gd name="T24" fmla="*/ 41 w 82"/>
                  <a:gd name="T25" fmla="*/ 82 h 82"/>
                  <a:gd name="T26" fmla="*/ 56 w 82"/>
                  <a:gd name="T27" fmla="*/ 78 h 82"/>
                  <a:gd name="T28" fmla="*/ 70 w 82"/>
                  <a:gd name="T29" fmla="*/ 71 h 82"/>
                  <a:gd name="T30" fmla="*/ 78 w 82"/>
                  <a:gd name="T31" fmla="*/ 56 h 82"/>
                  <a:gd name="T32" fmla="*/ 82 w 82"/>
                  <a:gd name="T33" fmla="*/ 41 h 82"/>
                  <a:gd name="T34" fmla="*/ 74 w 82"/>
                  <a:gd name="T35" fmla="*/ 41 h 82"/>
                  <a:gd name="T36" fmla="*/ 70 w 82"/>
                  <a:gd name="T37" fmla="*/ 52 h 82"/>
                  <a:gd name="T38" fmla="*/ 63 w 82"/>
                  <a:gd name="T39" fmla="*/ 63 h 82"/>
                  <a:gd name="T40" fmla="*/ 52 w 82"/>
                  <a:gd name="T41" fmla="*/ 71 h 82"/>
                  <a:gd name="T42" fmla="*/ 41 w 82"/>
                  <a:gd name="T43" fmla="*/ 74 h 82"/>
                  <a:gd name="T44" fmla="*/ 26 w 82"/>
                  <a:gd name="T45" fmla="*/ 71 h 82"/>
                  <a:gd name="T46" fmla="*/ 18 w 82"/>
                  <a:gd name="T47" fmla="*/ 63 h 82"/>
                  <a:gd name="T48" fmla="*/ 11 w 82"/>
                  <a:gd name="T49" fmla="*/ 52 h 82"/>
                  <a:gd name="T50" fmla="*/ 7 w 82"/>
                  <a:gd name="T51" fmla="*/ 41 h 82"/>
                  <a:gd name="T52" fmla="*/ 11 w 82"/>
                  <a:gd name="T53" fmla="*/ 26 h 82"/>
                  <a:gd name="T54" fmla="*/ 18 w 82"/>
                  <a:gd name="T55" fmla="*/ 15 h 82"/>
                  <a:gd name="T56" fmla="*/ 26 w 82"/>
                  <a:gd name="T57" fmla="*/ 8 h 82"/>
                  <a:gd name="T58" fmla="*/ 41 w 82"/>
                  <a:gd name="T59" fmla="*/ 8 h 82"/>
                  <a:gd name="T60" fmla="*/ 52 w 82"/>
                  <a:gd name="T61" fmla="*/ 8 h 82"/>
                  <a:gd name="T62" fmla="*/ 63 w 82"/>
                  <a:gd name="T63" fmla="*/ 15 h 82"/>
                  <a:gd name="T64" fmla="*/ 70 w 82"/>
                  <a:gd name="T65" fmla="*/ 26 h 82"/>
                  <a:gd name="T66" fmla="*/ 74 w 82"/>
                  <a:gd name="T67" fmla="*/ 41 h 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2"/>
                  <a:gd name="T103" fmla="*/ 0 h 82"/>
                  <a:gd name="T104" fmla="*/ 82 w 82"/>
                  <a:gd name="T105" fmla="*/ 82 h 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2" h="82">
                    <a:moveTo>
                      <a:pt x="82" y="41"/>
                    </a:moveTo>
                    <a:lnTo>
                      <a:pt x="78" y="22"/>
                    </a:lnTo>
                    <a:lnTo>
                      <a:pt x="70" y="11"/>
                    </a:lnTo>
                    <a:lnTo>
                      <a:pt x="56" y="4"/>
                    </a:lnTo>
                    <a:lnTo>
                      <a:pt x="41" y="0"/>
                    </a:lnTo>
                    <a:lnTo>
                      <a:pt x="26" y="4"/>
                    </a:lnTo>
                    <a:lnTo>
                      <a:pt x="11" y="11"/>
                    </a:lnTo>
                    <a:lnTo>
                      <a:pt x="4" y="22"/>
                    </a:lnTo>
                    <a:lnTo>
                      <a:pt x="0" y="41"/>
                    </a:lnTo>
                    <a:lnTo>
                      <a:pt x="4" y="56"/>
                    </a:lnTo>
                    <a:lnTo>
                      <a:pt x="11" y="71"/>
                    </a:lnTo>
                    <a:lnTo>
                      <a:pt x="26" y="78"/>
                    </a:lnTo>
                    <a:lnTo>
                      <a:pt x="41" y="82"/>
                    </a:lnTo>
                    <a:lnTo>
                      <a:pt x="56" y="78"/>
                    </a:lnTo>
                    <a:lnTo>
                      <a:pt x="70" y="71"/>
                    </a:lnTo>
                    <a:lnTo>
                      <a:pt x="78" y="56"/>
                    </a:lnTo>
                    <a:lnTo>
                      <a:pt x="82" y="41"/>
                    </a:lnTo>
                    <a:close/>
                    <a:moveTo>
                      <a:pt x="74" y="41"/>
                    </a:moveTo>
                    <a:lnTo>
                      <a:pt x="70" y="52"/>
                    </a:lnTo>
                    <a:lnTo>
                      <a:pt x="63" y="63"/>
                    </a:lnTo>
                    <a:lnTo>
                      <a:pt x="52" y="71"/>
                    </a:lnTo>
                    <a:lnTo>
                      <a:pt x="41" y="74"/>
                    </a:lnTo>
                    <a:lnTo>
                      <a:pt x="26" y="71"/>
                    </a:lnTo>
                    <a:lnTo>
                      <a:pt x="18" y="63"/>
                    </a:lnTo>
                    <a:lnTo>
                      <a:pt x="11" y="52"/>
                    </a:lnTo>
                    <a:lnTo>
                      <a:pt x="7" y="41"/>
                    </a:lnTo>
                    <a:lnTo>
                      <a:pt x="11" y="26"/>
                    </a:lnTo>
                    <a:lnTo>
                      <a:pt x="18" y="15"/>
                    </a:lnTo>
                    <a:lnTo>
                      <a:pt x="26" y="8"/>
                    </a:lnTo>
                    <a:lnTo>
                      <a:pt x="41" y="8"/>
                    </a:lnTo>
                    <a:lnTo>
                      <a:pt x="52" y="8"/>
                    </a:lnTo>
                    <a:lnTo>
                      <a:pt x="63" y="15"/>
                    </a:lnTo>
                    <a:lnTo>
                      <a:pt x="70" y="26"/>
                    </a:lnTo>
                    <a:lnTo>
                      <a:pt x="74" y="41"/>
                    </a:lnTo>
                    <a:close/>
                  </a:path>
                </a:pathLst>
              </a:custGeom>
              <a:solidFill>
                <a:srgbClr val="FE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64" name="Freeform 657"/>
              <p:cNvSpPr>
                <a:spLocks noEditPoints="1"/>
              </p:cNvSpPr>
              <p:nvPr/>
            </p:nvSpPr>
            <p:spPr bwMode="auto">
              <a:xfrm>
                <a:off x="4327" y="889"/>
                <a:ext cx="74" cy="74"/>
              </a:xfrm>
              <a:custGeom>
                <a:avLst/>
                <a:gdLst>
                  <a:gd name="T0" fmla="*/ 74 w 74"/>
                  <a:gd name="T1" fmla="*/ 37 h 74"/>
                  <a:gd name="T2" fmla="*/ 70 w 74"/>
                  <a:gd name="T3" fmla="*/ 22 h 74"/>
                  <a:gd name="T4" fmla="*/ 63 w 74"/>
                  <a:gd name="T5" fmla="*/ 11 h 74"/>
                  <a:gd name="T6" fmla="*/ 52 w 74"/>
                  <a:gd name="T7" fmla="*/ 0 h 74"/>
                  <a:gd name="T8" fmla="*/ 37 w 74"/>
                  <a:gd name="T9" fmla="*/ 0 h 74"/>
                  <a:gd name="T10" fmla="*/ 22 w 74"/>
                  <a:gd name="T11" fmla="*/ 0 h 74"/>
                  <a:gd name="T12" fmla="*/ 11 w 74"/>
                  <a:gd name="T13" fmla="*/ 11 h 74"/>
                  <a:gd name="T14" fmla="*/ 3 w 74"/>
                  <a:gd name="T15" fmla="*/ 22 h 74"/>
                  <a:gd name="T16" fmla="*/ 0 w 74"/>
                  <a:gd name="T17" fmla="*/ 37 h 74"/>
                  <a:gd name="T18" fmla="*/ 3 w 74"/>
                  <a:gd name="T19" fmla="*/ 52 h 74"/>
                  <a:gd name="T20" fmla="*/ 11 w 74"/>
                  <a:gd name="T21" fmla="*/ 63 h 74"/>
                  <a:gd name="T22" fmla="*/ 22 w 74"/>
                  <a:gd name="T23" fmla="*/ 70 h 74"/>
                  <a:gd name="T24" fmla="*/ 37 w 74"/>
                  <a:gd name="T25" fmla="*/ 74 h 74"/>
                  <a:gd name="T26" fmla="*/ 52 w 74"/>
                  <a:gd name="T27" fmla="*/ 70 h 74"/>
                  <a:gd name="T28" fmla="*/ 63 w 74"/>
                  <a:gd name="T29" fmla="*/ 63 h 74"/>
                  <a:gd name="T30" fmla="*/ 70 w 74"/>
                  <a:gd name="T31" fmla="*/ 52 h 74"/>
                  <a:gd name="T32" fmla="*/ 74 w 74"/>
                  <a:gd name="T33" fmla="*/ 37 h 74"/>
                  <a:gd name="T34" fmla="*/ 66 w 74"/>
                  <a:gd name="T35" fmla="*/ 37 h 74"/>
                  <a:gd name="T36" fmla="*/ 63 w 74"/>
                  <a:gd name="T37" fmla="*/ 48 h 74"/>
                  <a:gd name="T38" fmla="*/ 59 w 74"/>
                  <a:gd name="T39" fmla="*/ 56 h 74"/>
                  <a:gd name="T40" fmla="*/ 48 w 74"/>
                  <a:gd name="T41" fmla="*/ 63 h 74"/>
                  <a:gd name="T42" fmla="*/ 37 w 74"/>
                  <a:gd name="T43" fmla="*/ 67 h 74"/>
                  <a:gd name="T44" fmla="*/ 26 w 74"/>
                  <a:gd name="T45" fmla="*/ 63 h 74"/>
                  <a:gd name="T46" fmla="*/ 14 w 74"/>
                  <a:gd name="T47" fmla="*/ 56 h 74"/>
                  <a:gd name="T48" fmla="*/ 11 w 74"/>
                  <a:gd name="T49" fmla="*/ 48 h 74"/>
                  <a:gd name="T50" fmla="*/ 7 w 74"/>
                  <a:gd name="T51" fmla="*/ 37 h 74"/>
                  <a:gd name="T52" fmla="*/ 11 w 74"/>
                  <a:gd name="T53" fmla="*/ 26 h 74"/>
                  <a:gd name="T54" fmla="*/ 14 w 74"/>
                  <a:gd name="T55" fmla="*/ 15 h 74"/>
                  <a:gd name="T56" fmla="*/ 26 w 74"/>
                  <a:gd name="T57" fmla="*/ 7 h 74"/>
                  <a:gd name="T58" fmla="*/ 37 w 74"/>
                  <a:gd name="T59" fmla="*/ 7 h 74"/>
                  <a:gd name="T60" fmla="*/ 48 w 74"/>
                  <a:gd name="T61" fmla="*/ 7 h 74"/>
                  <a:gd name="T62" fmla="*/ 59 w 74"/>
                  <a:gd name="T63" fmla="*/ 15 h 74"/>
                  <a:gd name="T64" fmla="*/ 63 w 74"/>
                  <a:gd name="T65" fmla="*/ 26 h 74"/>
                  <a:gd name="T66" fmla="*/ 66 w 74"/>
                  <a:gd name="T67" fmla="*/ 37 h 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4"/>
                  <a:gd name="T103" fmla="*/ 0 h 74"/>
                  <a:gd name="T104" fmla="*/ 74 w 74"/>
                  <a:gd name="T105" fmla="*/ 74 h 7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4" h="74">
                    <a:moveTo>
                      <a:pt x="74" y="37"/>
                    </a:moveTo>
                    <a:lnTo>
                      <a:pt x="70" y="22"/>
                    </a:lnTo>
                    <a:lnTo>
                      <a:pt x="63" y="11"/>
                    </a:lnTo>
                    <a:lnTo>
                      <a:pt x="52" y="0"/>
                    </a:lnTo>
                    <a:lnTo>
                      <a:pt x="37" y="0"/>
                    </a:lnTo>
                    <a:lnTo>
                      <a:pt x="22" y="0"/>
                    </a:lnTo>
                    <a:lnTo>
                      <a:pt x="11" y="11"/>
                    </a:lnTo>
                    <a:lnTo>
                      <a:pt x="3" y="22"/>
                    </a:lnTo>
                    <a:lnTo>
                      <a:pt x="0" y="37"/>
                    </a:lnTo>
                    <a:lnTo>
                      <a:pt x="3" y="52"/>
                    </a:lnTo>
                    <a:lnTo>
                      <a:pt x="11" y="63"/>
                    </a:lnTo>
                    <a:lnTo>
                      <a:pt x="22" y="70"/>
                    </a:lnTo>
                    <a:lnTo>
                      <a:pt x="37" y="74"/>
                    </a:lnTo>
                    <a:lnTo>
                      <a:pt x="52" y="70"/>
                    </a:lnTo>
                    <a:lnTo>
                      <a:pt x="63" y="63"/>
                    </a:lnTo>
                    <a:lnTo>
                      <a:pt x="70" y="52"/>
                    </a:lnTo>
                    <a:lnTo>
                      <a:pt x="74" y="37"/>
                    </a:lnTo>
                    <a:close/>
                    <a:moveTo>
                      <a:pt x="66" y="37"/>
                    </a:moveTo>
                    <a:lnTo>
                      <a:pt x="63" y="48"/>
                    </a:lnTo>
                    <a:lnTo>
                      <a:pt x="59" y="56"/>
                    </a:lnTo>
                    <a:lnTo>
                      <a:pt x="48" y="63"/>
                    </a:lnTo>
                    <a:lnTo>
                      <a:pt x="37" y="67"/>
                    </a:lnTo>
                    <a:lnTo>
                      <a:pt x="26" y="63"/>
                    </a:lnTo>
                    <a:lnTo>
                      <a:pt x="14" y="56"/>
                    </a:lnTo>
                    <a:lnTo>
                      <a:pt x="11" y="48"/>
                    </a:lnTo>
                    <a:lnTo>
                      <a:pt x="7" y="37"/>
                    </a:lnTo>
                    <a:lnTo>
                      <a:pt x="11" y="26"/>
                    </a:lnTo>
                    <a:lnTo>
                      <a:pt x="14" y="15"/>
                    </a:lnTo>
                    <a:lnTo>
                      <a:pt x="26" y="7"/>
                    </a:lnTo>
                    <a:lnTo>
                      <a:pt x="37" y="7"/>
                    </a:lnTo>
                    <a:lnTo>
                      <a:pt x="48" y="7"/>
                    </a:lnTo>
                    <a:lnTo>
                      <a:pt x="59" y="15"/>
                    </a:lnTo>
                    <a:lnTo>
                      <a:pt x="63" y="26"/>
                    </a:lnTo>
                    <a:lnTo>
                      <a:pt x="66" y="37"/>
                    </a:lnTo>
                    <a:close/>
                  </a:path>
                </a:pathLst>
              </a:custGeom>
              <a:solidFill>
                <a:srgbClr val="FE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65" name="Freeform 658"/>
              <p:cNvSpPr>
                <a:spLocks noEditPoints="1"/>
              </p:cNvSpPr>
              <p:nvPr/>
            </p:nvSpPr>
            <p:spPr bwMode="auto">
              <a:xfrm>
                <a:off x="4330" y="893"/>
                <a:ext cx="67" cy="66"/>
              </a:xfrm>
              <a:custGeom>
                <a:avLst/>
                <a:gdLst>
                  <a:gd name="T0" fmla="*/ 67 w 67"/>
                  <a:gd name="T1" fmla="*/ 33 h 66"/>
                  <a:gd name="T2" fmla="*/ 63 w 67"/>
                  <a:gd name="T3" fmla="*/ 18 h 66"/>
                  <a:gd name="T4" fmla="*/ 56 w 67"/>
                  <a:gd name="T5" fmla="*/ 7 h 66"/>
                  <a:gd name="T6" fmla="*/ 45 w 67"/>
                  <a:gd name="T7" fmla="*/ 0 h 66"/>
                  <a:gd name="T8" fmla="*/ 34 w 67"/>
                  <a:gd name="T9" fmla="*/ 0 h 66"/>
                  <a:gd name="T10" fmla="*/ 19 w 67"/>
                  <a:gd name="T11" fmla="*/ 0 h 66"/>
                  <a:gd name="T12" fmla="*/ 11 w 67"/>
                  <a:gd name="T13" fmla="*/ 7 h 66"/>
                  <a:gd name="T14" fmla="*/ 4 w 67"/>
                  <a:gd name="T15" fmla="*/ 18 h 66"/>
                  <a:gd name="T16" fmla="*/ 0 w 67"/>
                  <a:gd name="T17" fmla="*/ 33 h 66"/>
                  <a:gd name="T18" fmla="*/ 4 w 67"/>
                  <a:gd name="T19" fmla="*/ 44 h 66"/>
                  <a:gd name="T20" fmla="*/ 11 w 67"/>
                  <a:gd name="T21" fmla="*/ 55 h 66"/>
                  <a:gd name="T22" fmla="*/ 19 w 67"/>
                  <a:gd name="T23" fmla="*/ 63 h 66"/>
                  <a:gd name="T24" fmla="*/ 34 w 67"/>
                  <a:gd name="T25" fmla="*/ 66 h 66"/>
                  <a:gd name="T26" fmla="*/ 45 w 67"/>
                  <a:gd name="T27" fmla="*/ 63 h 66"/>
                  <a:gd name="T28" fmla="*/ 56 w 67"/>
                  <a:gd name="T29" fmla="*/ 55 h 66"/>
                  <a:gd name="T30" fmla="*/ 63 w 67"/>
                  <a:gd name="T31" fmla="*/ 44 h 66"/>
                  <a:gd name="T32" fmla="*/ 67 w 67"/>
                  <a:gd name="T33" fmla="*/ 33 h 66"/>
                  <a:gd name="T34" fmla="*/ 60 w 67"/>
                  <a:gd name="T35" fmla="*/ 33 h 66"/>
                  <a:gd name="T36" fmla="*/ 56 w 67"/>
                  <a:gd name="T37" fmla="*/ 40 h 66"/>
                  <a:gd name="T38" fmla="*/ 52 w 67"/>
                  <a:gd name="T39" fmla="*/ 52 h 66"/>
                  <a:gd name="T40" fmla="*/ 45 w 67"/>
                  <a:gd name="T41" fmla="*/ 55 h 66"/>
                  <a:gd name="T42" fmla="*/ 34 w 67"/>
                  <a:gd name="T43" fmla="*/ 59 h 66"/>
                  <a:gd name="T44" fmla="*/ 23 w 67"/>
                  <a:gd name="T45" fmla="*/ 55 h 66"/>
                  <a:gd name="T46" fmla="*/ 15 w 67"/>
                  <a:gd name="T47" fmla="*/ 52 h 66"/>
                  <a:gd name="T48" fmla="*/ 8 w 67"/>
                  <a:gd name="T49" fmla="*/ 40 h 66"/>
                  <a:gd name="T50" fmla="*/ 8 w 67"/>
                  <a:gd name="T51" fmla="*/ 33 h 66"/>
                  <a:gd name="T52" fmla="*/ 8 w 67"/>
                  <a:gd name="T53" fmla="*/ 22 h 66"/>
                  <a:gd name="T54" fmla="*/ 15 w 67"/>
                  <a:gd name="T55" fmla="*/ 14 h 66"/>
                  <a:gd name="T56" fmla="*/ 23 w 67"/>
                  <a:gd name="T57" fmla="*/ 7 h 66"/>
                  <a:gd name="T58" fmla="*/ 34 w 67"/>
                  <a:gd name="T59" fmla="*/ 7 h 66"/>
                  <a:gd name="T60" fmla="*/ 45 w 67"/>
                  <a:gd name="T61" fmla="*/ 7 h 66"/>
                  <a:gd name="T62" fmla="*/ 52 w 67"/>
                  <a:gd name="T63" fmla="*/ 14 h 66"/>
                  <a:gd name="T64" fmla="*/ 56 w 67"/>
                  <a:gd name="T65" fmla="*/ 22 h 66"/>
                  <a:gd name="T66" fmla="*/ 60 w 67"/>
                  <a:gd name="T67" fmla="*/ 33 h 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7"/>
                  <a:gd name="T103" fmla="*/ 0 h 66"/>
                  <a:gd name="T104" fmla="*/ 67 w 67"/>
                  <a:gd name="T105" fmla="*/ 66 h 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7" h="66">
                    <a:moveTo>
                      <a:pt x="67" y="33"/>
                    </a:moveTo>
                    <a:lnTo>
                      <a:pt x="63" y="18"/>
                    </a:lnTo>
                    <a:lnTo>
                      <a:pt x="56" y="7"/>
                    </a:lnTo>
                    <a:lnTo>
                      <a:pt x="45" y="0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11" y="7"/>
                    </a:lnTo>
                    <a:lnTo>
                      <a:pt x="4" y="18"/>
                    </a:lnTo>
                    <a:lnTo>
                      <a:pt x="0" y="33"/>
                    </a:lnTo>
                    <a:lnTo>
                      <a:pt x="4" y="44"/>
                    </a:lnTo>
                    <a:lnTo>
                      <a:pt x="11" y="55"/>
                    </a:lnTo>
                    <a:lnTo>
                      <a:pt x="19" y="63"/>
                    </a:lnTo>
                    <a:lnTo>
                      <a:pt x="34" y="66"/>
                    </a:lnTo>
                    <a:lnTo>
                      <a:pt x="45" y="63"/>
                    </a:lnTo>
                    <a:lnTo>
                      <a:pt x="56" y="55"/>
                    </a:lnTo>
                    <a:lnTo>
                      <a:pt x="63" y="44"/>
                    </a:lnTo>
                    <a:lnTo>
                      <a:pt x="67" y="33"/>
                    </a:lnTo>
                    <a:close/>
                    <a:moveTo>
                      <a:pt x="60" y="33"/>
                    </a:moveTo>
                    <a:lnTo>
                      <a:pt x="56" y="40"/>
                    </a:lnTo>
                    <a:lnTo>
                      <a:pt x="52" y="52"/>
                    </a:lnTo>
                    <a:lnTo>
                      <a:pt x="45" y="55"/>
                    </a:lnTo>
                    <a:lnTo>
                      <a:pt x="34" y="59"/>
                    </a:lnTo>
                    <a:lnTo>
                      <a:pt x="23" y="55"/>
                    </a:lnTo>
                    <a:lnTo>
                      <a:pt x="15" y="52"/>
                    </a:lnTo>
                    <a:lnTo>
                      <a:pt x="8" y="40"/>
                    </a:lnTo>
                    <a:lnTo>
                      <a:pt x="8" y="33"/>
                    </a:lnTo>
                    <a:lnTo>
                      <a:pt x="8" y="22"/>
                    </a:lnTo>
                    <a:lnTo>
                      <a:pt x="15" y="14"/>
                    </a:lnTo>
                    <a:lnTo>
                      <a:pt x="23" y="7"/>
                    </a:lnTo>
                    <a:lnTo>
                      <a:pt x="34" y="7"/>
                    </a:lnTo>
                    <a:lnTo>
                      <a:pt x="45" y="7"/>
                    </a:lnTo>
                    <a:lnTo>
                      <a:pt x="52" y="14"/>
                    </a:lnTo>
                    <a:lnTo>
                      <a:pt x="56" y="22"/>
                    </a:lnTo>
                    <a:lnTo>
                      <a:pt x="60" y="33"/>
                    </a:lnTo>
                    <a:close/>
                  </a:path>
                </a:pathLst>
              </a:custGeom>
              <a:solidFill>
                <a:srgbClr val="FE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66" name="Freeform 659"/>
              <p:cNvSpPr>
                <a:spLocks noEditPoints="1"/>
              </p:cNvSpPr>
              <p:nvPr/>
            </p:nvSpPr>
            <p:spPr bwMode="auto">
              <a:xfrm>
                <a:off x="4334" y="896"/>
                <a:ext cx="59" cy="60"/>
              </a:xfrm>
              <a:custGeom>
                <a:avLst/>
                <a:gdLst>
                  <a:gd name="T0" fmla="*/ 59 w 59"/>
                  <a:gd name="T1" fmla="*/ 30 h 60"/>
                  <a:gd name="T2" fmla="*/ 56 w 59"/>
                  <a:gd name="T3" fmla="*/ 19 h 60"/>
                  <a:gd name="T4" fmla="*/ 52 w 59"/>
                  <a:gd name="T5" fmla="*/ 8 h 60"/>
                  <a:gd name="T6" fmla="*/ 41 w 59"/>
                  <a:gd name="T7" fmla="*/ 0 h 60"/>
                  <a:gd name="T8" fmla="*/ 30 w 59"/>
                  <a:gd name="T9" fmla="*/ 0 h 60"/>
                  <a:gd name="T10" fmla="*/ 19 w 59"/>
                  <a:gd name="T11" fmla="*/ 0 h 60"/>
                  <a:gd name="T12" fmla="*/ 7 w 59"/>
                  <a:gd name="T13" fmla="*/ 8 h 60"/>
                  <a:gd name="T14" fmla="*/ 4 w 59"/>
                  <a:gd name="T15" fmla="*/ 19 h 60"/>
                  <a:gd name="T16" fmla="*/ 0 w 59"/>
                  <a:gd name="T17" fmla="*/ 30 h 60"/>
                  <a:gd name="T18" fmla="*/ 4 w 59"/>
                  <a:gd name="T19" fmla="*/ 41 h 60"/>
                  <a:gd name="T20" fmla="*/ 7 w 59"/>
                  <a:gd name="T21" fmla="*/ 49 h 60"/>
                  <a:gd name="T22" fmla="*/ 19 w 59"/>
                  <a:gd name="T23" fmla="*/ 56 h 60"/>
                  <a:gd name="T24" fmla="*/ 30 w 59"/>
                  <a:gd name="T25" fmla="*/ 60 h 60"/>
                  <a:gd name="T26" fmla="*/ 41 w 59"/>
                  <a:gd name="T27" fmla="*/ 56 h 60"/>
                  <a:gd name="T28" fmla="*/ 52 w 59"/>
                  <a:gd name="T29" fmla="*/ 49 h 60"/>
                  <a:gd name="T30" fmla="*/ 56 w 59"/>
                  <a:gd name="T31" fmla="*/ 41 h 60"/>
                  <a:gd name="T32" fmla="*/ 59 w 59"/>
                  <a:gd name="T33" fmla="*/ 30 h 60"/>
                  <a:gd name="T34" fmla="*/ 52 w 59"/>
                  <a:gd name="T35" fmla="*/ 30 h 60"/>
                  <a:gd name="T36" fmla="*/ 52 w 59"/>
                  <a:gd name="T37" fmla="*/ 37 h 60"/>
                  <a:gd name="T38" fmla="*/ 45 w 59"/>
                  <a:gd name="T39" fmla="*/ 45 h 60"/>
                  <a:gd name="T40" fmla="*/ 37 w 59"/>
                  <a:gd name="T41" fmla="*/ 49 h 60"/>
                  <a:gd name="T42" fmla="*/ 30 w 59"/>
                  <a:gd name="T43" fmla="*/ 52 h 60"/>
                  <a:gd name="T44" fmla="*/ 22 w 59"/>
                  <a:gd name="T45" fmla="*/ 49 h 60"/>
                  <a:gd name="T46" fmla="*/ 15 w 59"/>
                  <a:gd name="T47" fmla="*/ 45 h 60"/>
                  <a:gd name="T48" fmla="*/ 7 w 59"/>
                  <a:gd name="T49" fmla="*/ 37 h 60"/>
                  <a:gd name="T50" fmla="*/ 7 w 59"/>
                  <a:gd name="T51" fmla="*/ 30 h 60"/>
                  <a:gd name="T52" fmla="*/ 7 w 59"/>
                  <a:gd name="T53" fmla="*/ 19 h 60"/>
                  <a:gd name="T54" fmla="*/ 15 w 59"/>
                  <a:gd name="T55" fmla="*/ 11 h 60"/>
                  <a:gd name="T56" fmla="*/ 22 w 59"/>
                  <a:gd name="T57" fmla="*/ 8 h 60"/>
                  <a:gd name="T58" fmla="*/ 30 w 59"/>
                  <a:gd name="T59" fmla="*/ 8 h 60"/>
                  <a:gd name="T60" fmla="*/ 37 w 59"/>
                  <a:gd name="T61" fmla="*/ 8 h 60"/>
                  <a:gd name="T62" fmla="*/ 45 w 59"/>
                  <a:gd name="T63" fmla="*/ 11 h 60"/>
                  <a:gd name="T64" fmla="*/ 52 w 59"/>
                  <a:gd name="T65" fmla="*/ 19 h 60"/>
                  <a:gd name="T66" fmla="*/ 52 w 59"/>
                  <a:gd name="T67" fmla="*/ 30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9"/>
                  <a:gd name="T103" fmla="*/ 0 h 60"/>
                  <a:gd name="T104" fmla="*/ 59 w 59"/>
                  <a:gd name="T105" fmla="*/ 60 h 6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9" h="60">
                    <a:moveTo>
                      <a:pt x="59" y="30"/>
                    </a:moveTo>
                    <a:lnTo>
                      <a:pt x="56" y="19"/>
                    </a:lnTo>
                    <a:lnTo>
                      <a:pt x="52" y="8"/>
                    </a:lnTo>
                    <a:lnTo>
                      <a:pt x="41" y="0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7" y="8"/>
                    </a:lnTo>
                    <a:lnTo>
                      <a:pt x="4" y="19"/>
                    </a:lnTo>
                    <a:lnTo>
                      <a:pt x="0" y="30"/>
                    </a:lnTo>
                    <a:lnTo>
                      <a:pt x="4" y="41"/>
                    </a:lnTo>
                    <a:lnTo>
                      <a:pt x="7" y="49"/>
                    </a:lnTo>
                    <a:lnTo>
                      <a:pt x="19" y="56"/>
                    </a:lnTo>
                    <a:lnTo>
                      <a:pt x="30" y="60"/>
                    </a:lnTo>
                    <a:lnTo>
                      <a:pt x="41" y="56"/>
                    </a:lnTo>
                    <a:lnTo>
                      <a:pt x="52" y="49"/>
                    </a:lnTo>
                    <a:lnTo>
                      <a:pt x="56" y="41"/>
                    </a:lnTo>
                    <a:lnTo>
                      <a:pt x="59" y="30"/>
                    </a:lnTo>
                    <a:close/>
                    <a:moveTo>
                      <a:pt x="52" y="30"/>
                    </a:moveTo>
                    <a:lnTo>
                      <a:pt x="52" y="37"/>
                    </a:lnTo>
                    <a:lnTo>
                      <a:pt x="45" y="45"/>
                    </a:lnTo>
                    <a:lnTo>
                      <a:pt x="37" y="49"/>
                    </a:lnTo>
                    <a:lnTo>
                      <a:pt x="30" y="52"/>
                    </a:lnTo>
                    <a:lnTo>
                      <a:pt x="22" y="49"/>
                    </a:lnTo>
                    <a:lnTo>
                      <a:pt x="15" y="45"/>
                    </a:lnTo>
                    <a:lnTo>
                      <a:pt x="7" y="37"/>
                    </a:lnTo>
                    <a:lnTo>
                      <a:pt x="7" y="30"/>
                    </a:lnTo>
                    <a:lnTo>
                      <a:pt x="7" y="19"/>
                    </a:lnTo>
                    <a:lnTo>
                      <a:pt x="15" y="11"/>
                    </a:lnTo>
                    <a:lnTo>
                      <a:pt x="22" y="8"/>
                    </a:lnTo>
                    <a:lnTo>
                      <a:pt x="30" y="8"/>
                    </a:lnTo>
                    <a:lnTo>
                      <a:pt x="37" y="8"/>
                    </a:lnTo>
                    <a:lnTo>
                      <a:pt x="45" y="11"/>
                    </a:lnTo>
                    <a:lnTo>
                      <a:pt x="52" y="19"/>
                    </a:lnTo>
                    <a:lnTo>
                      <a:pt x="52" y="30"/>
                    </a:lnTo>
                    <a:close/>
                  </a:path>
                </a:pathLst>
              </a:custGeom>
              <a:solidFill>
                <a:srgbClr val="FE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67" name="Freeform 660"/>
              <p:cNvSpPr>
                <a:spLocks noEditPoints="1"/>
              </p:cNvSpPr>
              <p:nvPr/>
            </p:nvSpPr>
            <p:spPr bwMode="auto">
              <a:xfrm>
                <a:off x="4338" y="900"/>
                <a:ext cx="52" cy="52"/>
              </a:xfrm>
              <a:custGeom>
                <a:avLst/>
                <a:gdLst>
                  <a:gd name="T0" fmla="*/ 52 w 52"/>
                  <a:gd name="T1" fmla="*/ 26 h 52"/>
                  <a:gd name="T2" fmla="*/ 48 w 52"/>
                  <a:gd name="T3" fmla="*/ 15 h 52"/>
                  <a:gd name="T4" fmla="*/ 44 w 52"/>
                  <a:gd name="T5" fmla="*/ 7 h 52"/>
                  <a:gd name="T6" fmla="*/ 37 w 52"/>
                  <a:gd name="T7" fmla="*/ 0 h 52"/>
                  <a:gd name="T8" fmla="*/ 26 w 52"/>
                  <a:gd name="T9" fmla="*/ 0 h 52"/>
                  <a:gd name="T10" fmla="*/ 15 w 52"/>
                  <a:gd name="T11" fmla="*/ 0 h 52"/>
                  <a:gd name="T12" fmla="*/ 7 w 52"/>
                  <a:gd name="T13" fmla="*/ 7 h 52"/>
                  <a:gd name="T14" fmla="*/ 0 w 52"/>
                  <a:gd name="T15" fmla="*/ 15 h 52"/>
                  <a:gd name="T16" fmla="*/ 0 w 52"/>
                  <a:gd name="T17" fmla="*/ 26 h 52"/>
                  <a:gd name="T18" fmla="*/ 0 w 52"/>
                  <a:gd name="T19" fmla="*/ 33 h 52"/>
                  <a:gd name="T20" fmla="*/ 7 w 52"/>
                  <a:gd name="T21" fmla="*/ 45 h 52"/>
                  <a:gd name="T22" fmla="*/ 15 w 52"/>
                  <a:gd name="T23" fmla="*/ 48 h 52"/>
                  <a:gd name="T24" fmla="*/ 26 w 52"/>
                  <a:gd name="T25" fmla="*/ 52 h 52"/>
                  <a:gd name="T26" fmla="*/ 37 w 52"/>
                  <a:gd name="T27" fmla="*/ 48 h 52"/>
                  <a:gd name="T28" fmla="*/ 44 w 52"/>
                  <a:gd name="T29" fmla="*/ 45 h 52"/>
                  <a:gd name="T30" fmla="*/ 48 w 52"/>
                  <a:gd name="T31" fmla="*/ 33 h 52"/>
                  <a:gd name="T32" fmla="*/ 52 w 52"/>
                  <a:gd name="T33" fmla="*/ 26 h 52"/>
                  <a:gd name="T34" fmla="*/ 44 w 52"/>
                  <a:gd name="T35" fmla="*/ 26 h 52"/>
                  <a:gd name="T36" fmla="*/ 44 w 52"/>
                  <a:gd name="T37" fmla="*/ 33 h 52"/>
                  <a:gd name="T38" fmla="*/ 41 w 52"/>
                  <a:gd name="T39" fmla="*/ 37 h 52"/>
                  <a:gd name="T40" fmla="*/ 33 w 52"/>
                  <a:gd name="T41" fmla="*/ 41 h 52"/>
                  <a:gd name="T42" fmla="*/ 26 w 52"/>
                  <a:gd name="T43" fmla="*/ 45 h 52"/>
                  <a:gd name="T44" fmla="*/ 18 w 52"/>
                  <a:gd name="T45" fmla="*/ 41 h 52"/>
                  <a:gd name="T46" fmla="*/ 11 w 52"/>
                  <a:gd name="T47" fmla="*/ 37 h 52"/>
                  <a:gd name="T48" fmla="*/ 7 w 52"/>
                  <a:gd name="T49" fmla="*/ 33 h 52"/>
                  <a:gd name="T50" fmla="*/ 7 w 52"/>
                  <a:gd name="T51" fmla="*/ 26 h 52"/>
                  <a:gd name="T52" fmla="*/ 7 w 52"/>
                  <a:gd name="T53" fmla="*/ 19 h 52"/>
                  <a:gd name="T54" fmla="*/ 11 w 52"/>
                  <a:gd name="T55" fmla="*/ 11 h 52"/>
                  <a:gd name="T56" fmla="*/ 18 w 52"/>
                  <a:gd name="T57" fmla="*/ 7 h 52"/>
                  <a:gd name="T58" fmla="*/ 26 w 52"/>
                  <a:gd name="T59" fmla="*/ 7 h 52"/>
                  <a:gd name="T60" fmla="*/ 33 w 52"/>
                  <a:gd name="T61" fmla="*/ 7 h 52"/>
                  <a:gd name="T62" fmla="*/ 41 w 52"/>
                  <a:gd name="T63" fmla="*/ 11 h 52"/>
                  <a:gd name="T64" fmla="*/ 44 w 52"/>
                  <a:gd name="T65" fmla="*/ 19 h 52"/>
                  <a:gd name="T66" fmla="*/ 44 w 52"/>
                  <a:gd name="T67" fmla="*/ 26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52"/>
                  <a:gd name="T104" fmla="*/ 52 w 52"/>
                  <a:gd name="T105" fmla="*/ 52 h 5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52">
                    <a:moveTo>
                      <a:pt x="52" y="26"/>
                    </a:moveTo>
                    <a:lnTo>
                      <a:pt x="48" y="15"/>
                    </a:lnTo>
                    <a:lnTo>
                      <a:pt x="44" y="7"/>
                    </a:lnTo>
                    <a:lnTo>
                      <a:pt x="37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7" y="7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0" y="33"/>
                    </a:lnTo>
                    <a:lnTo>
                      <a:pt x="7" y="45"/>
                    </a:lnTo>
                    <a:lnTo>
                      <a:pt x="15" y="48"/>
                    </a:lnTo>
                    <a:lnTo>
                      <a:pt x="26" y="52"/>
                    </a:lnTo>
                    <a:lnTo>
                      <a:pt x="37" y="48"/>
                    </a:lnTo>
                    <a:lnTo>
                      <a:pt x="44" y="45"/>
                    </a:lnTo>
                    <a:lnTo>
                      <a:pt x="48" y="33"/>
                    </a:lnTo>
                    <a:lnTo>
                      <a:pt x="52" y="26"/>
                    </a:lnTo>
                    <a:close/>
                    <a:moveTo>
                      <a:pt x="44" y="26"/>
                    </a:moveTo>
                    <a:lnTo>
                      <a:pt x="44" y="33"/>
                    </a:lnTo>
                    <a:lnTo>
                      <a:pt x="41" y="37"/>
                    </a:lnTo>
                    <a:lnTo>
                      <a:pt x="33" y="41"/>
                    </a:lnTo>
                    <a:lnTo>
                      <a:pt x="26" y="45"/>
                    </a:lnTo>
                    <a:lnTo>
                      <a:pt x="18" y="41"/>
                    </a:lnTo>
                    <a:lnTo>
                      <a:pt x="11" y="37"/>
                    </a:lnTo>
                    <a:lnTo>
                      <a:pt x="7" y="33"/>
                    </a:lnTo>
                    <a:lnTo>
                      <a:pt x="7" y="26"/>
                    </a:lnTo>
                    <a:lnTo>
                      <a:pt x="7" y="19"/>
                    </a:lnTo>
                    <a:lnTo>
                      <a:pt x="11" y="11"/>
                    </a:lnTo>
                    <a:lnTo>
                      <a:pt x="18" y="7"/>
                    </a:lnTo>
                    <a:lnTo>
                      <a:pt x="26" y="7"/>
                    </a:lnTo>
                    <a:lnTo>
                      <a:pt x="33" y="7"/>
                    </a:lnTo>
                    <a:lnTo>
                      <a:pt x="41" y="11"/>
                    </a:lnTo>
                    <a:lnTo>
                      <a:pt x="44" y="19"/>
                    </a:lnTo>
                    <a:lnTo>
                      <a:pt x="44" y="26"/>
                    </a:lnTo>
                    <a:close/>
                  </a:path>
                </a:pathLst>
              </a:custGeom>
              <a:solidFill>
                <a:srgbClr val="FF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68" name="Freeform 661"/>
              <p:cNvSpPr>
                <a:spLocks noEditPoints="1"/>
              </p:cNvSpPr>
              <p:nvPr/>
            </p:nvSpPr>
            <p:spPr bwMode="auto">
              <a:xfrm>
                <a:off x="4341" y="904"/>
                <a:ext cx="45" cy="44"/>
              </a:xfrm>
              <a:custGeom>
                <a:avLst/>
                <a:gdLst>
                  <a:gd name="T0" fmla="*/ 45 w 45"/>
                  <a:gd name="T1" fmla="*/ 22 h 44"/>
                  <a:gd name="T2" fmla="*/ 45 w 45"/>
                  <a:gd name="T3" fmla="*/ 11 h 44"/>
                  <a:gd name="T4" fmla="*/ 38 w 45"/>
                  <a:gd name="T5" fmla="*/ 3 h 44"/>
                  <a:gd name="T6" fmla="*/ 30 w 45"/>
                  <a:gd name="T7" fmla="*/ 0 h 44"/>
                  <a:gd name="T8" fmla="*/ 23 w 45"/>
                  <a:gd name="T9" fmla="*/ 0 h 44"/>
                  <a:gd name="T10" fmla="*/ 15 w 45"/>
                  <a:gd name="T11" fmla="*/ 0 h 44"/>
                  <a:gd name="T12" fmla="*/ 8 w 45"/>
                  <a:gd name="T13" fmla="*/ 3 h 44"/>
                  <a:gd name="T14" fmla="*/ 0 w 45"/>
                  <a:gd name="T15" fmla="*/ 11 h 44"/>
                  <a:gd name="T16" fmla="*/ 0 w 45"/>
                  <a:gd name="T17" fmla="*/ 22 h 44"/>
                  <a:gd name="T18" fmla="*/ 0 w 45"/>
                  <a:gd name="T19" fmla="*/ 29 h 44"/>
                  <a:gd name="T20" fmla="*/ 8 w 45"/>
                  <a:gd name="T21" fmla="*/ 37 h 44"/>
                  <a:gd name="T22" fmla="*/ 15 w 45"/>
                  <a:gd name="T23" fmla="*/ 41 h 44"/>
                  <a:gd name="T24" fmla="*/ 23 w 45"/>
                  <a:gd name="T25" fmla="*/ 44 h 44"/>
                  <a:gd name="T26" fmla="*/ 30 w 45"/>
                  <a:gd name="T27" fmla="*/ 41 h 44"/>
                  <a:gd name="T28" fmla="*/ 38 w 45"/>
                  <a:gd name="T29" fmla="*/ 37 h 44"/>
                  <a:gd name="T30" fmla="*/ 45 w 45"/>
                  <a:gd name="T31" fmla="*/ 29 h 44"/>
                  <a:gd name="T32" fmla="*/ 45 w 45"/>
                  <a:gd name="T33" fmla="*/ 22 h 44"/>
                  <a:gd name="T34" fmla="*/ 38 w 45"/>
                  <a:gd name="T35" fmla="*/ 22 h 44"/>
                  <a:gd name="T36" fmla="*/ 38 w 45"/>
                  <a:gd name="T37" fmla="*/ 26 h 44"/>
                  <a:gd name="T38" fmla="*/ 34 w 45"/>
                  <a:gd name="T39" fmla="*/ 33 h 44"/>
                  <a:gd name="T40" fmla="*/ 30 w 45"/>
                  <a:gd name="T41" fmla="*/ 33 h 44"/>
                  <a:gd name="T42" fmla="*/ 23 w 45"/>
                  <a:gd name="T43" fmla="*/ 37 h 44"/>
                  <a:gd name="T44" fmla="*/ 15 w 45"/>
                  <a:gd name="T45" fmla="*/ 33 h 44"/>
                  <a:gd name="T46" fmla="*/ 12 w 45"/>
                  <a:gd name="T47" fmla="*/ 33 h 44"/>
                  <a:gd name="T48" fmla="*/ 8 w 45"/>
                  <a:gd name="T49" fmla="*/ 26 h 44"/>
                  <a:gd name="T50" fmla="*/ 8 w 45"/>
                  <a:gd name="T51" fmla="*/ 22 h 44"/>
                  <a:gd name="T52" fmla="*/ 8 w 45"/>
                  <a:gd name="T53" fmla="*/ 15 h 44"/>
                  <a:gd name="T54" fmla="*/ 12 w 45"/>
                  <a:gd name="T55" fmla="*/ 11 h 44"/>
                  <a:gd name="T56" fmla="*/ 15 w 45"/>
                  <a:gd name="T57" fmla="*/ 7 h 44"/>
                  <a:gd name="T58" fmla="*/ 23 w 45"/>
                  <a:gd name="T59" fmla="*/ 7 h 44"/>
                  <a:gd name="T60" fmla="*/ 30 w 45"/>
                  <a:gd name="T61" fmla="*/ 7 h 44"/>
                  <a:gd name="T62" fmla="*/ 34 w 45"/>
                  <a:gd name="T63" fmla="*/ 11 h 44"/>
                  <a:gd name="T64" fmla="*/ 38 w 45"/>
                  <a:gd name="T65" fmla="*/ 15 h 44"/>
                  <a:gd name="T66" fmla="*/ 38 w 45"/>
                  <a:gd name="T67" fmla="*/ 22 h 4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"/>
                  <a:gd name="T103" fmla="*/ 0 h 44"/>
                  <a:gd name="T104" fmla="*/ 45 w 45"/>
                  <a:gd name="T105" fmla="*/ 44 h 4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" h="44">
                    <a:moveTo>
                      <a:pt x="45" y="22"/>
                    </a:moveTo>
                    <a:lnTo>
                      <a:pt x="45" y="11"/>
                    </a:lnTo>
                    <a:lnTo>
                      <a:pt x="38" y="3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8" y="37"/>
                    </a:lnTo>
                    <a:lnTo>
                      <a:pt x="15" y="41"/>
                    </a:lnTo>
                    <a:lnTo>
                      <a:pt x="23" y="44"/>
                    </a:lnTo>
                    <a:lnTo>
                      <a:pt x="30" y="41"/>
                    </a:lnTo>
                    <a:lnTo>
                      <a:pt x="38" y="37"/>
                    </a:lnTo>
                    <a:lnTo>
                      <a:pt x="45" y="29"/>
                    </a:lnTo>
                    <a:lnTo>
                      <a:pt x="45" y="22"/>
                    </a:lnTo>
                    <a:close/>
                    <a:moveTo>
                      <a:pt x="38" y="22"/>
                    </a:moveTo>
                    <a:lnTo>
                      <a:pt x="38" y="26"/>
                    </a:lnTo>
                    <a:lnTo>
                      <a:pt x="34" y="33"/>
                    </a:lnTo>
                    <a:lnTo>
                      <a:pt x="30" y="33"/>
                    </a:lnTo>
                    <a:lnTo>
                      <a:pt x="23" y="37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8" y="26"/>
                    </a:lnTo>
                    <a:lnTo>
                      <a:pt x="8" y="22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5" y="7"/>
                    </a:lnTo>
                    <a:lnTo>
                      <a:pt x="23" y="7"/>
                    </a:lnTo>
                    <a:lnTo>
                      <a:pt x="30" y="7"/>
                    </a:lnTo>
                    <a:lnTo>
                      <a:pt x="34" y="11"/>
                    </a:lnTo>
                    <a:lnTo>
                      <a:pt x="38" y="15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FF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69" name="Freeform 662"/>
              <p:cNvSpPr>
                <a:spLocks noEditPoints="1"/>
              </p:cNvSpPr>
              <p:nvPr/>
            </p:nvSpPr>
            <p:spPr bwMode="auto">
              <a:xfrm>
                <a:off x="4345" y="907"/>
                <a:ext cx="37" cy="38"/>
              </a:xfrm>
              <a:custGeom>
                <a:avLst/>
                <a:gdLst>
                  <a:gd name="T0" fmla="*/ 37 w 37"/>
                  <a:gd name="T1" fmla="*/ 19 h 38"/>
                  <a:gd name="T2" fmla="*/ 37 w 37"/>
                  <a:gd name="T3" fmla="*/ 12 h 38"/>
                  <a:gd name="T4" fmla="*/ 34 w 37"/>
                  <a:gd name="T5" fmla="*/ 4 h 38"/>
                  <a:gd name="T6" fmla="*/ 26 w 37"/>
                  <a:gd name="T7" fmla="*/ 0 h 38"/>
                  <a:gd name="T8" fmla="*/ 19 w 37"/>
                  <a:gd name="T9" fmla="*/ 0 h 38"/>
                  <a:gd name="T10" fmla="*/ 11 w 37"/>
                  <a:gd name="T11" fmla="*/ 0 h 38"/>
                  <a:gd name="T12" fmla="*/ 4 w 37"/>
                  <a:gd name="T13" fmla="*/ 4 h 38"/>
                  <a:gd name="T14" fmla="*/ 0 w 37"/>
                  <a:gd name="T15" fmla="*/ 12 h 38"/>
                  <a:gd name="T16" fmla="*/ 0 w 37"/>
                  <a:gd name="T17" fmla="*/ 19 h 38"/>
                  <a:gd name="T18" fmla="*/ 0 w 37"/>
                  <a:gd name="T19" fmla="*/ 26 h 38"/>
                  <a:gd name="T20" fmla="*/ 4 w 37"/>
                  <a:gd name="T21" fmla="*/ 30 h 38"/>
                  <a:gd name="T22" fmla="*/ 11 w 37"/>
                  <a:gd name="T23" fmla="*/ 34 h 38"/>
                  <a:gd name="T24" fmla="*/ 19 w 37"/>
                  <a:gd name="T25" fmla="*/ 38 h 38"/>
                  <a:gd name="T26" fmla="*/ 26 w 37"/>
                  <a:gd name="T27" fmla="*/ 34 h 38"/>
                  <a:gd name="T28" fmla="*/ 34 w 37"/>
                  <a:gd name="T29" fmla="*/ 30 h 38"/>
                  <a:gd name="T30" fmla="*/ 37 w 37"/>
                  <a:gd name="T31" fmla="*/ 26 h 38"/>
                  <a:gd name="T32" fmla="*/ 37 w 37"/>
                  <a:gd name="T33" fmla="*/ 19 h 38"/>
                  <a:gd name="T34" fmla="*/ 30 w 37"/>
                  <a:gd name="T35" fmla="*/ 19 h 38"/>
                  <a:gd name="T36" fmla="*/ 26 w 37"/>
                  <a:gd name="T37" fmla="*/ 26 h 38"/>
                  <a:gd name="T38" fmla="*/ 19 w 37"/>
                  <a:gd name="T39" fmla="*/ 30 h 38"/>
                  <a:gd name="T40" fmla="*/ 11 w 37"/>
                  <a:gd name="T41" fmla="*/ 26 h 38"/>
                  <a:gd name="T42" fmla="*/ 8 w 37"/>
                  <a:gd name="T43" fmla="*/ 19 h 38"/>
                  <a:gd name="T44" fmla="*/ 11 w 37"/>
                  <a:gd name="T45" fmla="*/ 12 h 38"/>
                  <a:gd name="T46" fmla="*/ 19 w 37"/>
                  <a:gd name="T47" fmla="*/ 8 h 38"/>
                  <a:gd name="T48" fmla="*/ 26 w 37"/>
                  <a:gd name="T49" fmla="*/ 12 h 38"/>
                  <a:gd name="T50" fmla="*/ 30 w 37"/>
                  <a:gd name="T51" fmla="*/ 19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7"/>
                  <a:gd name="T79" fmla="*/ 0 h 38"/>
                  <a:gd name="T80" fmla="*/ 37 w 37"/>
                  <a:gd name="T81" fmla="*/ 38 h 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7" h="38">
                    <a:moveTo>
                      <a:pt x="37" y="19"/>
                    </a:moveTo>
                    <a:lnTo>
                      <a:pt x="37" y="12"/>
                    </a:lnTo>
                    <a:lnTo>
                      <a:pt x="34" y="4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4" y="4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4" y="30"/>
                    </a:lnTo>
                    <a:lnTo>
                      <a:pt x="11" y="34"/>
                    </a:lnTo>
                    <a:lnTo>
                      <a:pt x="19" y="38"/>
                    </a:lnTo>
                    <a:lnTo>
                      <a:pt x="26" y="34"/>
                    </a:lnTo>
                    <a:lnTo>
                      <a:pt x="34" y="30"/>
                    </a:lnTo>
                    <a:lnTo>
                      <a:pt x="37" y="26"/>
                    </a:lnTo>
                    <a:lnTo>
                      <a:pt x="37" y="19"/>
                    </a:lnTo>
                    <a:close/>
                    <a:moveTo>
                      <a:pt x="30" y="19"/>
                    </a:moveTo>
                    <a:lnTo>
                      <a:pt x="26" y="26"/>
                    </a:lnTo>
                    <a:lnTo>
                      <a:pt x="19" y="30"/>
                    </a:lnTo>
                    <a:lnTo>
                      <a:pt x="11" y="26"/>
                    </a:lnTo>
                    <a:lnTo>
                      <a:pt x="8" y="19"/>
                    </a:lnTo>
                    <a:lnTo>
                      <a:pt x="11" y="12"/>
                    </a:lnTo>
                    <a:lnTo>
                      <a:pt x="19" y="8"/>
                    </a:lnTo>
                    <a:lnTo>
                      <a:pt x="26" y="12"/>
                    </a:lnTo>
                    <a:lnTo>
                      <a:pt x="30" y="19"/>
                    </a:lnTo>
                    <a:close/>
                  </a:path>
                </a:pathLst>
              </a:custGeom>
              <a:solidFill>
                <a:srgbClr val="FF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70" name="Freeform 663"/>
              <p:cNvSpPr>
                <a:spLocks noEditPoints="1"/>
              </p:cNvSpPr>
              <p:nvPr/>
            </p:nvSpPr>
            <p:spPr bwMode="auto">
              <a:xfrm>
                <a:off x="4349" y="911"/>
                <a:ext cx="30" cy="30"/>
              </a:xfrm>
              <a:custGeom>
                <a:avLst/>
                <a:gdLst>
                  <a:gd name="T0" fmla="*/ 30 w 30"/>
                  <a:gd name="T1" fmla="*/ 15 h 30"/>
                  <a:gd name="T2" fmla="*/ 30 w 30"/>
                  <a:gd name="T3" fmla="*/ 8 h 30"/>
                  <a:gd name="T4" fmla="*/ 26 w 30"/>
                  <a:gd name="T5" fmla="*/ 4 h 30"/>
                  <a:gd name="T6" fmla="*/ 22 w 30"/>
                  <a:gd name="T7" fmla="*/ 0 h 30"/>
                  <a:gd name="T8" fmla="*/ 15 w 30"/>
                  <a:gd name="T9" fmla="*/ 0 h 30"/>
                  <a:gd name="T10" fmla="*/ 7 w 30"/>
                  <a:gd name="T11" fmla="*/ 0 h 30"/>
                  <a:gd name="T12" fmla="*/ 4 w 30"/>
                  <a:gd name="T13" fmla="*/ 4 h 30"/>
                  <a:gd name="T14" fmla="*/ 0 w 30"/>
                  <a:gd name="T15" fmla="*/ 8 h 30"/>
                  <a:gd name="T16" fmla="*/ 0 w 30"/>
                  <a:gd name="T17" fmla="*/ 15 h 30"/>
                  <a:gd name="T18" fmla="*/ 0 w 30"/>
                  <a:gd name="T19" fmla="*/ 19 h 30"/>
                  <a:gd name="T20" fmla="*/ 4 w 30"/>
                  <a:gd name="T21" fmla="*/ 26 h 30"/>
                  <a:gd name="T22" fmla="*/ 7 w 30"/>
                  <a:gd name="T23" fmla="*/ 26 h 30"/>
                  <a:gd name="T24" fmla="*/ 15 w 30"/>
                  <a:gd name="T25" fmla="*/ 30 h 30"/>
                  <a:gd name="T26" fmla="*/ 22 w 30"/>
                  <a:gd name="T27" fmla="*/ 26 h 30"/>
                  <a:gd name="T28" fmla="*/ 26 w 30"/>
                  <a:gd name="T29" fmla="*/ 26 h 30"/>
                  <a:gd name="T30" fmla="*/ 30 w 30"/>
                  <a:gd name="T31" fmla="*/ 19 h 30"/>
                  <a:gd name="T32" fmla="*/ 30 w 30"/>
                  <a:gd name="T33" fmla="*/ 15 h 30"/>
                  <a:gd name="T34" fmla="*/ 22 w 30"/>
                  <a:gd name="T35" fmla="*/ 15 h 30"/>
                  <a:gd name="T36" fmla="*/ 18 w 30"/>
                  <a:gd name="T37" fmla="*/ 19 h 30"/>
                  <a:gd name="T38" fmla="*/ 15 w 30"/>
                  <a:gd name="T39" fmla="*/ 22 h 30"/>
                  <a:gd name="T40" fmla="*/ 11 w 30"/>
                  <a:gd name="T41" fmla="*/ 19 h 30"/>
                  <a:gd name="T42" fmla="*/ 7 w 30"/>
                  <a:gd name="T43" fmla="*/ 15 h 30"/>
                  <a:gd name="T44" fmla="*/ 11 w 30"/>
                  <a:gd name="T45" fmla="*/ 8 h 30"/>
                  <a:gd name="T46" fmla="*/ 15 w 30"/>
                  <a:gd name="T47" fmla="*/ 8 h 30"/>
                  <a:gd name="T48" fmla="*/ 18 w 30"/>
                  <a:gd name="T49" fmla="*/ 8 h 30"/>
                  <a:gd name="T50" fmla="*/ 22 w 30"/>
                  <a:gd name="T51" fmla="*/ 15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0"/>
                  <a:gd name="T79" fmla="*/ 0 h 30"/>
                  <a:gd name="T80" fmla="*/ 30 w 30"/>
                  <a:gd name="T81" fmla="*/ 30 h 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0" h="30">
                    <a:moveTo>
                      <a:pt x="30" y="15"/>
                    </a:moveTo>
                    <a:lnTo>
                      <a:pt x="30" y="8"/>
                    </a:lnTo>
                    <a:lnTo>
                      <a:pt x="26" y="4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4" y="26"/>
                    </a:lnTo>
                    <a:lnTo>
                      <a:pt x="7" y="26"/>
                    </a:lnTo>
                    <a:lnTo>
                      <a:pt x="15" y="30"/>
                    </a:lnTo>
                    <a:lnTo>
                      <a:pt x="22" y="26"/>
                    </a:lnTo>
                    <a:lnTo>
                      <a:pt x="26" y="26"/>
                    </a:lnTo>
                    <a:lnTo>
                      <a:pt x="30" y="19"/>
                    </a:lnTo>
                    <a:lnTo>
                      <a:pt x="30" y="15"/>
                    </a:lnTo>
                    <a:close/>
                    <a:moveTo>
                      <a:pt x="22" y="15"/>
                    </a:moveTo>
                    <a:lnTo>
                      <a:pt x="18" y="19"/>
                    </a:lnTo>
                    <a:lnTo>
                      <a:pt x="15" y="22"/>
                    </a:lnTo>
                    <a:lnTo>
                      <a:pt x="11" y="19"/>
                    </a:lnTo>
                    <a:lnTo>
                      <a:pt x="7" y="15"/>
                    </a:lnTo>
                    <a:lnTo>
                      <a:pt x="11" y="8"/>
                    </a:lnTo>
                    <a:lnTo>
                      <a:pt x="15" y="8"/>
                    </a:lnTo>
                    <a:lnTo>
                      <a:pt x="18" y="8"/>
                    </a:lnTo>
                    <a:lnTo>
                      <a:pt x="22" y="15"/>
                    </a:lnTo>
                    <a:close/>
                  </a:path>
                </a:pathLst>
              </a:custGeom>
              <a:solidFill>
                <a:srgbClr val="FF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71" name="Freeform 664"/>
              <p:cNvSpPr>
                <a:spLocks/>
              </p:cNvSpPr>
              <p:nvPr/>
            </p:nvSpPr>
            <p:spPr bwMode="auto">
              <a:xfrm>
                <a:off x="4353" y="915"/>
                <a:ext cx="22" cy="22"/>
              </a:xfrm>
              <a:custGeom>
                <a:avLst/>
                <a:gdLst>
                  <a:gd name="T0" fmla="*/ 22 w 22"/>
                  <a:gd name="T1" fmla="*/ 11 h 22"/>
                  <a:gd name="T2" fmla="*/ 18 w 22"/>
                  <a:gd name="T3" fmla="*/ 4 h 22"/>
                  <a:gd name="T4" fmla="*/ 11 w 22"/>
                  <a:gd name="T5" fmla="*/ 0 h 22"/>
                  <a:gd name="T6" fmla="*/ 3 w 22"/>
                  <a:gd name="T7" fmla="*/ 4 h 22"/>
                  <a:gd name="T8" fmla="*/ 0 w 22"/>
                  <a:gd name="T9" fmla="*/ 11 h 22"/>
                  <a:gd name="T10" fmla="*/ 3 w 22"/>
                  <a:gd name="T11" fmla="*/ 18 h 22"/>
                  <a:gd name="T12" fmla="*/ 11 w 22"/>
                  <a:gd name="T13" fmla="*/ 22 h 22"/>
                  <a:gd name="T14" fmla="*/ 18 w 22"/>
                  <a:gd name="T15" fmla="*/ 18 h 22"/>
                  <a:gd name="T16" fmla="*/ 22 w 22"/>
                  <a:gd name="T17" fmla="*/ 11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2"/>
                  <a:gd name="T29" fmla="*/ 22 w 22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2">
                    <a:moveTo>
                      <a:pt x="22" y="11"/>
                    </a:moveTo>
                    <a:lnTo>
                      <a:pt x="18" y="4"/>
                    </a:lnTo>
                    <a:lnTo>
                      <a:pt x="11" y="0"/>
                    </a:lnTo>
                    <a:lnTo>
                      <a:pt x="3" y="4"/>
                    </a:lnTo>
                    <a:lnTo>
                      <a:pt x="0" y="11"/>
                    </a:lnTo>
                    <a:lnTo>
                      <a:pt x="3" y="18"/>
                    </a:lnTo>
                    <a:lnTo>
                      <a:pt x="11" y="22"/>
                    </a:lnTo>
                    <a:lnTo>
                      <a:pt x="18" y="18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72" name="Freeform 665"/>
              <p:cNvSpPr>
                <a:spLocks/>
              </p:cNvSpPr>
              <p:nvPr/>
            </p:nvSpPr>
            <p:spPr bwMode="auto">
              <a:xfrm>
                <a:off x="4356" y="919"/>
                <a:ext cx="15" cy="14"/>
              </a:xfrm>
              <a:custGeom>
                <a:avLst/>
                <a:gdLst>
                  <a:gd name="T0" fmla="*/ 15 w 15"/>
                  <a:gd name="T1" fmla="*/ 7 h 14"/>
                  <a:gd name="T2" fmla="*/ 11 w 15"/>
                  <a:gd name="T3" fmla="*/ 0 h 14"/>
                  <a:gd name="T4" fmla="*/ 8 w 15"/>
                  <a:gd name="T5" fmla="*/ 0 h 14"/>
                  <a:gd name="T6" fmla="*/ 4 w 15"/>
                  <a:gd name="T7" fmla="*/ 0 h 14"/>
                  <a:gd name="T8" fmla="*/ 0 w 15"/>
                  <a:gd name="T9" fmla="*/ 7 h 14"/>
                  <a:gd name="T10" fmla="*/ 4 w 15"/>
                  <a:gd name="T11" fmla="*/ 11 h 14"/>
                  <a:gd name="T12" fmla="*/ 8 w 15"/>
                  <a:gd name="T13" fmla="*/ 14 h 14"/>
                  <a:gd name="T14" fmla="*/ 11 w 15"/>
                  <a:gd name="T15" fmla="*/ 11 h 14"/>
                  <a:gd name="T16" fmla="*/ 15 w 15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4"/>
                  <a:gd name="T29" fmla="*/ 15 w 15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4">
                    <a:moveTo>
                      <a:pt x="15" y="7"/>
                    </a:moveTo>
                    <a:lnTo>
                      <a:pt x="11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4" y="11"/>
                    </a:lnTo>
                    <a:lnTo>
                      <a:pt x="8" y="14"/>
                    </a:lnTo>
                    <a:lnTo>
                      <a:pt x="11" y="11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FF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73" name="Freeform 666"/>
              <p:cNvSpPr>
                <a:spLocks/>
              </p:cNvSpPr>
              <p:nvPr/>
            </p:nvSpPr>
            <p:spPr bwMode="auto">
              <a:xfrm>
                <a:off x="4360" y="922"/>
                <a:ext cx="7" cy="8"/>
              </a:xfrm>
              <a:custGeom>
                <a:avLst/>
                <a:gdLst>
                  <a:gd name="T0" fmla="*/ 7 w 7"/>
                  <a:gd name="T1" fmla="*/ 4 h 8"/>
                  <a:gd name="T2" fmla="*/ 7 w 7"/>
                  <a:gd name="T3" fmla="*/ 0 h 8"/>
                  <a:gd name="T4" fmla="*/ 4 w 7"/>
                  <a:gd name="T5" fmla="*/ 0 h 8"/>
                  <a:gd name="T6" fmla="*/ 0 w 7"/>
                  <a:gd name="T7" fmla="*/ 0 h 8"/>
                  <a:gd name="T8" fmla="*/ 0 w 7"/>
                  <a:gd name="T9" fmla="*/ 4 h 8"/>
                  <a:gd name="T10" fmla="*/ 0 w 7"/>
                  <a:gd name="T11" fmla="*/ 4 h 8"/>
                  <a:gd name="T12" fmla="*/ 4 w 7"/>
                  <a:gd name="T13" fmla="*/ 8 h 8"/>
                  <a:gd name="T14" fmla="*/ 7 w 7"/>
                  <a:gd name="T15" fmla="*/ 4 h 8"/>
                  <a:gd name="T16" fmla="*/ 7 w 7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8"/>
                  <a:gd name="T29" fmla="*/ 7 w 7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8">
                    <a:moveTo>
                      <a:pt x="7" y="4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74" name="Freeform 667"/>
              <p:cNvSpPr>
                <a:spLocks noEditPoints="1"/>
              </p:cNvSpPr>
              <p:nvPr/>
            </p:nvSpPr>
            <p:spPr bwMode="auto">
              <a:xfrm>
                <a:off x="4193" y="747"/>
                <a:ext cx="342" cy="350"/>
              </a:xfrm>
              <a:custGeom>
                <a:avLst/>
                <a:gdLst>
                  <a:gd name="T0" fmla="*/ 200 w 342"/>
                  <a:gd name="T1" fmla="*/ 12 h 350"/>
                  <a:gd name="T2" fmla="*/ 249 w 342"/>
                  <a:gd name="T3" fmla="*/ 34 h 350"/>
                  <a:gd name="T4" fmla="*/ 282 w 342"/>
                  <a:gd name="T5" fmla="*/ 71 h 350"/>
                  <a:gd name="T6" fmla="*/ 327 w 342"/>
                  <a:gd name="T7" fmla="*/ 157 h 350"/>
                  <a:gd name="T8" fmla="*/ 279 w 342"/>
                  <a:gd name="T9" fmla="*/ 90 h 350"/>
                  <a:gd name="T10" fmla="*/ 249 w 342"/>
                  <a:gd name="T11" fmla="*/ 53 h 350"/>
                  <a:gd name="T12" fmla="*/ 208 w 342"/>
                  <a:gd name="T13" fmla="*/ 30 h 350"/>
                  <a:gd name="T14" fmla="*/ 18 w 342"/>
                  <a:gd name="T15" fmla="*/ 179 h 350"/>
                  <a:gd name="T16" fmla="*/ 0 w 342"/>
                  <a:gd name="T17" fmla="*/ 160 h 350"/>
                  <a:gd name="T18" fmla="*/ 3 w 342"/>
                  <a:gd name="T19" fmla="*/ 123 h 350"/>
                  <a:gd name="T20" fmla="*/ 14 w 342"/>
                  <a:gd name="T21" fmla="*/ 90 h 350"/>
                  <a:gd name="T22" fmla="*/ 29 w 342"/>
                  <a:gd name="T23" fmla="*/ 56 h 350"/>
                  <a:gd name="T24" fmla="*/ 55 w 342"/>
                  <a:gd name="T25" fmla="*/ 34 h 350"/>
                  <a:gd name="T26" fmla="*/ 81 w 342"/>
                  <a:gd name="T27" fmla="*/ 12 h 350"/>
                  <a:gd name="T28" fmla="*/ 115 w 342"/>
                  <a:gd name="T29" fmla="*/ 4 h 350"/>
                  <a:gd name="T30" fmla="*/ 148 w 342"/>
                  <a:gd name="T31" fmla="*/ 0 h 350"/>
                  <a:gd name="T32" fmla="*/ 156 w 342"/>
                  <a:gd name="T33" fmla="*/ 15 h 350"/>
                  <a:gd name="T34" fmla="*/ 126 w 342"/>
                  <a:gd name="T35" fmla="*/ 15 h 350"/>
                  <a:gd name="T36" fmla="*/ 96 w 342"/>
                  <a:gd name="T37" fmla="*/ 23 h 350"/>
                  <a:gd name="T38" fmla="*/ 70 w 342"/>
                  <a:gd name="T39" fmla="*/ 38 h 350"/>
                  <a:gd name="T40" fmla="*/ 48 w 342"/>
                  <a:gd name="T41" fmla="*/ 60 h 350"/>
                  <a:gd name="T42" fmla="*/ 33 w 342"/>
                  <a:gd name="T43" fmla="*/ 86 h 350"/>
                  <a:gd name="T44" fmla="*/ 22 w 342"/>
                  <a:gd name="T45" fmla="*/ 116 h 350"/>
                  <a:gd name="T46" fmla="*/ 14 w 342"/>
                  <a:gd name="T47" fmla="*/ 153 h 350"/>
                  <a:gd name="T48" fmla="*/ 18 w 342"/>
                  <a:gd name="T49" fmla="*/ 179 h 350"/>
                  <a:gd name="T50" fmla="*/ 186 w 342"/>
                  <a:gd name="T51" fmla="*/ 350 h 350"/>
                  <a:gd name="T52" fmla="*/ 148 w 342"/>
                  <a:gd name="T53" fmla="*/ 343 h 350"/>
                  <a:gd name="T54" fmla="*/ 115 w 342"/>
                  <a:gd name="T55" fmla="*/ 331 h 350"/>
                  <a:gd name="T56" fmla="*/ 85 w 342"/>
                  <a:gd name="T57" fmla="*/ 317 h 350"/>
                  <a:gd name="T58" fmla="*/ 55 w 342"/>
                  <a:gd name="T59" fmla="*/ 294 h 350"/>
                  <a:gd name="T60" fmla="*/ 33 w 342"/>
                  <a:gd name="T61" fmla="*/ 268 h 350"/>
                  <a:gd name="T62" fmla="*/ 18 w 342"/>
                  <a:gd name="T63" fmla="*/ 235 h 350"/>
                  <a:gd name="T64" fmla="*/ 7 w 342"/>
                  <a:gd name="T65" fmla="*/ 201 h 350"/>
                  <a:gd name="T66" fmla="*/ 18 w 342"/>
                  <a:gd name="T67" fmla="*/ 190 h 350"/>
                  <a:gd name="T68" fmla="*/ 29 w 342"/>
                  <a:gd name="T69" fmla="*/ 224 h 350"/>
                  <a:gd name="T70" fmla="*/ 44 w 342"/>
                  <a:gd name="T71" fmla="*/ 253 h 350"/>
                  <a:gd name="T72" fmla="*/ 63 w 342"/>
                  <a:gd name="T73" fmla="*/ 276 h 350"/>
                  <a:gd name="T74" fmla="*/ 85 w 342"/>
                  <a:gd name="T75" fmla="*/ 298 h 350"/>
                  <a:gd name="T76" fmla="*/ 115 w 342"/>
                  <a:gd name="T77" fmla="*/ 313 h 350"/>
                  <a:gd name="T78" fmla="*/ 145 w 342"/>
                  <a:gd name="T79" fmla="*/ 324 h 350"/>
                  <a:gd name="T80" fmla="*/ 178 w 342"/>
                  <a:gd name="T81" fmla="*/ 331 h 350"/>
                  <a:gd name="T82" fmla="*/ 312 w 342"/>
                  <a:gd name="T83" fmla="*/ 160 h 350"/>
                  <a:gd name="T84" fmla="*/ 334 w 342"/>
                  <a:gd name="T85" fmla="*/ 183 h 350"/>
                  <a:gd name="T86" fmla="*/ 342 w 342"/>
                  <a:gd name="T87" fmla="*/ 220 h 350"/>
                  <a:gd name="T88" fmla="*/ 338 w 342"/>
                  <a:gd name="T89" fmla="*/ 253 h 350"/>
                  <a:gd name="T90" fmla="*/ 323 w 342"/>
                  <a:gd name="T91" fmla="*/ 283 h 350"/>
                  <a:gd name="T92" fmla="*/ 305 w 342"/>
                  <a:gd name="T93" fmla="*/ 309 h 350"/>
                  <a:gd name="T94" fmla="*/ 279 w 342"/>
                  <a:gd name="T95" fmla="*/ 331 h 350"/>
                  <a:gd name="T96" fmla="*/ 249 w 342"/>
                  <a:gd name="T97" fmla="*/ 343 h 350"/>
                  <a:gd name="T98" fmla="*/ 215 w 342"/>
                  <a:gd name="T99" fmla="*/ 350 h 350"/>
                  <a:gd name="T100" fmla="*/ 223 w 342"/>
                  <a:gd name="T101" fmla="*/ 335 h 350"/>
                  <a:gd name="T102" fmla="*/ 253 w 342"/>
                  <a:gd name="T103" fmla="*/ 328 h 350"/>
                  <a:gd name="T104" fmla="*/ 279 w 342"/>
                  <a:gd name="T105" fmla="*/ 313 h 350"/>
                  <a:gd name="T106" fmla="*/ 301 w 342"/>
                  <a:gd name="T107" fmla="*/ 294 h 350"/>
                  <a:gd name="T108" fmla="*/ 316 w 342"/>
                  <a:gd name="T109" fmla="*/ 272 h 350"/>
                  <a:gd name="T110" fmla="*/ 323 w 342"/>
                  <a:gd name="T111" fmla="*/ 242 h 350"/>
                  <a:gd name="T112" fmla="*/ 327 w 342"/>
                  <a:gd name="T113" fmla="*/ 212 h 350"/>
                  <a:gd name="T114" fmla="*/ 319 w 342"/>
                  <a:gd name="T115" fmla="*/ 179 h 35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2"/>
                  <a:gd name="T175" fmla="*/ 0 h 350"/>
                  <a:gd name="T176" fmla="*/ 342 w 342"/>
                  <a:gd name="T177" fmla="*/ 350 h 35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2" h="350">
                    <a:moveTo>
                      <a:pt x="167" y="19"/>
                    </a:moveTo>
                    <a:lnTo>
                      <a:pt x="167" y="4"/>
                    </a:lnTo>
                    <a:lnTo>
                      <a:pt x="186" y="8"/>
                    </a:lnTo>
                    <a:lnTo>
                      <a:pt x="200" y="12"/>
                    </a:lnTo>
                    <a:lnTo>
                      <a:pt x="215" y="15"/>
                    </a:lnTo>
                    <a:lnTo>
                      <a:pt x="226" y="23"/>
                    </a:lnTo>
                    <a:lnTo>
                      <a:pt x="241" y="27"/>
                    </a:lnTo>
                    <a:lnTo>
                      <a:pt x="249" y="34"/>
                    </a:lnTo>
                    <a:lnTo>
                      <a:pt x="260" y="41"/>
                    </a:lnTo>
                    <a:lnTo>
                      <a:pt x="267" y="49"/>
                    </a:lnTo>
                    <a:lnTo>
                      <a:pt x="275" y="60"/>
                    </a:lnTo>
                    <a:lnTo>
                      <a:pt x="282" y="71"/>
                    </a:lnTo>
                    <a:lnTo>
                      <a:pt x="290" y="82"/>
                    </a:lnTo>
                    <a:lnTo>
                      <a:pt x="297" y="93"/>
                    </a:lnTo>
                    <a:lnTo>
                      <a:pt x="312" y="123"/>
                    </a:lnTo>
                    <a:lnTo>
                      <a:pt x="327" y="157"/>
                    </a:lnTo>
                    <a:lnTo>
                      <a:pt x="312" y="160"/>
                    </a:lnTo>
                    <a:lnTo>
                      <a:pt x="297" y="131"/>
                    </a:lnTo>
                    <a:lnTo>
                      <a:pt x="286" y="101"/>
                    </a:lnTo>
                    <a:lnTo>
                      <a:pt x="279" y="90"/>
                    </a:lnTo>
                    <a:lnTo>
                      <a:pt x="271" y="79"/>
                    </a:lnTo>
                    <a:lnTo>
                      <a:pt x="264" y="71"/>
                    </a:lnTo>
                    <a:lnTo>
                      <a:pt x="256" y="60"/>
                    </a:lnTo>
                    <a:lnTo>
                      <a:pt x="249" y="53"/>
                    </a:lnTo>
                    <a:lnTo>
                      <a:pt x="241" y="45"/>
                    </a:lnTo>
                    <a:lnTo>
                      <a:pt x="230" y="41"/>
                    </a:lnTo>
                    <a:lnTo>
                      <a:pt x="223" y="34"/>
                    </a:lnTo>
                    <a:lnTo>
                      <a:pt x="208" y="30"/>
                    </a:lnTo>
                    <a:lnTo>
                      <a:pt x="197" y="27"/>
                    </a:lnTo>
                    <a:lnTo>
                      <a:pt x="182" y="23"/>
                    </a:lnTo>
                    <a:lnTo>
                      <a:pt x="167" y="19"/>
                    </a:lnTo>
                    <a:close/>
                    <a:moveTo>
                      <a:pt x="18" y="179"/>
                    </a:moveTo>
                    <a:lnTo>
                      <a:pt x="3" y="183"/>
                    </a:lnTo>
                    <a:lnTo>
                      <a:pt x="0" y="172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2"/>
                    </a:lnTo>
                    <a:lnTo>
                      <a:pt x="3" y="131"/>
                    </a:lnTo>
                    <a:lnTo>
                      <a:pt x="3" y="123"/>
                    </a:lnTo>
                    <a:lnTo>
                      <a:pt x="7" y="112"/>
                    </a:lnTo>
                    <a:lnTo>
                      <a:pt x="7" y="105"/>
                    </a:lnTo>
                    <a:lnTo>
                      <a:pt x="11" y="97"/>
                    </a:lnTo>
                    <a:lnTo>
                      <a:pt x="14" y="90"/>
                    </a:lnTo>
                    <a:lnTo>
                      <a:pt x="18" y="79"/>
                    </a:lnTo>
                    <a:lnTo>
                      <a:pt x="22" y="71"/>
                    </a:lnTo>
                    <a:lnTo>
                      <a:pt x="26" y="64"/>
                    </a:lnTo>
                    <a:lnTo>
                      <a:pt x="29" y="56"/>
                    </a:lnTo>
                    <a:lnTo>
                      <a:pt x="37" y="49"/>
                    </a:lnTo>
                    <a:lnTo>
                      <a:pt x="41" y="45"/>
                    </a:lnTo>
                    <a:lnTo>
                      <a:pt x="48" y="38"/>
                    </a:lnTo>
                    <a:lnTo>
                      <a:pt x="55" y="34"/>
                    </a:lnTo>
                    <a:lnTo>
                      <a:pt x="59" y="27"/>
                    </a:lnTo>
                    <a:lnTo>
                      <a:pt x="67" y="23"/>
                    </a:lnTo>
                    <a:lnTo>
                      <a:pt x="74" y="19"/>
                    </a:lnTo>
                    <a:lnTo>
                      <a:pt x="81" y="12"/>
                    </a:lnTo>
                    <a:lnTo>
                      <a:pt x="89" y="12"/>
                    </a:lnTo>
                    <a:lnTo>
                      <a:pt x="96" y="8"/>
                    </a:lnTo>
                    <a:lnTo>
                      <a:pt x="107" y="4"/>
                    </a:lnTo>
                    <a:lnTo>
                      <a:pt x="115" y="4"/>
                    </a:lnTo>
                    <a:lnTo>
                      <a:pt x="122" y="0"/>
                    </a:lnTo>
                    <a:lnTo>
                      <a:pt x="130" y="0"/>
                    </a:lnTo>
                    <a:lnTo>
                      <a:pt x="141" y="0"/>
                    </a:lnTo>
                    <a:lnTo>
                      <a:pt x="148" y="0"/>
                    </a:lnTo>
                    <a:lnTo>
                      <a:pt x="160" y="0"/>
                    </a:lnTo>
                    <a:lnTo>
                      <a:pt x="167" y="4"/>
                    </a:lnTo>
                    <a:lnTo>
                      <a:pt x="167" y="19"/>
                    </a:lnTo>
                    <a:lnTo>
                      <a:pt x="156" y="15"/>
                    </a:lnTo>
                    <a:lnTo>
                      <a:pt x="148" y="15"/>
                    </a:lnTo>
                    <a:lnTo>
                      <a:pt x="141" y="15"/>
                    </a:lnTo>
                    <a:lnTo>
                      <a:pt x="134" y="15"/>
                    </a:lnTo>
                    <a:lnTo>
                      <a:pt x="126" y="15"/>
                    </a:lnTo>
                    <a:lnTo>
                      <a:pt x="119" y="19"/>
                    </a:lnTo>
                    <a:lnTo>
                      <a:pt x="111" y="19"/>
                    </a:lnTo>
                    <a:lnTo>
                      <a:pt x="104" y="23"/>
                    </a:lnTo>
                    <a:lnTo>
                      <a:pt x="96" y="23"/>
                    </a:lnTo>
                    <a:lnTo>
                      <a:pt x="89" y="27"/>
                    </a:lnTo>
                    <a:lnTo>
                      <a:pt x="81" y="30"/>
                    </a:lnTo>
                    <a:lnTo>
                      <a:pt x="78" y="34"/>
                    </a:lnTo>
                    <a:lnTo>
                      <a:pt x="70" y="38"/>
                    </a:lnTo>
                    <a:lnTo>
                      <a:pt x="63" y="45"/>
                    </a:lnTo>
                    <a:lnTo>
                      <a:pt x="59" y="49"/>
                    </a:lnTo>
                    <a:lnTo>
                      <a:pt x="52" y="53"/>
                    </a:lnTo>
                    <a:lnTo>
                      <a:pt x="48" y="60"/>
                    </a:lnTo>
                    <a:lnTo>
                      <a:pt x="44" y="67"/>
                    </a:lnTo>
                    <a:lnTo>
                      <a:pt x="41" y="71"/>
                    </a:lnTo>
                    <a:lnTo>
                      <a:pt x="37" y="79"/>
                    </a:lnTo>
                    <a:lnTo>
                      <a:pt x="33" y="86"/>
                    </a:lnTo>
                    <a:lnTo>
                      <a:pt x="29" y="93"/>
                    </a:lnTo>
                    <a:lnTo>
                      <a:pt x="26" y="101"/>
                    </a:lnTo>
                    <a:lnTo>
                      <a:pt x="22" y="108"/>
                    </a:lnTo>
                    <a:lnTo>
                      <a:pt x="22" y="116"/>
                    </a:lnTo>
                    <a:lnTo>
                      <a:pt x="18" y="127"/>
                    </a:lnTo>
                    <a:lnTo>
                      <a:pt x="18" y="134"/>
                    </a:lnTo>
                    <a:lnTo>
                      <a:pt x="14" y="142"/>
                    </a:lnTo>
                    <a:lnTo>
                      <a:pt x="14" y="153"/>
                    </a:lnTo>
                    <a:lnTo>
                      <a:pt x="14" y="160"/>
                    </a:lnTo>
                    <a:lnTo>
                      <a:pt x="14" y="172"/>
                    </a:lnTo>
                    <a:lnTo>
                      <a:pt x="18" y="179"/>
                    </a:lnTo>
                    <a:close/>
                    <a:moveTo>
                      <a:pt x="204" y="335"/>
                    </a:moveTo>
                    <a:lnTo>
                      <a:pt x="204" y="350"/>
                    </a:lnTo>
                    <a:lnTo>
                      <a:pt x="193" y="350"/>
                    </a:lnTo>
                    <a:lnTo>
                      <a:pt x="186" y="350"/>
                    </a:lnTo>
                    <a:lnTo>
                      <a:pt x="174" y="346"/>
                    </a:lnTo>
                    <a:lnTo>
                      <a:pt x="167" y="346"/>
                    </a:lnTo>
                    <a:lnTo>
                      <a:pt x="160" y="343"/>
                    </a:lnTo>
                    <a:lnTo>
                      <a:pt x="148" y="343"/>
                    </a:lnTo>
                    <a:lnTo>
                      <a:pt x="141" y="339"/>
                    </a:lnTo>
                    <a:lnTo>
                      <a:pt x="134" y="339"/>
                    </a:lnTo>
                    <a:lnTo>
                      <a:pt x="122" y="335"/>
                    </a:lnTo>
                    <a:lnTo>
                      <a:pt x="115" y="331"/>
                    </a:lnTo>
                    <a:lnTo>
                      <a:pt x="107" y="328"/>
                    </a:lnTo>
                    <a:lnTo>
                      <a:pt x="100" y="324"/>
                    </a:lnTo>
                    <a:lnTo>
                      <a:pt x="93" y="320"/>
                    </a:lnTo>
                    <a:lnTo>
                      <a:pt x="85" y="317"/>
                    </a:lnTo>
                    <a:lnTo>
                      <a:pt x="78" y="309"/>
                    </a:lnTo>
                    <a:lnTo>
                      <a:pt x="70" y="305"/>
                    </a:lnTo>
                    <a:lnTo>
                      <a:pt x="63" y="298"/>
                    </a:lnTo>
                    <a:lnTo>
                      <a:pt x="55" y="294"/>
                    </a:lnTo>
                    <a:lnTo>
                      <a:pt x="52" y="287"/>
                    </a:lnTo>
                    <a:lnTo>
                      <a:pt x="44" y="279"/>
                    </a:lnTo>
                    <a:lnTo>
                      <a:pt x="41" y="276"/>
                    </a:lnTo>
                    <a:lnTo>
                      <a:pt x="33" y="268"/>
                    </a:lnTo>
                    <a:lnTo>
                      <a:pt x="29" y="261"/>
                    </a:lnTo>
                    <a:lnTo>
                      <a:pt x="26" y="253"/>
                    </a:lnTo>
                    <a:lnTo>
                      <a:pt x="22" y="246"/>
                    </a:lnTo>
                    <a:lnTo>
                      <a:pt x="18" y="235"/>
                    </a:lnTo>
                    <a:lnTo>
                      <a:pt x="14" y="227"/>
                    </a:lnTo>
                    <a:lnTo>
                      <a:pt x="11" y="220"/>
                    </a:lnTo>
                    <a:lnTo>
                      <a:pt x="7" y="209"/>
                    </a:lnTo>
                    <a:lnTo>
                      <a:pt x="7" y="201"/>
                    </a:lnTo>
                    <a:lnTo>
                      <a:pt x="3" y="190"/>
                    </a:lnTo>
                    <a:lnTo>
                      <a:pt x="3" y="183"/>
                    </a:lnTo>
                    <a:lnTo>
                      <a:pt x="18" y="179"/>
                    </a:lnTo>
                    <a:lnTo>
                      <a:pt x="18" y="190"/>
                    </a:lnTo>
                    <a:lnTo>
                      <a:pt x="22" y="198"/>
                    </a:lnTo>
                    <a:lnTo>
                      <a:pt x="22" y="205"/>
                    </a:lnTo>
                    <a:lnTo>
                      <a:pt x="26" y="212"/>
                    </a:lnTo>
                    <a:lnTo>
                      <a:pt x="29" y="224"/>
                    </a:lnTo>
                    <a:lnTo>
                      <a:pt x="29" y="231"/>
                    </a:lnTo>
                    <a:lnTo>
                      <a:pt x="33" y="239"/>
                    </a:lnTo>
                    <a:lnTo>
                      <a:pt x="37" y="246"/>
                    </a:lnTo>
                    <a:lnTo>
                      <a:pt x="44" y="253"/>
                    </a:lnTo>
                    <a:lnTo>
                      <a:pt x="48" y="257"/>
                    </a:lnTo>
                    <a:lnTo>
                      <a:pt x="52" y="265"/>
                    </a:lnTo>
                    <a:lnTo>
                      <a:pt x="55" y="272"/>
                    </a:lnTo>
                    <a:lnTo>
                      <a:pt x="63" y="276"/>
                    </a:lnTo>
                    <a:lnTo>
                      <a:pt x="67" y="283"/>
                    </a:lnTo>
                    <a:lnTo>
                      <a:pt x="74" y="287"/>
                    </a:lnTo>
                    <a:lnTo>
                      <a:pt x="81" y="294"/>
                    </a:lnTo>
                    <a:lnTo>
                      <a:pt x="85" y="298"/>
                    </a:lnTo>
                    <a:lnTo>
                      <a:pt x="93" y="302"/>
                    </a:lnTo>
                    <a:lnTo>
                      <a:pt x="100" y="305"/>
                    </a:lnTo>
                    <a:lnTo>
                      <a:pt x="107" y="309"/>
                    </a:lnTo>
                    <a:lnTo>
                      <a:pt x="115" y="313"/>
                    </a:lnTo>
                    <a:lnTo>
                      <a:pt x="122" y="317"/>
                    </a:lnTo>
                    <a:lnTo>
                      <a:pt x="130" y="320"/>
                    </a:lnTo>
                    <a:lnTo>
                      <a:pt x="137" y="324"/>
                    </a:lnTo>
                    <a:lnTo>
                      <a:pt x="145" y="324"/>
                    </a:lnTo>
                    <a:lnTo>
                      <a:pt x="152" y="328"/>
                    </a:lnTo>
                    <a:lnTo>
                      <a:pt x="160" y="328"/>
                    </a:lnTo>
                    <a:lnTo>
                      <a:pt x="171" y="331"/>
                    </a:lnTo>
                    <a:lnTo>
                      <a:pt x="178" y="331"/>
                    </a:lnTo>
                    <a:lnTo>
                      <a:pt x="186" y="331"/>
                    </a:lnTo>
                    <a:lnTo>
                      <a:pt x="197" y="335"/>
                    </a:lnTo>
                    <a:lnTo>
                      <a:pt x="204" y="335"/>
                    </a:lnTo>
                    <a:close/>
                    <a:moveTo>
                      <a:pt x="312" y="160"/>
                    </a:moveTo>
                    <a:lnTo>
                      <a:pt x="327" y="157"/>
                    </a:lnTo>
                    <a:lnTo>
                      <a:pt x="331" y="164"/>
                    </a:lnTo>
                    <a:lnTo>
                      <a:pt x="334" y="175"/>
                    </a:lnTo>
                    <a:lnTo>
                      <a:pt x="334" y="183"/>
                    </a:lnTo>
                    <a:lnTo>
                      <a:pt x="338" y="194"/>
                    </a:lnTo>
                    <a:lnTo>
                      <a:pt x="338" y="201"/>
                    </a:lnTo>
                    <a:lnTo>
                      <a:pt x="342" y="212"/>
                    </a:lnTo>
                    <a:lnTo>
                      <a:pt x="342" y="220"/>
                    </a:lnTo>
                    <a:lnTo>
                      <a:pt x="342" y="227"/>
                    </a:lnTo>
                    <a:lnTo>
                      <a:pt x="338" y="239"/>
                    </a:lnTo>
                    <a:lnTo>
                      <a:pt x="338" y="246"/>
                    </a:lnTo>
                    <a:lnTo>
                      <a:pt x="338" y="253"/>
                    </a:lnTo>
                    <a:lnTo>
                      <a:pt x="334" y="261"/>
                    </a:lnTo>
                    <a:lnTo>
                      <a:pt x="331" y="268"/>
                    </a:lnTo>
                    <a:lnTo>
                      <a:pt x="327" y="276"/>
                    </a:lnTo>
                    <a:lnTo>
                      <a:pt x="323" y="283"/>
                    </a:lnTo>
                    <a:lnTo>
                      <a:pt x="319" y="291"/>
                    </a:lnTo>
                    <a:lnTo>
                      <a:pt x="316" y="298"/>
                    </a:lnTo>
                    <a:lnTo>
                      <a:pt x="312" y="305"/>
                    </a:lnTo>
                    <a:lnTo>
                      <a:pt x="305" y="309"/>
                    </a:lnTo>
                    <a:lnTo>
                      <a:pt x="301" y="317"/>
                    </a:lnTo>
                    <a:lnTo>
                      <a:pt x="293" y="320"/>
                    </a:lnTo>
                    <a:lnTo>
                      <a:pt x="286" y="328"/>
                    </a:lnTo>
                    <a:lnTo>
                      <a:pt x="279" y="331"/>
                    </a:lnTo>
                    <a:lnTo>
                      <a:pt x="271" y="335"/>
                    </a:lnTo>
                    <a:lnTo>
                      <a:pt x="264" y="339"/>
                    </a:lnTo>
                    <a:lnTo>
                      <a:pt x="256" y="343"/>
                    </a:lnTo>
                    <a:lnTo>
                      <a:pt x="249" y="343"/>
                    </a:lnTo>
                    <a:lnTo>
                      <a:pt x="241" y="346"/>
                    </a:lnTo>
                    <a:lnTo>
                      <a:pt x="230" y="346"/>
                    </a:lnTo>
                    <a:lnTo>
                      <a:pt x="223" y="350"/>
                    </a:lnTo>
                    <a:lnTo>
                      <a:pt x="215" y="350"/>
                    </a:lnTo>
                    <a:lnTo>
                      <a:pt x="204" y="350"/>
                    </a:lnTo>
                    <a:lnTo>
                      <a:pt x="204" y="335"/>
                    </a:lnTo>
                    <a:lnTo>
                      <a:pt x="212" y="335"/>
                    </a:lnTo>
                    <a:lnTo>
                      <a:pt x="223" y="335"/>
                    </a:lnTo>
                    <a:lnTo>
                      <a:pt x="230" y="331"/>
                    </a:lnTo>
                    <a:lnTo>
                      <a:pt x="238" y="331"/>
                    </a:lnTo>
                    <a:lnTo>
                      <a:pt x="245" y="328"/>
                    </a:lnTo>
                    <a:lnTo>
                      <a:pt x="253" y="328"/>
                    </a:lnTo>
                    <a:lnTo>
                      <a:pt x="260" y="324"/>
                    </a:lnTo>
                    <a:lnTo>
                      <a:pt x="267" y="320"/>
                    </a:lnTo>
                    <a:lnTo>
                      <a:pt x="271" y="317"/>
                    </a:lnTo>
                    <a:lnTo>
                      <a:pt x="279" y="313"/>
                    </a:lnTo>
                    <a:lnTo>
                      <a:pt x="282" y="309"/>
                    </a:lnTo>
                    <a:lnTo>
                      <a:pt x="290" y="305"/>
                    </a:lnTo>
                    <a:lnTo>
                      <a:pt x="293" y="298"/>
                    </a:lnTo>
                    <a:lnTo>
                      <a:pt x="301" y="294"/>
                    </a:lnTo>
                    <a:lnTo>
                      <a:pt x="305" y="287"/>
                    </a:lnTo>
                    <a:lnTo>
                      <a:pt x="308" y="283"/>
                    </a:lnTo>
                    <a:lnTo>
                      <a:pt x="312" y="276"/>
                    </a:lnTo>
                    <a:lnTo>
                      <a:pt x="316" y="272"/>
                    </a:lnTo>
                    <a:lnTo>
                      <a:pt x="316" y="265"/>
                    </a:lnTo>
                    <a:lnTo>
                      <a:pt x="319" y="257"/>
                    </a:lnTo>
                    <a:lnTo>
                      <a:pt x="323" y="250"/>
                    </a:lnTo>
                    <a:lnTo>
                      <a:pt x="323" y="242"/>
                    </a:lnTo>
                    <a:lnTo>
                      <a:pt x="323" y="235"/>
                    </a:lnTo>
                    <a:lnTo>
                      <a:pt x="327" y="227"/>
                    </a:lnTo>
                    <a:lnTo>
                      <a:pt x="327" y="220"/>
                    </a:lnTo>
                    <a:lnTo>
                      <a:pt x="327" y="212"/>
                    </a:lnTo>
                    <a:lnTo>
                      <a:pt x="323" y="205"/>
                    </a:lnTo>
                    <a:lnTo>
                      <a:pt x="323" y="194"/>
                    </a:lnTo>
                    <a:lnTo>
                      <a:pt x="319" y="186"/>
                    </a:lnTo>
                    <a:lnTo>
                      <a:pt x="319" y="179"/>
                    </a:lnTo>
                    <a:lnTo>
                      <a:pt x="316" y="172"/>
                    </a:lnTo>
                    <a:lnTo>
                      <a:pt x="312" y="1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75" name="Freeform 668"/>
              <p:cNvSpPr>
                <a:spLocks/>
              </p:cNvSpPr>
              <p:nvPr/>
            </p:nvSpPr>
            <p:spPr bwMode="auto">
              <a:xfrm>
                <a:off x="4412" y="997"/>
                <a:ext cx="82" cy="67"/>
              </a:xfrm>
              <a:custGeom>
                <a:avLst/>
                <a:gdLst>
                  <a:gd name="T0" fmla="*/ 0 w 82"/>
                  <a:gd name="T1" fmla="*/ 3 h 67"/>
                  <a:gd name="T2" fmla="*/ 15 w 82"/>
                  <a:gd name="T3" fmla="*/ 0 h 67"/>
                  <a:gd name="T4" fmla="*/ 19 w 82"/>
                  <a:gd name="T5" fmla="*/ 7 h 67"/>
                  <a:gd name="T6" fmla="*/ 19 w 82"/>
                  <a:gd name="T7" fmla="*/ 11 h 67"/>
                  <a:gd name="T8" fmla="*/ 22 w 82"/>
                  <a:gd name="T9" fmla="*/ 18 h 67"/>
                  <a:gd name="T10" fmla="*/ 22 w 82"/>
                  <a:gd name="T11" fmla="*/ 22 h 67"/>
                  <a:gd name="T12" fmla="*/ 26 w 82"/>
                  <a:gd name="T13" fmla="*/ 26 h 67"/>
                  <a:gd name="T14" fmla="*/ 30 w 82"/>
                  <a:gd name="T15" fmla="*/ 29 h 67"/>
                  <a:gd name="T16" fmla="*/ 34 w 82"/>
                  <a:gd name="T17" fmla="*/ 33 h 67"/>
                  <a:gd name="T18" fmla="*/ 37 w 82"/>
                  <a:gd name="T19" fmla="*/ 37 h 67"/>
                  <a:gd name="T20" fmla="*/ 41 w 82"/>
                  <a:gd name="T21" fmla="*/ 41 h 67"/>
                  <a:gd name="T22" fmla="*/ 48 w 82"/>
                  <a:gd name="T23" fmla="*/ 41 h 67"/>
                  <a:gd name="T24" fmla="*/ 52 w 82"/>
                  <a:gd name="T25" fmla="*/ 44 h 67"/>
                  <a:gd name="T26" fmla="*/ 56 w 82"/>
                  <a:gd name="T27" fmla="*/ 44 h 67"/>
                  <a:gd name="T28" fmla="*/ 67 w 82"/>
                  <a:gd name="T29" fmla="*/ 48 h 67"/>
                  <a:gd name="T30" fmla="*/ 82 w 82"/>
                  <a:gd name="T31" fmla="*/ 52 h 67"/>
                  <a:gd name="T32" fmla="*/ 78 w 82"/>
                  <a:gd name="T33" fmla="*/ 67 h 67"/>
                  <a:gd name="T34" fmla="*/ 63 w 82"/>
                  <a:gd name="T35" fmla="*/ 63 h 67"/>
                  <a:gd name="T36" fmla="*/ 52 w 82"/>
                  <a:gd name="T37" fmla="*/ 59 h 67"/>
                  <a:gd name="T38" fmla="*/ 45 w 82"/>
                  <a:gd name="T39" fmla="*/ 59 h 67"/>
                  <a:gd name="T40" fmla="*/ 41 w 82"/>
                  <a:gd name="T41" fmla="*/ 55 h 67"/>
                  <a:gd name="T42" fmla="*/ 34 w 82"/>
                  <a:gd name="T43" fmla="*/ 52 h 67"/>
                  <a:gd name="T44" fmla="*/ 30 w 82"/>
                  <a:gd name="T45" fmla="*/ 48 h 67"/>
                  <a:gd name="T46" fmla="*/ 22 w 82"/>
                  <a:gd name="T47" fmla="*/ 44 h 67"/>
                  <a:gd name="T48" fmla="*/ 19 w 82"/>
                  <a:gd name="T49" fmla="*/ 41 h 67"/>
                  <a:gd name="T50" fmla="*/ 15 w 82"/>
                  <a:gd name="T51" fmla="*/ 37 h 67"/>
                  <a:gd name="T52" fmla="*/ 11 w 82"/>
                  <a:gd name="T53" fmla="*/ 29 h 67"/>
                  <a:gd name="T54" fmla="*/ 7 w 82"/>
                  <a:gd name="T55" fmla="*/ 22 h 67"/>
                  <a:gd name="T56" fmla="*/ 4 w 82"/>
                  <a:gd name="T57" fmla="*/ 18 h 67"/>
                  <a:gd name="T58" fmla="*/ 4 w 82"/>
                  <a:gd name="T59" fmla="*/ 11 h 67"/>
                  <a:gd name="T60" fmla="*/ 0 w 82"/>
                  <a:gd name="T61" fmla="*/ 3 h 6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2"/>
                  <a:gd name="T94" fmla="*/ 0 h 67"/>
                  <a:gd name="T95" fmla="*/ 82 w 82"/>
                  <a:gd name="T96" fmla="*/ 67 h 6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2" h="67">
                    <a:moveTo>
                      <a:pt x="0" y="3"/>
                    </a:moveTo>
                    <a:lnTo>
                      <a:pt x="15" y="0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6" y="26"/>
                    </a:lnTo>
                    <a:lnTo>
                      <a:pt x="30" y="29"/>
                    </a:lnTo>
                    <a:lnTo>
                      <a:pt x="34" y="33"/>
                    </a:lnTo>
                    <a:lnTo>
                      <a:pt x="37" y="37"/>
                    </a:lnTo>
                    <a:lnTo>
                      <a:pt x="41" y="41"/>
                    </a:lnTo>
                    <a:lnTo>
                      <a:pt x="48" y="41"/>
                    </a:lnTo>
                    <a:lnTo>
                      <a:pt x="52" y="44"/>
                    </a:lnTo>
                    <a:lnTo>
                      <a:pt x="56" y="44"/>
                    </a:lnTo>
                    <a:lnTo>
                      <a:pt x="67" y="48"/>
                    </a:lnTo>
                    <a:lnTo>
                      <a:pt x="82" y="52"/>
                    </a:lnTo>
                    <a:lnTo>
                      <a:pt x="78" y="67"/>
                    </a:lnTo>
                    <a:lnTo>
                      <a:pt x="63" y="63"/>
                    </a:lnTo>
                    <a:lnTo>
                      <a:pt x="52" y="59"/>
                    </a:lnTo>
                    <a:lnTo>
                      <a:pt x="45" y="59"/>
                    </a:lnTo>
                    <a:lnTo>
                      <a:pt x="41" y="55"/>
                    </a:lnTo>
                    <a:lnTo>
                      <a:pt x="34" y="52"/>
                    </a:lnTo>
                    <a:lnTo>
                      <a:pt x="30" y="48"/>
                    </a:lnTo>
                    <a:lnTo>
                      <a:pt x="22" y="44"/>
                    </a:lnTo>
                    <a:lnTo>
                      <a:pt x="19" y="41"/>
                    </a:lnTo>
                    <a:lnTo>
                      <a:pt x="15" y="37"/>
                    </a:lnTo>
                    <a:lnTo>
                      <a:pt x="11" y="29"/>
                    </a:lnTo>
                    <a:lnTo>
                      <a:pt x="7" y="22"/>
                    </a:lnTo>
                    <a:lnTo>
                      <a:pt x="4" y="18"/>
                    </a:lnTo>
                    <a:lnTo>
                      <a:pt x="4" y="1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76" name="Freeform 669"/>
              <p:cNvSpPr>
                <a:spLocks/>
              </p:cNvSpPr>
              <p:nvPr/>
            </p:nvSpPr>
            <p:spPr bwMode="auto">
              <a:xfrm>
                <a:off x="4185" y="948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4 w 4"/>
                  <a:gd name="T3" fmla="*/ 4 h 8"/>
                  <a:gd name="T4" fmla="*/ 4 w 4"/>
                  <a:gd name="T5" fmla="*/ 8 h 8"/>
                  <a:gd name="T6" fmla="*/ 4 w 4"/>
                  <a:gd name="T7" fmla="*/ 8 h 8"/>
                  <a:gd name="T8" fmla="*/ 4 w 4"/>
                  <a:gd name="T9" fmla="*/ 4 h 8"/>
                  <a:gd name="T10" fmla="*/ 0 w 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0"/>
                    </a:moveTo>
                    <a:lnTo>
                      <a:pt x="4" y="4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F5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77" name="Freeform 670"/>
              <p:cNvSpPr>
                <a:spLocks/>
              </p:cNvSpPr>
              <p:nvPr/>
            </p:nvSpPr>
            <p:spPr bwMode="auto">
              <a:xfrm>
                <a:off x="4185" y="941"/>
                <a:ext cx="11" cy="15"/>
              </a:xfrm>
              <a:custGeom>
                <a:avLst/>
                <a:gdLst>
                  <a:gd name="T0" fmla="*/ 0 w 11"/>
                  <a:gd name="T1" fmla="*/ 0 h 15"/>
                  <a:gd name="T2" fmla="*/ 4 w 11"/>
                  <a:gd name="T3" fmla="*/ 11 h 15"/>
                  <a:gd name="T4" fmla="*/ 8 w 11"/>
                  <a:gd name="T5" fmla="*/ 15 h 15"/>
                  <a:gd name="T6" fmla="*/ 11 w 11"/>
                  <a:gd name="T7" fmla="*/ 15 h 15"/>
                  <a:gd name="T8" fmla="*/ 4 w 11"/>
                  <a:gd name="T9" fmla="*/ 7 h 15"/>
                  <a:gd name="T10" fmla="*/ 0 w 11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5"/>
                  <a:gd name="T20" fmla="*/ 11 w 11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5">
                    <a:moveTo>
                      <a:pt x="0" y="0"/>
                    </a:moveTo>
                    <a:lnTo>
                      <a:pt x="4" y="11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5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78" name="Freeform 671"/>
              <p:cNvSpPr>
                <a:spLocks/>
              </p:cNvSpPr>
              <p:nvPr/>
            </p:nvSpPr>
            <p:spPr bwMode="auto">
              <a:xfrm>
                <a:off x="4185" y="930"/>
                <a:ext cx="15" cy="26"/>
              </a:xfrm>
              <a:custGeom>
                <a:avLst/>
                <a:gdLst>
                  <a:gd name="T0" fmla="*/ 0 w 15"/>
                  <a:gd name="T1" fmla="*/ 18 h 26"/>
                  <a:gd name="T2" fmla="*/ 4 w 15"/>
                  <a:gd name="T3" fmla="*/ 22 h 26"/>
                  <a:gd name="T4" fmla="*/ 4 w 15"/>
                  <a:gd name="T5" fmla="*/ 26 h 26"/>
                  <a:gd name="T6" fmla="*/ 11 w 15"/>
                  <a:gd name="T7" fmla="*/ 26 h 26"/>
                  <a:gd name="T8" fmla="*/ 15 w 15"/>
                  <a:gd name="T9" fmla="*/ 26 h 26"/>
                  <a:gd name="T10" fmla="*/ 8 w 15"/>
                  <a:gd name="T11" fmla="*/ 15 h 26"/>
                  <a:gd name="T12" fmla="*/ 0 w 15"/>
                  <a:gd name="T13" fmla="*/ 0 h 26"/>
                  <a:gd name="T14" fmla="*/ 0 w 15"/>
                  <a:gd name="T15" fmla="*/ 18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26"/>
                  <a:gd name="T26" fmla="*/ 15 w 15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26">
                    <a:moveTo>
                      <a:pt x="0" y="18"/>
                    </a:moveTo>
                    <a:lnTo>
                      <a:pt x="4" y="22"/>
                    </a:lnTo>
                    <a:lnTo>
                      <a:pt x="4" y="26"/>
                    </a:lnTo>
                    <a:lnTo>
                      <a:pt x="11" y="26"/>
                    </a:lnTo>
                    <a:lnTo>
                      <a:pt x="15" y="26"/>
                    </a:lnTo>
                    <a:lnTo>
                      <a:pt x="8" y="15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15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79" name="Freeform 672"/>
              <p:cNvSpPr>
                <a:spLocks/>
              </p:cNvSpPr>
              <p:nvPr/>
            </p:nvSpPr>
            <p:spPr bwMode="auto">
              <a:xfrm>
                <a:off x="4181" y="915"/>
                <a:ext cx="23" cy="41"/>
              </a:xfrm>
              <a:custGeom>
                <a:avLst/>
                <a:gdLst>
                  <a:gd name="T0" fmla="*/ 4 w 23"/>
                  <a:gd name="T1" fmla="*/ 26 h 41"/>
                  <a:gd name="T2" fmla="*/ 8 w 23"/>
                  <a:gd name="T3" fmla="*/ 33 h 41"/>
                  <a:gd name="T4" fmla="*/ 15 w 23"/>
                  <a:gd name="T5" fmla="*/ 41 h 41"/>
                  <a:gd name="T6" fmla="*/ 19 w 23"/>
                  <a:gd name="T7" fmla="*/ 41 h 41"/>
                  <a:gd name="T8" fmla="*/ 23 w 23"/>
                  <a:gd name="T9" fmla="*/ 41 h 41"/>
                  <a:gd name="T10" fmla="*/ 12 w 23"/>
                  <a:gd name="T11" fmla="*/ 22 h 41"/>
                  <a:gd name="T12" fmla="*/ 0 w 23"/>
                  <a:gd name="T13" fmla="*/ 0 h 41"/>
                  <a:gd name="T14" fmla="*/ 4 w 23"/>
                  <a:gd name="T15" fmla="*/ 26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41"/>
                  <a:gd name="T26" fmla="*/ 23 w 23"/>
                  <a:gd name="T27" fmla="*/ 41 h 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41">
                    <a:moveTo>
                      <a:pt x="4" y="26"/>
                    </a:moveTo>
                    <a:lnTo>
                      <a:pt x="8" y="33"/>
                    </a:lnTo>
                    <a:lnTo>
                      <a:pt x="15" y="41"/>
                    </a:lnTo>
                    <a:lnTo>
                      <a:pt x="19" y="41"/>
                    </a:lnTo>
                    <a:lnTo>
                      <a:pt x="23" y="41"/>
                    </a:lnTo>
                    <a:lnTo>
                      <a:pt x="12" y="22"/>
                    </a:lnTo>
                    <a:lnTo>
                      <a:pt x="0" y="0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925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80" name="Freeform 673"/>
              <p:cNvSpPr>
                <a:spLocks/>
              </p:cNvSpPr>
              <p:nvPr/>
            </p:nvSpPr>
            <p:spPr bwMode="auto">
              <a:xfrm>
                <a:off x="4181" y="900"/>
                <a:ext cx="26" cy="56"/>
              </a:xfrm>
              <a:custGeom>
                <a:avLst/>
                <a:gdLst>
                  <a:gd name="T0" fmla="*/ 4 w 26"/>
                  <a:gd name="T1" fmla="*/ 30 h 56"/>
                  <a:gd name="T2" fmla="*/ 12 w 26"/>
                  <a:gd name="T3" fmla="*/ 45 h 56"/>
                  <a:gd name="T4" fmla="*/ 19 w 26"/>
                  <a:gd name="T5" fmla="*/ 56 h 56"/>
                  <a:gd name="T6" fmla="*/ 23 w 26"/>
                  <a:gd name="T7" fmla="*/ 56 h 56"/>
                  <a:gd name="T8" fmla="*/ 26 w 26"/>
                  <a:gd name="T9" fmla="*/ 56 h 56"/>
                  <a:gd name="T10" fmla="*/ 12 w 26"/>
                  <a:gd name="T11" fmla="*/ 30 h 56"/>
                  <a:gd name="T12" fmla="*/ 0 w 26"/>
                  <a:gd name="T13" fmla="*/ 0 h 56"/>
                  <a:gd name="T14" fmla="*/ 4 w 26"/>
                  <a:gd name="T15" fmla="*/ 3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56"/>
                  <a:gd name="T26" fmla="*/ 26 w 26"/>
                  <a:gd name="T27" fmla="*/ 56 h 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56">
                    <a:moveTo>
                      <a:pt x="4" y="30"/>
                    </a:moveTo>
                    <a:lnTo>
                      <a:pt x="12" y="45"/>
                    </a:lnTo>
                    <a:lnTo>
                      <a:pt x="19" y="56"/>
                    </a:lnTo>
                    <a:lnTo>
                      <a:pt x="23" y="56"/>
                    </a:lnTo>
                    <a:lnTo>
                      <a:pt x="26" y="56"/>
                    </a:lnTo>
                    <a:lnTo>
                      <a:pt x="12" y="30"/>
                    </a:lnTo>
                    <a:lnTo>
                      <a:pt x="0" y="0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9256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81" name="Freeform 674"/>
              <p:cNvSpPr>
                <a:spLocks/>
              </p:cNvSpPr>
              <p:nvPr/>
            </p:nvSpPr>
            <p:spPr bwMode="auto">
              <a:xfrm>
                <a:off x="4178" y="870"/>
                <a:ext cx="37" cy="86"/>
              </a:xfrm>
              <a:custGeom>
                <a:avLst/>
                <a:gdLst>
                  <a:gd name="T0" fmla="*/ 3 w 37"/>
                  <a:gd name="T1" fmla="*/ 45 h 86"/>
                  <a:gd name="T2" fmla="*/ 15 w 37"/>
                  <a:gd name="T3" fmla="*/ 67 h 86"/>
                  <a:gd name="T4" fmla="*/ 26 w 37"/>
                  <a:gd name="T5" fmla="*/ 86 h 86"/>
                  <a:gd name="T6" fmla="*/ 29 w 37"/>
                  <a:gd name="T7" fmla="*/ 86 h 86"/>
                  <a:gd name="T8" fmla="*/ 37 w 37"/>
                  <a:gd name="T9" fmla="*/ 86 h 86"/>
                  <a:gd name="T10" fmla="*/ 22 w 37"/>
                  <a:gd name="T11" fmla="*/ 67 h 86"/>
                  <a:gd name="T12" fmla="*/ 15 w 37"/>
                  <a:gd name="T13" fmla="*/ 45 h 86"/>
                  <a:gd name="T14" fmla="*/ 7 w 37"/>
                  <a:gd name="T15" fmla="*/ 23 h 86"/>
                  <a:gd name="T16" fmla="*/ 0 w 37"/>
                  <a:gd name="T17" fmla="*/ 0 h 86"/>
                  <a:gd name="T18" fmla="*/ 0 w 37"/>
                  <a:gd name="T19" fmla="*/ 0 h 86"/>
                  <a:gd name="T20" fmla="*/ 3 w 37"/>
                  <a:gd name="T21" fmla="*/ 45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86"/>
                  <a:gd name="T35" fmla="*/ 37 w 37"/>
                  <a:gd name="T36" fmla="*/ 86 h 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86">
                    <a:moveTo>
                      <a:pt x="3" y="45"/>
                    </a:moveTo>
                    <a:lnTo>
                      <a:pt x="15" y="67"/>
                    </a:lnTo>
                    <a:lnTo>
                      <a:pt x="26" y="86"/>
                    </a:lnTo>
                    <a:lnTo>
                      <a:pt x="29" y="86"/>
                    </a:lnTo>
                    <a:lnTo>
                      <a:pt x="37" y="86"/>
                    </a:lnTo>
                    <a:lnTo>
                      <a:pt x="22" y="67"/>
                    </a:lnTo>
                    <a:lnTo>
                      <a:pt x="15" y="45"/>
                    </a:lnTo>
                    <a:lnTo>
                      <a:pt x="7" y="23"/>
                    </a:lnTo>
                    <a:lnTo>
                      <a:pt x="0" y="0"/>
                    </a:lnTo>
                    <a:lnTo>
                      <a:pt x="3" y="45"/>
                    </a:lnTo>
                    <a:close/>
                  </a:path>
                </a:pathLst>
              </a:custGeom>
              <a:solidFill>
                <a:srgbClr val="9356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82" name="Freeform 675"/>
              <p:cNvSpPr>
                <a:spLocks/>
              </p:cNvSpPr>
              <p:nvPr/>
            </p:nvSpPr>
            <p:spPr bwMode="auto">
              <a:xfrm>
                <a:off x="4178" y="859"/>
                <a:ext cx="41" cy="97"/>
              </a:xfrm>
              <a:custGeom>
                <a:avLst/>
                <a:gdLst>
                  <a:gd name="T0" fmla="*/ 3 w 41"/>
                  <a:gd name="T1" fmla="*/ 41 h 97"/>
                  <a:gd name="T2" fmla="*/ 15 w 41"/>
                  <a:gd name="T3" fmla="*/ 71 h 97"/>
                  <a:gd name="T4" fmla="*/ 29 w 41"/>
                  <a:gd name="T5" fmla="*/ 97 h 97"/>
                  <a:gd name="T6" fmla="*/ 37 w 41"/>
                  <a:gd name="T7" fmla="*/ 97 h 97"/>
                  <a:gd name="T8" fmla="*/ 41 w 41"/>
                  <a:gd name="T9" fmla="*/ 97 h 97"/>
                  <a:gd name="T10" fmla="*/ 26 w 41"/>
                  <a:gd name="T11" fmla="*/ 74 h 97"/>
                  <a:gd name="T12" fmla="*/ 15 w 41"/>
                  <a:gd name="T13" fmla="*/ 52 h 97"/>
                  <a:gd name="T14" fmla="*/ 7 w 41"/>
                  <a:gd name="T15" fmla="*/ 26 h 97"/>
                  <a:gd name="T16" fmla="*/ 3 w 41"/>
                  <a:gd name="T17" fmla="*/ 0 h 97"/>
                  <a:gd name="T18" fmla="*/ 3 w 41"/>
                  <a:gd name="T19" fmla="*/ 7 h 97"/>
                  <a:gd name="T20" fmla="*/ 0 w 41"/>
                  <a:gd name="T21" fmla="*/ 11 h 97"/>
                  <a:gd name="T22" fmla="*/ 3 w 41"/>
                  <a:gd name="T23" fmla="*/ 41 h 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97"/>
                  <a:gd name="T38" fmla="*/ 41 w 41"/>
                  <a:gd name="T39" fmla="*/ 97 h 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97">
                    <a:moveTo>
                      <a:pt x="3" y="41"/>
                    </a:moveTo>
                    <a:lnTo>
                      <a:pt x="15" y="71"/>
                    </a:lnTo>
                    <a:lnTo>
                      <a:pt x="29" y="97"/>
                    </a:lnTo>
                    <a:lnTo>
                      <a:pt x="37" y="97"/>
                    </a:lnTo>
                    <a:lnTo>
                      <a:pt x="41" y="97"/>
                    </a:lnTo>
                    <a:lnTo>
                      <a:pt x="26" y="74"/>
                    </a:lnTo>
                    <a:lnTo>
                      <a:pt x="15" y="52"/>
                    </a:lnTo>
                    <a:lnTo>
                      <a:pt x="7" y="26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0" y="11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9457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83" name="Freeform 676"/>
              <p:cNvSpPr>
                <a:spLocks/>
              </p:cNvSpPr>
              <p:nvPr/>
            </p:nvSpPr>
            <p:spPr bwMode="auto">
              <a:xfrm>
                <a:off x="4178" y="852"/>
                <a:ext cx="44" cy="104"/>
              </a:xfrm>
              <a:custGeom>
                <a:avLst/>
                <a:gdLst>
                  <a:gd name="T0" fmla="*/ 0 w 44"/>
                  <a:gd name="T1" fmla="*/ 18 h 104"/>
                  <a:gd name="T2" fmla="*/ 7 w 44"/>
                  <a:gd name="T3" fmla="*/ 41 h 104"/>
                  <a:gd name="T4" fmla="*/ 15 w 44"/>
                  <a:gd name="T5" fmla="*/ 63 h 104"/>
                  <a:gd name="T6" fmla="*/ 22 w 44"/>
                  <a:gd name="T7" fmla="*/ 85 h 104"/>
                  <a:gd name="T8" fmla="*/ 37 w 44"/>
                  <a:gd name="T9" fmla="*/ 104 h 104"/>
                  <a:gd name="T10" fmla="*/ 41 w 44"/>
                  <a:gd name="T11" fmla="*/ 104 h 104"/>
                  <a:gd name="T12" fmla="*/ 44 w 44"/>
                  <a:gd name="T13" fmla="*/ 104 h 104"/>
                  <a:gd name="T14" fmla="*/ 29 w 44"/>
                  <a:gd name="T15" fmla="*/ 81 h 104"/>
                  <a:gd name="T16" fmla="*/ 18 w 44"/>
                  <a:gd name="T17" fmla="*/ 55 h 104"/>
                  <a:gd name="T18" fmla="*/ 11 w 44"/>
                  <a:gd name="T19" fmla="*/ 29 h 104"/>
                  <a:gd name="T20" fmla="*/ 7 w 44"/>
                  <a:gd name="T21" fmla="*/ 0 h 104"/>
                  <a:gd name="T22" fmla="*/ 3 w 44"/>
                  <a:gd name="T23" fmla="*/ 7 h 104"/>
                  <a:gd name="T24" fmla="*/ 0 w 44"/>
                  <a:gd name="T25" fmla="*/ 18 h 1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104"/>
                  <a:gd name="T41" fmla="*/ 44 w 44"/>
                  <a:gd name="T42" fmla="*/ 104 h 10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104">
                    <a:moveTo>
                      <a:pt x="0" y="18"/>
                    </a:moveTo>
                    <a:lnTo>
                      <a:pt x="7" y="41"/>
                    </a:lnTo>
                    <a:lnTo>
                      <a:pt x="15" y="63"/>
                    </a:lnTo>
                    <a:lnTo>
                      <a:pt x="22" y="85"/>
                    </a:lnTo>
                    <a:lnTo>
                      <a:pt x="37" y="104"/>
                    </a:lnTo>
                    <a:lnTo>
                      <a:pt x="41" y="104"/>
                    </a:lnTo>
                    <a:lnTo>
                      <a:pt x="44" y="104"/>
                    </a:lnTo>
                    <a:lnTo>
                      <a:pt x="29" y="81"/>
                    </a:lnTo>
                    <a:lnTo>
                      <a:pt x="18" y="55"/>
                    </a:lnTo>
                    <a:lnTo>
                      <a:pt x="11" y="29"/>
                    </a:lnTo>
                    <a:lnTo>
                      <a:pt x="7" y="0"/>
                    </a:lnTo>
                    <a:lnTo>
                      <a:pt x="3" y="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457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84" name="Freeform 677"/>
              <p:cNvSpPr>
                <a:spLocks/>
              </p:cNvSpPr>
              <p:nvPr/>
            </p:nvSpPr>
            <p:spPr bwMode="auto">
              <a:xfrm>
                <a:off x="4181" y="844"/>
                <a:ext cx="45" cy="112"/>
              </a:xfrm>
              <a:custGeom>
                <a:avLst/>
                <a:gdLst>
                  <a:gd name="T0" fmla="*/ 0 w 45"/>
                  <a:gd name="T1" fmla="*/ 15 h 112"/>
                  <a:gd name="T2" fmla="*/ 4 w 45"/>
                  <a:gd name="T3" fmla="*/ 41 h 112"/>
                  <a:gd name="T4" fmla="*/ 12 w 45"/>
                  <a:gd name="T5" fmla="*/ 67 h 112"/>
                  <a:gd name="T6" fmla="*/ 23 w 45"/>
                  <a:gd name="T7" fmla="*/ 89 h 112"/>
                  <a:gd name="T8" fmla="*/ 38 w 45"/>
                  <a:gd name="T9" fmla="*/ 112 h 112"/>
                  <a:gd name="T10" fmla="*/ 41 w 45"/>
                  <a:gd name="T11" fmla="*/ 112 h 112"/>
                  <a:gd name="T12" fmla="*/ 45 w 45"/>
                  <a:gd name="T13" fmla="*/ 108 h 112"/>
                  <a:gd name="T14" fmla="*/ 30 w 45"/>
                  <a:gd name="T15" fmla="*/ 86 h 112"/>
                  <a:gd name="T16" fmla="*/ 19 w 45"/>
                  <a:gd name="T17" fmla="*/ 60 h 112"/>
                  <a:gd name="T18" fmla="*/ 12 w 45"/>
                  <a:gd name="T19" fmla="*/ 30 h 112"/>
                  <a:gd name="T20" fmla="*/ 8 w 45"/>
                  <a:gd name="T21" fmla="*/ 0 h 112"/>
                  <a:gd name="T22" fmla="*/ 4 w 45"/>
                  <a:gd name="T23" fmla="*/ 8 h 112"/>
                  <a:gd name="T24" fmla="*/ 0 w 45"/>
                  <a:gd name="T25" fmla="*/ 15 h 1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112"/>
                  <a:gd name="T41" fmla="*/ 45 w 45"/>
                  <a:gd name="T42" fmla="*/ 112 h 1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112">
                    <a:moveTo>
                      <a:pt x="0" y="15"/>
                    </a:moveTo>
                    <a:lnTo>
                      <a:pt x="4" y="41"/>
                    </a:lnTo>
                    <a:lnTo>
                      <a:pt x="12" y="67"/>
                    </a:lnTo>
                    <a:lnTo>
                      <a:pt x="23" y="89"/>
                    </a:lnTo>
                    <a:lnTo>
                      <a:pt x="38" y="112"/>
                    </a:lnTo>
                    <a:lnTo>
                      <a:pt x="41" y="112"/>
                    </a:lnTo>
                    <a:lnTo>
                      <a:pt x="45" y="108"/>
                    </a:lnTo>
                    <a:lnTo>
                      <a:pt x="30" y="86"/>
                    </a:lnTo>
                    <a:lnTo>
                      <a:pt x="19" y="60"/>
                    </a:lnTo>
                    <a:lnTo>
                      <a:pt x="12" y="30"/>
                    </a:lnTo>
                    <a:lnTo>
                      <a:pt x="8" y="0"/>
                    </a:lnTo>
                    <a:lnTo>
                      <a:pt x="4" y="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57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85" name="Freeform 678"/>
              <p:cNvSpPr>
                <a:spLocks/>
              </p:cNvSpPr>
              <p:nvPr/>
            </p:nvSpPr>
            <p:spPr bwMode="auto">
              <a:xfrm>
                <a:off x="4185" y="837"/>
                <a:ext cx="45" cy="119"/>
              </a:xfrm>
              <a:custGeom>
                <a:avLst/>
                <a:gdLst>
                  <a:gd name="T0" fmla="*/ 0 w 45"/>
                  <a:gd name="T1" fmla="*/ 15 h 119"/>
                  <a:gd name="T2" fmla="*/ 4 w 45"/>
                  <a:gd name="T3" fmla="*/ 44 h 119"/>
                  <a:gd name="T4" fmla="*/ 11 w 45"/>
                  <a:gd name="T5" fmla="*/ 70 h 119"/>
                  <a:gd name="T6" fmla="*/ 22 w 45"/>
                  <a:gd name="T7" fmla="*/ 96 h 119"/>
                  <a:gd name="T8" fmla="*/ 37 w 45"/>
                  <a:gd name="T9" fmla="*/ 119 h 119"/>
                  <a:gd name="T10" fmla="*/ 41 w 45"/>
                  <a:gd name="T11" fmla="*/ 115 h 119"/>
                  <a:gd name="T12" fmla="*/ 45 w 45"/>
                  <a:gd name="T13" fmla="*/ 115 h 119"/>
                  <a:gd name="T14" fmla="*/ 30 w 45"/>
                  <a:gd name="T15" fmla="*/ 93 h 119"/>
                  <a:gd name="T16" fmla="*/ 15 w 45"/>
                  <a:gd name="T17" fmla="*/ 67 h 119"/>
                  <a:gd name="T18" fmla="*/ 11 w 45"/>
                  <a:gd name="T19" fmla="*/ 37 h 119"/>
                  <a:gd name="T20" fmla="*/ 8 w 45"/>
                  <a:gd name="T21" fmla="*/ 7 h 119"/>
                  <a:gd name="T22" fmla="*/ 8 w 45"/>
                  <a:gd name="T23" fmla="*/ 3 h 119"/>
                  <a:gd name="T24" fmla="*/ 8 w 45"/>
                  <a:gd name="T25" fmla="*/ 0 h 119"/>
                  <a:gd name="T26" fmla="*/ 4 w 45"/>
                  <a:gd name="T27" fmla="*/ 7 h 119"/>
                  <a:gd name="T28" fmla="*/ 0 w 45"/>
                  <a:gd name="T29" fmla="*/ 15 h 1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"/>
                  <a:gd name="T46" fmla="*/ 0 h 119"/>
                  <a:gd name="T47" fmla="*/ 45 w 45"/>
                  <a:gd name="T48" fmla="*/ 119 h 1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" h="119">
                    <a:moveTo>
                      <a:pt x="0" y="15"/>
                    </a:moveTo>
                    <a:lnTo>
                      <a:pt x="4" y="44"/>
                    </a:lnTo>
                    <a:lnTo>
                      <a:pt x="11" y="70"/>
                    </a:lnTo>
                    <a:lnTo>
                      <a:pt x="22" y="96"/>
                    </a:lnTo>
                    <a:lnTo>
                      <a:pt x="37" y="119"/>
                    </a:lnTo>
                    <a:lnTo>
                      <a:pt x="41" y="115"/>
                    </a:lnTo>
                    <a:lnTo>
                      <a:pt x="45" y="115"/>
                    </a:lnTo>
                    <a:lnTo>
                      <a:pt x="30" y="93"/>
                    </a:lnTo>
                    <a:lnTo>
                      <a:pt x="15" y="67"/>
                    </a:lnTo>
                    <a:lnTo>
                      <a:pt x="11" y="37"/>
                    </a:lnTo>
                    <a:lnTo>
                      <a:pt x="8" y="7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4" y="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5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86" name="Freeform 679"/>
              <p:cNvSpPr>
                <a:spLocks noEditPoints="1"/>
              </p:cNvSpPr>
              <p:nvPr/>
            </p:nvSpPr>
            <p:spPr bwMode="auto">
              <a:xfrm>
                <a:off x="4189" y="829"/>
                <a:ext cx="349" cy="123"/>
              </a:xfrm>
              <a:custGeom>
                <a:avLst/>
                <a:gdLst>
                  <a:gd name="T0" fmla="*/ 0 w 349"/>
                  <a:gd name="T1" fmla="*/ 15 h 123"/>
                  <a:gd name="T2" fmla="*/ 4 w 349"/>
                  <a:gd name="T3" fmla="*/ 45 h 123"/>
                  <a:gd name="T4" fmla="*/ 11 w 349"/>
                  <a:gd name="T5" fmla="*/ 75 h 123"/>
                  <a:gd name="T6" fmla="*/ 22 w 349"/>
                  <a:gd name="T7" fmla="*/ 101 h 123"/>
                  <a:gd name="T8" fmla="*/ 37 w 349"/>
                  <a:gd name="T9" fmla="*/ 123 h 123"/>
                  <a:gd name="T10" fmla="*/ 41 w 349"/>
                  <a:gd name="T11" fmla="*/ 123 h 123"/>
                  <a:gd name="T12" fmla="*/ 45 w 349"/>
                  <a:gd name="T13" fmla="*/ 123 h 123"/>
                  <a:gd name="T14" fmla="*/ 30 w 349"/>
                  <a:gd name="T15" fmla="*/ 97 h 123"/>
                  <a:gd name="T16" fmla="*/ 15 w 349"/>
                  <a:gd name="T17" fmla="*/ 71 h 123"/>
                  <a:gd name="T18" fmla="*/ 11 w 349"/>
                  <a:gd name="T19" fmla="*/ 45 h 123"/>
                  <a:gd name="T20" fmla="*/ 7 w 349"/>
                  <a:gd name="T21" fmla="*/ 15 h 123"/>
                  <a:gd name="T22" fmla="*/ 7 w 349"/>
                  <a:gd name="T23" fmla="*/ 8 h 123"/>
                  <a:gd name="T24" fmla="*/ 7 w 349"/>
                  <a:gd name="T25" fmla="*/ 0 h 123"/>
                  <a:gd name="T26" fmla="*/ 4 w 349"/>
                  <a:gd name="T27" fmla="*/ 8 h 123"/>
                  <a:gd name="T28" fmla="*/ 0 w 349"/>
                  <a:gd name="T29" fmla="*/ 15 h 123"/>
                  <a:gd name="T30" fmla="*/ 349 w 349"/>
                  <a:gd name="T31" fmla="*/ 56 h 123"/>
                  <a:gd name="T32" fmla="*/ 349 w 349"/>
                  <a:gd name="T33" fmla="*/ 56 h 123"/>
                  <a:gd name="T34" fmla="*/ 349 w 349"/>
                  <a:gd name="T35" fmla="*/ 56 h 123"/>
                  <a:gd name="T36" fmla="*/ 349 w 349"/>
                  <a:gd name="T37" fmla="*/ 56 h 1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49"/>
                  <a:gd name="T58" fmla="*/ 0 h 123"/>
                  <a:gd name="T59" fmla="*/ 349 w 349"/>
                  <a:gd name="T60" fmla="*/ 123 h 1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49" h="123">
                    <a:moveTo>
                      <a:pt x="0" y="15"/>
                    </a:moveTo>
                    <a:lnTo>
                      <a:pt x="4" y="45"/>
                    </a:lnTo>
                    <a:lnTo>
                      <a:pt x="11" y="75"/>
                    </a:lnTo>
                    <a:lnTo>
                      <a:pt x="22" y="101"/>
                    </a:lnTo>
                    <a:lnTo>
                      <a:pt x="37" y="123"/>
                    </a:lnTo>
                    <a:lnTo>
                      <a:pt x="41" y="123"/>
                    </a:lnTo>
                    <a:lnTo>
                      <a:pt x="45" y="123"/>
                    </a:lnTo>
                    <a:lnTo>
                      <a:pt x="30" y="97"/>
                    </a:lnTo>
                    <a:lnTo>
                      <a:pt x="15" y="71"/>
                    </a:lnTo>
                    <a:lnTo>
                      <a:pt x="11" y="45"/>
                    </a:lnTo>
                    <a:lnTo>
                      <a:pt x="7" y="1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4" y="8"/>
                    </a:lnTo>
                    <a:lnTo>
                      <a:pt x="0" y="15"/>
                    </a:lnTo>
                    <a:close/>
                    <a:moveTo>
                      <a:pt x="349" y="56"/>
                    </a:moveTo>
                    <a:lnTo>
                      <a:pt x="349" y="56"/>
                    </a:lnTo>
                    <a:close/>
                  </a:path>
                </a:pathLst>
              </a:custGeom>
              <a:solidFill>
                <a:srgbClr val="9658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87" name="Freeform 680"/>
              <p:cNvSpPr>
                <a:spLocks noEditPoints="1"/>
              </p:cNvSpPr>
              <p:nvPr/>
            </p:nvSpPr>
            <p:spPr bwMode="auto">
              <a:xfrm>
                <a:off x="4193" y="822"/>
                <a:ext cx="345" cy="130"/>
              </a:xfrm>
              <a:custGeom>
                <a:avLst/>
                <a:gdLst>
                  <a:gd name="T0" fmla="*/ 0 w 345"/>
                  <a:gd name="T1" fmla="*/ 15 h 130"/>
                  <a:gd name="T2" fmla="*/ 0 w 345"/>
                  <a:gd name="T3" fmla="*/ 18 h 130"/>
                  <a:gd name="T4" fmla="*/ 0 w 345"/>
                  <a:gd name="T5" fmla="*/ 22 h 130"/>
                  <a:gd name="T6" fmla="*/ 3 w 345"/>
                  <a:gd name="T7" fmla="*/ 52 h 130"/>
                  <a:gd name="T8" fmla="*/ 7 w 345"/>
                  <a:gd name="T9" fmla="*/ 82 h 130"/>
                  <a:gd name="T10" fmla="*/ 22 w 345"/>
                  <a:gd name="T11" fmla="*/ 108 h 130"/>
                  <a:gd name="T12" fmla="*/ 37 w 345"/>
                  <a:gd name="T13" fmla="*/ 130 h 130"/>
                  <a:gd name="T14" fmla="*/ 41 w 345"/>
                  <a:gd name="T15" fmla="*/ 130 h 130"/>
                  <a:gd name="T16" fmla="*/ 44 w 345"/>
                  <a:gd name="T17" fmla="*/ 126 h 130"/>
                  <a:gd name="T18" fmla="*/ 29 w 345"/>
                  <a:gd name="T19" fmla="*/ 104 h 130"/>
                  <a:gd name="T20" fmla="*/ 14 w 345"/>
                  <a:gd name="T21" fmla="*/ 78 h 130"/>
                  <a:gd name="T22" fmla="*/ 11 w 345"/>
                  <a:gd name="T23" fmla="*/ 52 h 130"/>
                  <a:gd name="T24" fmla="*/ 7 w 345"/>
                  <a:gd name="T25" fmla="*/ 22 h 130"/>
                  <a:gd name="T26" fmla="*/ 7 w 345"/>
                  <a:gd name="T27" fmla="*/ 11 h 130"/>
                  <a:gd name="T28" fmla="*/ 7 w 345"/>
                  <a:gd name="T29" fmla="*/ 0 h 130"/>
                  <a:gd name="T30" fmla="*/ 3 w 345"/>
                  <a:gd name="T31" fmla="*/ 7 h 130"/>
                  <a:gd name="T32" fmla="*/ 0 w 345"/>
                  <a:gd name="T33" fmla="*/ 15 h 130"/>
                  <a:gd name="T34" fmla="*/ 342 w 345"/>
                  <a:gd name="T35" fmla="*/ 59 h 130"/>
                  <a:gd name="T36" fmla="*/ 345 w 345"/>
                  <a:gd name="T37" fmla="*/ 63 h 130"/>
                  <a:gd name="T38" fmla="*/ 345 w 345"/>
                  <a:gd name="T39" fmla="*/ 59 h 130"/>
                  <a:gd name="T40" fmla="*/ 345 w 345"/>
                  <a:gd name="T41" fmla="*/ 56 h 130"/>
                  <a:gd name="T42" fmla="*/ 345 w 345"/>
                  <a:gd name="T43" fmla="*/ 59 h 130"/>
                  <a:gd name="T44" fmla="*/ 342 w 345"/>
                  <a:gd name="T45" fmla="*/ 59 h 1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5"/>
                  <a:gd name="T70" fmla="*/ 0 h 130"/>
                  <a:gd name="T71" fmla="*/ 345 w 345"/>
                  <a:gd name="T72" fmla="*/ 130 h 1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5" h="130">
                    <a:moveTo>
                      <a:pt x="0" y="15"/>
                    </a:moveTo>
                    <a:lnTo>
                      <a:pt x="0" y="18"/>
                    </a:lnTo>
                    <a:lnTo>
                      <a:pt x="0" y="22"/>
                    </a:lnTo>
                    <a:lnTo>
                      <a:pt x="3" y="52"/>
                    </a:lnTo>
                    <a:lnTo>
                      <a:pt x="7" y="82"/>
                    </a:lnTo>
                    <a:lnTo>
                      <a:pt x="22" y="108"/>
                    </a:lnTo>
                    <a:lnTo>
                      <a:pt x="37" y="130"/>
                    </a:lnTo>
                    <a:lnTo>
                      <a:pt x="41" y="130"/>
                    </a:lnTo>
                    <a:lnTo>
                      <a:pt x="44" y="126"/>
                    </a:lnTo>
                    <a:lnTo>
                      <a:pt x="29" y="104"/>
                    </a:lnTo>
                    <a:lnTo>
                      <a:pt x="14" y="78"/>
                    </a:lnTo>
                    <a:lnTo>
                      <a:pt x="11" y="52"/>
                    </a:lnTo>
                    <a:lnTo>
                      <a:pt x="7" y="22"/>
                    </a:lnTo>
                    <a:lnTo>
                      <a:pt x="7" y="11"/>
                    </a:lnTo>
                    <a:lnTo>
                      <a:pt x="7" y="0"/>
                    </a:lnTo>
                    <a:lnTo>
                      <a:pt x="3" y="7"/>
                    </a:lnTo>
                    <a:lnTo>
                      <a:pt x="0" y="15"/>
                    </a:lnTo>
                    <a:close/>
                    <a:moveTo>
                      <a:pt x="342" y="59"/>
                    </a:moveTo>
                    <a:lnTo>
                      <a:pt x="345" y="63"/>
                    </a:lnTo>
                    <a:lnTo>
                      <a:pt x="345" y="59"/>
                    </a:lnTo>
                    <a:lnTo>
                      <a:pt x="345" y="56"/>
                    </a:lnTo>
                    <a:lnTo>
                      <a:pt x="345" y="59"/>
                    </a:lnTo>
                    <a:lnTo>
                      <a:pt x="342" y="59"/>
                    </a:lnTo>
                    <a:close/>
                  </a:path>
                </a:pathLst>
              </a:custGeom>
              <a:solidFill>
                <a:srgbClr val="9758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88" name="Freeform 681"/>
              <p:cNvSpPr>
                <a:spLocks noEditPoints="1"/>
              </p:cNvSpPr>
              <p:nvPr/>
            </p:nvSpPr>
            <p:spPr bwMode="auto">
              <a:xfrm>
                <a:off x="4196" y="814"/>
                <a:ext cx="342" cy="138"/>
              </a:xfrm>
              <a:custGeom>
                <a:avLst/>
                <a:gdLst>
                  <a:gd name="T0" fmla="*/ 0 w 342"/>
                  <a:gd name="T1" fmla="*/ 15 h 138"/>
                  <a:gd name="T2" fmla="*/ 0 w 342"/>
                  <a:gd name="T3" fmla="*/ 23 h 138"/>
                  <a:gd name="T4" fmla="*/ 0 w 342"/>
                  <a:gd name="T5" fmla="*/ 30 h 138"/>
                  <a:gd name="T6" fmla="*/ 4 w 342"/>
                  <a:gd name="T7" fmla="*/ 60 h 138"/>
                  <a:gd name="T8" fmla="*/ 8 w 342"/>
                  <a:gd name="T9" fmla="*/ 86 h 138"/>
                  <a:gd name="T10" fmla="*/ 23 w 342"/>
                  <a:gd name="T11" fmla="*/ 112 h 138"/>
                  <a:gd name="T12" fmla="*/ 38 w 342"/>
                  <a:gd name="T13" fmla="*/ 138 h 138"/>
                  <a:gd name="T14" fmla="*/ 41 w 342"/>
                  <a:gd name="T15" fmla="*/ 134 h 138"/>
                  <a:gd name="T16" fmla="*/ 45 w 342"/>
                  <a:gd name="T17" fmla="*/ 134 h 138"/>
                  <a:gd name="T18" fmla="*/ 30 w 342"/>
                  <a:gd name="T19" fmla="*/ 112 h 138"/>
                  <a:gd name="T20" fmla="*/ 15 w 342"/>
                  <a:gd name="T21" fmla="*/ 86 h 138"/>
                  <a:gd name="T22" fmla="*/ 11 w 342"/>
                  <a:gd name="T23" fmla="*/ 60 h 138"/>
                  <a:gd name="T24" fmla="*/ 8 w 342"/>
                  <a:gd name="T25" fmla="*/ 30 h 138"/>
                  <a:gd name="T26" fmla="*/ 8 w 342"/>
                  <a:gd name="T27" fmla="*/ 15 h 138"/>
                  <a:gd name="T28" fmla="*/ 8 w 342"/>
                  <a:gd name="T29" fmla="*/ 0 h 138"/>
                  <a:gd name="T30" fmla="*/ 4 w 342"/>
                  <a:gd name="T31" fmla="*/ 8 h 138"/>
                  <a:gd name="T32" fmla="*/ 0 w 342"/>
                  <a:gd name="T33" fmla="*/ 15 h 138"/>
                  <a:gd name="T34" fmla="*/ 342 w 342"/>
                  <a:gd name="T35" fmla="*/ 71 h 138"/>
                  <a:gd name="T36" fmla="*/ 342 w 342"/>
                  <a:gd name="T37" fmla="*/ 71 h 138"/>
                  <a:gd name="T38" fmla="*/ 342 w 342"/>
                  <a:gd name="T39" fmla="*/ 64 h 138"/>
                  <a:gd name="T40" fmla="*/ 339 w 342"/>
                  <a:gd name="T41" fmla="*/ 56 h 138"/>
                  <a:gd name="T42" fmla="*/ 339 w 342"/>
                  <a:gd name="T43" fmla="*/ 64 h 138"/>
                  <a:gd name="T44" fmla="*/ 339 w 342"/>
                  <a:gd name="T45" fmla="*/ 67 h 138"/>
                  <a:gd name="T46" fmla="*/ 342 w 342"/>
                  <a:gd name="T47" fmla="*/ 71 h 1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42"/>
                  <a:gd name="T73" fmla="*/ 0 h 138"/>
                  <a:gd name="T74" fmla="*/ 342 w 342"/>
                  <a:gd name="T75" fmla="*/ 138 h 1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42" h="138">
                    <a:moveTo>
                      <a:pt x="0" y="15"/>
                    </a:moveTo>
                    <a:lnTo>
                      <a:pt x="0" y="23"/>
                    </a:lnTo>
                    <a:lnTo>
                      <a:pt x="0" y="30"/>
                    </a:lnTo>
                    <a:lnTo>
                      <a:pt x="4" y="60"/>
                    </a:lnTo>
                    <a:lnTo>
                      <a:pt x="8" y="86"/>
                    </a:lnTo>
                    <a:lnTo>
                      <a:pt x="23" y="112"/>
                    </a:lnTo>
                    <a:lnTo>
                      <a:pt x="38" y="138"/>
                    </a:lnTo>
                    <a:lnTo>
                      <a:pt x="41" y="134"/>
                    </a:lnTo>
                    <a:lnTo>
                      <a:pt x="45" y="134"/>
                    </a:lnTo>
                    <a:lnTo>
                      <a:pt x="30" y="112"/>
                    </a:lnTo>
                    <a:lnTo>
                      <a:pt x="15" y="86"/>
                    </a:lnTo>
                    <a:lnTo>
                      <a:pt x="11" y="60"/>
                    </a:lnTo>
                    <a:lnTo>
                      <a:pt x="8" y="30"/>
                    </a:lnTo>
                    <a:lnTo>
                      <a:pt x="8" y="15"/>
                    </a:lnTo>
                    <a:lnTo>
                      <a:pt x="8" y="0"/>
                    </a:lnTo>
                    <a:lnTo>
                      <a:pt x="4" y="8"/>
                    </a:lnTo>
                    <a:lnTo>
                      <a:pt x="0" y="15"/>
                    </a:lnTo>
                    <a:close/>
                    <a:moveTo>
                      <a:pt x="342" y="71"/>
                    </a:moveTo>
                    <a:lnTo>
                      <a:pt x="342" y="71"/>
                    </a:lnTo>
                    <a:lnTo>
                      <a:pt x="342" y="64"/>
                    </a:lnTo>
                    <a:lnTo>
                      <a:pt x="339" y="56"/>
                    </a:lnTo>
                    <a:lnTo>
                      <a:pt x="339" y="64"/>
                    </a:lnTo>
                    <a:lnTo>
                      <a:pt x="339" y="67"/>
                    </a:lnTo>
                    <a:lnTo>
                      <a:pt x="342" y="71"/>
                    </a:lnTo>
                    <a:close/>
                  </a:path>
                </a:pathLst>
              </a:custGeom>
              <a:solidFill>
                <a:srgbClr val="985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89" name="Freeform 682"/>
              <p:cNvSpPr>
                <a:spLocks noEditPoints="1"/>
              </p:cNvSpPr>
              <p:nvPr/>
            </p:nvSpPr>
            <p:spPr bwMode="auto">
              <a:xfrm>
                <a:off x="4200" y="811"/>
                <a:ext cx="338" cy="137"/>
              </a:xfrm>
              <a:custGeom>
                <a:avLst/>
                <a:gdLst>
                  <a:gd name="T0" fmla="*/ 0 w 338"/>
                  <a:gd name="T1" fmla="*/ 11 h 137"/>
                  <a:gd name="T2" fmla="*/ 0 w 338"/>
                  <a:gd name="T3" fmla="*/ 22 h 137"/>
                  <a:gd name="T4" fmla="*/ 0 w 338"/>
                  <a:gd name="T5" fmla="*/ 33 h 137"/>
                  <a:gd name="T6" fmla="*/ 4 w 338"/>
                  <a:gd name="T7" fmla="*/ 63 h 137"/>
                  <a:gd name="T8" fmla="*/ 7 w 338"/>
                  <a:gd name="T9" fmla="*/ 89 h 137"/>
                  <a:gd name="T10" fmla="*/ 22 w 338"/>
                  <a:gd name="T11" fmla="*/ 115 h 137"/>
                  <a:gd name="T12" fmla="*/ 37 w 338"/>
                  <a:gd name="T13" fmla="*/ 137 h 137"/>
                  <a:gd name="T14" fmla="*/ 41 w 338"/>
                  <a:gd name="T15" fmla="*/ 137 h 137"/>
                  <a:gd name="T16" fmla="*/ 45 w 338"/>
                  <a:gd name="T17" fmla="*/ 134 h 137"/>
                  <a:gd name="T18" fmla="*/ 30 w 338"/>
                  <a:gd name="T19" fmla="*/ 111 h 137"/>
                  <a:gd name="T20" fmla="*/ 15 w 338"/>
                  <a:gd name="T21" fmla="*/ 89 h 137"/>
                  <a:gd name="T22" fmla="*/ 7 w 338"/>
                  <a:gd name="T23" fmla="*/ 63 h 137"/>
                  <a:gd name="T24" fmla="*/ 7 w 338"/>
                  <a:gd name="T25" fmla="*/ 33 h 137"/>
                  <a:gd name="T26" fmla="*/ 7 w 338"/>
                  <a:gd name="T27" fmla="*/ 15 h 137"/>
                  <a:gd name="T28" fmla="*/ 11 w 338"/>
                  <a:gd name="T29" fmla="*/ 0 h 137"/>
                  <a:gd name="T30" fmla="*/ 4 w 338"/>
                  <a:gd name="T31" fmla="*/ 3 h 137"/>
                  <a:gd name="T32" fmla="*/ 0 w 338"/>
                  <a:gd name="T33" fmla="*/ 11 h 137"/>
                  <a:gd name="T34" fmla="*/ 335 w 338"/>
                  <a:gd name="T35" fmla="*/ 70 h 137"/>
                  <a:gd name="T36" fmla="*/ 338 w 338"/>
                  <a:gd name="T37" fmla="*/ 70 h 137"/>
                  <a:gd name="T38" fmla="*/ 338 w 338"/>
                  <a:gd name="T39" fmla="*/ 67 h 137"/>
                  <a:gd name="T40" fmla="*/ 335 w 338"/>
                  <a:gd name="T41" fmla="*/ 59 h 137"/>
                  <a:gd name="T42" fmla="*/ 331 w 338"/>
                  <a:gd name="T43" fmla="*/ 55 h 137"/>
                  <a:gd name="T44" fmla="*/ 331 w 338"/>
                  <a:gd name="T45" fmla="*/ 59 h 137"/>
                  <a:gd name="T46" fmla="*/ 331 w 338"/>
                  <a:gd name="T47" fmla="*/ 67 h 137"/>
                  <a:gd name="T48" fmla="*/ 335 w 338"/>
                  <a:gd name="T49" fmla="*/ 70 h 1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8"/>
                  <a:gd name="T76" fmla="*/ 0 h 137"/>
                  <a:gd name="T77" fmla="*/ 338 w 338"/>
                  <a:gd name="T78" fmla="*/ 137 h 1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8" h="137">
                    <a:moveTo>
                      <a:pt x="0" y="11"/>
                    </a:moveTo>
                    <a:lnTo>
                      <a:pt x="0" y="22"/>
                    </a:lnTo>
                    <a:lnTo>
                      <a:pt x="0" y="33"/>
                    </a:lnTo>
                    <a:lnTo>
                      <a:pt x="4" y="63"/>
                    </a:lnTo>
                    <a:lnTo>
                      <a:pt x="7" y="89"/>
                    </a:lnTo>
                    <a:lnTo>
                      <a:pt x="22" y="115"/>
                    </a:lnTo>
                    <a:lnTo>
                      <a:pt x="37" y="137"/>
                    </a:lnTo>
                    <a:lnTo>
                      <a:pt x="41" y="137"/>
                    </a:lnTo>
                    <a:lnTo>
                      <a:pt x="45" y="134"/>
                    </a:lnTo>
                    <a:lnTo>
                      <a:pt x="30" y="111"/>
                    </a:lnTo>
                    <a:lnTo>
                      <a:pt x="15" y="89"/>
                    </a:lnTo>
                    <a:lnTo>
                      <a:pt x="7" y="63"/>
                    </a:lnTo>
                    <a:lnTo>
                      <a:pt x="7" y="33"/>
                    </a:lnTo>
                    <a:lnTo>
                      <a:pt x="7" y="15"/>
                    </a:lnTo>
                    <a:lnTo>
                      <a:pt x="11" y="0"/>
                    </a:lnTo>
                    <a:lnTo>
                      <a:pt x="4" y="3"/>
                    </a:lnTo>
                    <a:lnTo>
                      <a:pt x="0" y="11"/>
                    </a:lnTo>
                    <a:close/>
                    <a:moveTo>
                      <a:pt x="335" y="70"/>
                    </a:moveTo>
                    <a:lnTo>
                      <a:pt x="338" y="70"/>
                    </a:lnTo>
                    <a:lnTo>
                      <a:pt x="338" y="67"/>
                    </a:lnTo>
                    <a:lnTo>
                      <a:pt x="335" y="59"/>
                    </a:lnTo>
                    <a:lnTo>
                      <a:pt x="331" y="55"/>
                    </a:lnTo>
                    <a:lnTo>
                      <a:pt x="331" y="59"/>
                    </a:lnTo>
                    <a:lnTo>
                      <a:pt x="331" y="67"/>
                    </a:lnTo>
                    <a:lnTo>
                      <a:pt x="335" y="70"/>
                    </a:lnTo>
                    <a:close/>
                  </a:path>
                </a:pathLst>
              </a:custGeom>
              <a:solidFill>
                <a:srgbClr val="985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90" name="Freeform 683"/>
              <p:cNvSpPr>
                <a:spLocks noEditPoints="1"/>
              </p:cNvSpPr>
              <p:nvPr/>
            </p:nvSpPr>
            <p:spPr bwMode="auto">
              <a:xfrm>
                <a:off x="4204" y="803"/>
                <a:ext cx="331" cy="145"/>
              </a:xfrm>
              <a:custGeom>
                <a:avLst/>
                <a:gdLst>
                  <a:gd name="T0" fmla="*/ 0 w 331"/>
                  <a:gd name="T1" fmla="*/ 11 h 145"/>
                  <a:gd name="T2" fmla="*/ 0 w 331"/>
                  <a:gd name="T3" fmla="*/ 26 h 145"/>
                  <a:gd name="T4" fmla="*/ 0 w 331"/>
                  <a:gd name="T5" fmla="*/ 41 h 145"/>
                  <a:gd name="T6" fmla="*/ 3 w 331"/>
                  <a:gd name="T7" fmla="*/ 71 h 145"/>
                  <a:gd name="T8" fmla="*/ 7 w 331"/>
                  <a:gd name="T9" fmla="*/ 97 h 145"/>
                  <a:gd name="T10" fmla="*/ 22 w 331"/>
                  <a:gd name="T11" fmla="*/ 123 h 145"/>
                  <a:gd name="T12" fmla="*/ 37 w 331"/>
                  <a:gd name="T13" fmla="*/ 145 h 145"/>
                  <a:gd name="T14" fmla="*/ 41 w 331"/>
                  <a:gd name="T15" fmla="*/ 142 h 145"/>
                  <a:gd name="T16" fmla="*/ 44 w 331"/>
                  <a:gd name="T17" fmla="*/ 142 h 145"/>
                  <a:gd name="T18" fmla="*/ 26 w 331"/>
                  <a:gd name="T19" fmla="*/ 119 h 145"/>
                  <a:gd name="T20" fmla="*/ 15 w 331"/>
                  <a:gd name="T21" fmla="*/ 97 h 145"/>
                  <a:gd name="T22" fmla="*/ 7 w 331"/>
                  <a:gd name="T23" fmla="*/ 67 h 145"/>
                  <a:gd name="T24" fmla="*/ 7 w 331"/>
                  <a:gd name="T25" fmla="*/ 41 h 145"/>
                  <a:gd name="T26" fmla="*/ 7 w 331"/>
                  <a:gd name="T27" fmla="*/ 19 h 145"/>
                  <a:gd name="T28" fmla="*/ 11 w 331"/>
                  <a:gd name="T29" fmla="*/ 0 h 145"/>
                  <a:gd name="T30" fmla="*/ 7 w 331"/>
                  <a:gd name="T31" fmla="*/ 8 h 145"/>
                  <a:gd name="T32" fmla="*/ 0 w 331"/>
                  <a:gd name="T33" fmla="*/ 11 h 145"/>
                  <a:gd name="T34" fmla="*/ 331 w 331"/>
                  <a:gd name="T35" fmla="*/ 78 h 145"/>
                  <a:gd name="T36" fmla="*/ 331 w 331"/>
                  <a:gd name="T37" fmla="*/ 75 h 145"/>
                  <a:gd name="T38" fmla="*/ 331 w 331"/>
                  <a:gd name="T39" fmla="*/ 67 h 145"/>
                  <a:gd name="T40" fmla="*/ 327 w 331"/>
                  <a:gd name="T41" fmla="*/ 60 h 145"/>
                  <a:gd name="T42" fmla="*/ 327 w 331"/>
                  <a:gd name="T43" fmla="*/ 52 h 145"/>
                  <a:gd name="T44" fmla="*/ 323 w 331"/>
                  <a:gd name="T45" fmla="*/ 63 h 145"/>
                  <a:gd name="T46" fmla="*/ 323 w 331"/>
                  <a:gd name="T47" fmla="*/ 71 h 145"/>
                  <a:gd name="T48" fmla="*/ 331 w 331"/>
                  <a:gd name="T49" fmla="*/ 78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1"/>
                  <a:gd name="T76" fmla="*/ 0 h 145"/>
                  <a:gd name="T77" fmla="*/ 331 w 331"/>
                  <a:gd name="T78" fmla="*/ 145 h 1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1" h="145">
                    <a:moveTo>
                      <a:pt x="0" y="11"/>
                    </a:moveTo>
                    <a:lnTo>
                      <a:pt x="0" y="26"/>
                    </a:lnTo>
                    <a:lnTo>
                      <a:pt x="0" y="41"/>
                    </a:lnTo>
                    <a:lnTo>
                      <a:pt x="3" y="71"/>
                    </a:lnTo>
                    <a:lnTo>
                      <a:pt x="7" y="97"/>
                    </a:lnTo>
                    <a:lnTo>
                      <a:pt x="22" y="123"/>
                    </a:lnTo>
                    <a:lnTo>
                      <a:pt x="37" y="145"/>
                    </a:lnTo>
                    <a:lnTo>
                      <a:pt x="41" y="142"/>
                    </a:lnTo>
                    <a:lnTo>
                      <a:pt x="44" y="142"/>
                    </a:lnTo>
                    <a:lnTo>
                      <a:pt x="26" y="119"/>
                    </a:lnTo>
                    <a:lnTo>
                      <a:pt x="15" y="97"/>
                    </a:lnTo>
                    <a:lnTo>
                      <a:pt x="7" y="67"/>
                    </a:lnTo>
                    <a:lnTo>
                      <a:pt x="7" y="41"/>
                    </a:lnTo>
                    <a:lnTo>
                      <a:pt x="7" y="19"/>
                    </a:lnTo>
                    <a:lnTo>
                      <a:pt x="11" y="0"/>
                    </a:lnTo>
                    <a:lnTo>
                      <a:pt x="7" y="8"/>
                    </a:lnTo>
                    <a:lnTo>
                      <a:pt x="0" y="11"/>
                    </a:lnTo>
                    <a:close/>
                    <a:moveTo>
                      <a:pt x="331" y="78"/>
                    </a:moveTo>
                    <a:lnTo>
                      <a:pt x="331" y="75"/>
                    </a:lnTo>
                    <a:lnTo>
                      <a:pt x="331" y="67"/>
                    </a:lnTo>
                    <a:lnTo>
                      <a:pt x="327" y="60"/>
                    </a:lnTo>
                    <a:lnTo>
                      <a:pt x="327" y="52"/>
                    </a:lnTo>
                    <a:lnTo>
                      <a:pt x="323" y="63"/>
                    </a:lnTo>
                    <a:lnTo>
                      <a:pt x="323" y="71"/>
                    </a:lnTo>
                    <a:lnTo>
                      <a:pt x="331" y="78"/>
                    </a:lnTo>
                    <a:close/>
                  </a:path>
                </a:pathLst>
              </a:custGeom>
              <a:solidFill>
                <a:srgbClr val="985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91" name="Freeform 684"/>
              <p:cNvSpPr>
                <a:spLocks noEditPoints="1"/>
              </p:cNvSpPr>
              <p:nvPr/>
            </p:nvSpPr>
            <p:spPr bwMode="auto">
              <a:xfrm>
                <a:off x="4207" y="796"/>
                <a:ext cx="324" cy="149"/>
              </a:xfrm>
              <a:custGeom>
                <a:avLst/>
                <a:gdLst>
                  <a:gd name="T0" fmla="*/ 4 w 324"/>
                  <a:gd name="T1" fmla="*/ 15 h 149"/>
                  <a:gd name="T2" fmla="*/ 0 w 324"/>
                  <a:gd name="T3" fmla="*/ 30 h 149"/>
                  <a:gd name="T4" fmla="*/ 0 w 324"/>
                  <a:gd name="T5" fmla="*/ 48 h 149"/>
                  <a:gd name="T6" fmla="*/ 0 w 324"/>
                  <a:gd name="T7" fmla="*/ 78 h 149"/>
                  <a:gd name="T8" fmla="*/ 8 w 324"/>
                  <a:gd name="T9" fmla="*/ 104 h 149"/>
                  <a:gd name="T10" fmla="*/ 23 w 324"/>
                  <a:gd name="T11" fmla="*/ 126 h 149"/>
                  <a:gd name="T12" fmla="*/ 38 w 324"/>
                  <a:gd name="T13" fmla="*/ 149 h 149"/>
                  <a:gd name="T14" fmla="*/ 41 w 324"/>
                  <a:gd name="T15" fmla="*/ 149 h 149"/>
                  <a:gd name="T16" fmla="*/ 41 w 324"/>
                  <a:gd name="T17" fmla="*/ 145 h 149"/>
                  <a:gd name="T18" fmla="*/ 27 w 324"/>
                  <a:gd name="T19" fmla="*/ 126 h 149"/>
                  <a:gd name="T20" fmla="*/ 15 w 324"/>
                  <a:gd name="T21" fmla="*/ 100 h 149"/>
                  <a:gd name="T22" fmla="*/ 8 w 324"/>
                  <a:gd name="T23" fmla="*/ 74 h 149"/>
                  <a:gd name="T24" fmla="*/ 8 w 324"/>
                  <a:gd name="T25" fmla="*/ 48 h 149"/>
                  <a:gd name="T26" fmla="*/ 8 w 324"/>
                  <a:gd name="T27" fmla="*/ 22 h 149"/>
                  <a:gd name="T28" fmla="*/ 15 w 324"/>
                  <a:gd name="T29" fmla="*/ 0 h 149"/>
                  <a:gd name="T30" fmla="*/ 8 w 324"/>
                  <a:gd name="T31" fmla="*/ 7 h 149"/>
                  <a:gd name="T32" fmla="*/ 4 w 324"/>
                  <a:gd name="T33" fmla="*/ 15 h 149"/>
                  <a:gd name="T34" fmla="*/ 324 w 324"/>
                  <a:gd name="T35" fmla="*/ 82 h 149"/>
                  <a:gd name="T36" fmla="*/ 324 w 324"/>
                  <a:gd name="T37" fmla="*/ 74 h 149"/>
                  <a:gd name="T38" fmla="*/ 324 w 324"/>
                  <a:gd name="T39" fmla="*/ 70 h 149"/>
                  <a:gd name="T40" fmla="*/ 324 w 324"/>
                  <a:gd name="T41" fmla="*/ 59 h 149"/>
                  <a:gd name="T42" fmla="*/ 320 w 324"/>
                  <a:gd name="T43" fmla="*/ 52 h 149"/>
                  <a:gd name="T44" fmla="*/ 317 w 324"/>
                  <a:gd name="T45" fmla="*/ 67 h 149"/>
                  <a:gd name="T46" fmla="*/ 317 w 324"/>
                  <a:gd name="T47" fmla="*/ 78 h 149"/>
                  <a:gd name="T48" fmla="*/ 324 w 324"/>
                  <a:gd name="T49" fmla="*/ 82 h 1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24"/>
                  <a:gd name="T76" fmla="*/ 0 h 149"/>
                  <a:gd name="T77" fmla="*/ 324 w 324"/>
                  <a:gd name="T78" fmla="*/ 149 h 1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24" h="149">
                    <a:moveTo>
                      <a:pt x="4" y="15"/>
                    </a:moveTo>
                    <a:lnTo>
                      <a:pt x="0" y="30"/>
                    </a:lnTo>
                    <a:lnTo>
                      <a:pt x="0" y="48"/>
                    </a:lnTo>
                    <a:lnTo>
                      <a:pt x="0" y="78"/>
                    </a:lnTo>
                    <a:lnTo>
                      <a:pt x="8" y="104"/>
                    </a:lnTo>
                    <a:lnTo>
                      <a:pt x="23" y="126"/>
                    </a:lnTo>
                    <a:lnTo>
                      <a:pt x="38" y="149"/>
                    </a:lnTo>
                    <a:lnTo>
                      <a:pt x="41" y="149"/>
                    </a:lnTo>
                    <a:lnTo>
                      <a:pt x="41" y="145"/>
                    </a:lnTo>
                    <a:lnTo>
                      <a:pt x="27" y="126"/>
                    </a:lnTo>
                    <a:lnTo>
                      <a:pt x="15" y="100"/>
                    </a:lnTo>
                    <a:lnTo>
                      <a:pt x="8" y="74"/>
                    </a:lnTo>
                    <a:lnTo>
                      <a:pt x="8" y="48"/>
                    </a:lnTo>
                    <a:lnTo>
                      <a:pt x="8" y="22"/>
                    </a:lnTo>
                    <a:lnTo>
                      <a:pt x="15" y="0"/>
                    </a:lnTo>
                    <a:lnTo>
                      <a:pt x="8" y="7"/>
                    </a:lnTo>
                    <a:lnTo>
                      <a:pt x="4" y="15"/>
                    </a:lnTo>
                    <a:close/>
                    <a:moveTo>
                      <a:pt x="324" y="82"/>
                    </a:moveTo>
                    <a:lnTo>
                      <a:pt x="324" y="74"/>
                    </a:lnTo>
                    <a:lnTo>
                      <a:pt x="324" y="70"/>
                    </a:lnTo>
                    <a:lnTo>
                      <a:pt x="324" y="59"/>
                    </a:lnTo>
                    <a:lnTo>
                      <a:pt x="320" y="52"/>
                    </a:lnTo>
                    <a:lnTo>
                      <a:pt x="317" y="67"/>
                    </a:lnTo>
                    <a:lnTo>
                      <a:pt x="317" y="78"/>
                    </a:lnTo>
                    <a:lnTo>
                      <a:pt x="324" y="82"/>
                    </a:lnTo>
                    <a:close/>
                  </a:path>
                </a:pathLst>
              </a:custGeom>
              <a:solidFill>
                <a:srgbClr val="995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92" name="Freeform 685"/>
              <p:cNvSpPr>
                <a:spLocks noEditPoints="1"/>
              </p:cNvSpPr>
              <p:nvPr/>
            </p:nvSpPr>
            <p:spPr bwMode="auto">
              <a:xfrm>
                <a:off x="4211" y="788"/>
                <a:ext cx="320" cy="157"/>
              </a:xfrm>
              <a:custGeom>
                <a:avLst/>
                <a:gdLst>
                  <a:gd name="T0" fmla="*/ 4 w 320"/>
                  <a:gd name="T1" fmla="*/ 15 h 157"/>
                  <a:gd name="T2" fmla="*/ 0 w 320"/>
                  <a:gd name="T3" fmla="*/ 34 h 157"/>
                  <a:gd name="T4" fmla="*/ 0 w 320"/>
                  <a:gd name="T5" fmla="*/ 56 h 157"/>
                  <a:gd name="T6" fmla="*/ 0 w 320"/>
                  <a:gd name="T7" fmla="*/ 82 h 157"/>
                  <a:gd name="T8" fmla="*/ 8 w 320"/>
                  <a:gd name="T9" fmla="*/ 112 h 157"/>
                  <a:gd name="T10" fmla="*/ 19 w 320"/>
                  <a:gd name="T11" fmla="*/ 134 h 157"/>
                  <a:gd name="T12" fmla="*/ 37 w 320"/>
                  <a:gd name="T13" fmla="*/ 157 h 157"/>
                  <a:gd name="T14" fmla="*/ 37 w 320"/>
                  <a:gd name="T15" fmla="*/ 157 h 157"/>
                  <a:gd name="T16" fmla="*/ 41 w 320"/>
                  <a:gd name="T17" fmla="*/ 153 h 157"/>
                  <a:gd name="T18" fmla="*/ 26 w 320"/>
                  <a:gd name="T19" fmla="*/ 131 h 157"/>
                  <a:gd name="T20" fmla="*/ 15 w 320"/>
                  <a:gd name="T21" fmla="*/ 108 h 157"/>
                  <a:gd name="T22" fmla="*/ 8 w 320"/>
                  <a:gd name="T23" fmla="*/ 82 h 157"/>
                  <a:gd name="T24" fmla="*/ 8 w 320"/>
                  <a:gd name="T25" fmla="*/ 56 h 157"/>
                  <a:gd name="T26" fmla="*/ 11 w 320"/>
                  <a:gd name="T27" fmla="*/ 26 h 157"/>
                  <a:gd name="T28" fmla="*/ 15 w 320"/>
                  <a:gd name="T29" fmla="*/ 0 h 157"/>
                  <a:gd name="T30" fmla="*/ 11 w 320"/>
                  <a:gd name="T31" fmla="*/ 8 h 157"/>
                  <a:gd name="T32" fmla="*/ 4 w 320"/>
                  <a:gd name="T33" fmla="*/ 15 h 157"/>
                  <a:gd name="T34" fmla="*/ 316 w 320"/>
                  <a:gd name="T35" fmla="*/ 86 h 157"/>
                  <a:gd name="T36" fmla="*/ 316 w 320"/>
                  <a:gd name="T37" fmla="*/ 78 h 157"/>
                  <a:gd name="T38" fmla="*/ 320 w 320"/>
                  <a:gd name="T39" fmla="*/ 67 h 157"/>
                  <a:gd name="T40" fmla="*/ 316 w 320"/>
                  <a:gd name="T41" fmla="*/ 60 h 157"/>
                  <a:gd name="T42" fmla="*/ 313 w 320"/>
                  <a:gd name="T43" fmla="*/ 52 h 157"/>
                  <a:gd name="T44" fmla="*/ 313 w 320"/>
                  <a:gd name="T45" fmla="*/ 56 h 157"/>
                  <a:gd name="T46" fmla="*/ 309 w 320"/>
                  <a:gd name="T47" fmla="*/ 71 h 157"/>
                  <a:gd name="T48" fmla="*/ 309 w 320"/>
                  <a:gd name="T49" fmla="*/ 82 h 157"/>
                  <a:gd name="T50" fmla="*/ 316 w 320"/>
                  <a:gd name="T51" fmla="*/ 86 h 1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0"/>
                  <a:gd name="T79" fmla="*/ 0 h 157"/>
                  <a:gd name="T80" fmla="*/ 320 w 320"/>
                  <a:gd name="T81" fmla="*/ 157 h 1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0" h="157">
                    <a:moveTo>
                      <a:pt x="4" y="15"/>
                    </a:moveTo>
                    <a:lnTo>
                      <a:pt x="0" y="34"/>
                    </a:lnTo>
                    <a:lnTo>
                      <a:pt x="0" y="56"/>
                    </a:lnTo>
                    <a:lnTo>
                      <a:pt x="0" y="82"/>
                    </a:lnTo>
                    <a:lnTo>
                      <a:pt x="8" y="112"/>
                    </a:lnTo>
                    <a:lnTo>
                      <a:pt x="19" y="134"/>
                    </a:lnTo>
                    <a:lnTo>
                      <a:pt x="37" y="157"/>
                    </a:lnTo>
                    <a:lnTo>
                      <a:pt x="41" y="153"/>
                    </a:lnTo>
                    <a:lnTo>
                      <a:pt x="26" y="131"/>
                    </a:lnTo>
                    <a:lnTo>
                      <a:pt x="15" y="108"/>
                    </a:lnTo>
                    <a:lnTo>
                      <a:pt x="8" y="82"/>
                    </a:lnTo>
                    <a:lnTo>
                      <a:pt x="8" y="56"/>
                    </a:lnTo>
                    <a:lnTo>
                      <a:pt x="11" y="26"/>
                    </a:lnTo>
                    <a:lnTo>
                      <a:pt x="15" y="0"/>
                    </a:lnTo>
                    <a:lnTo>
                      <a:pt x="11" y="8"/>
                    </a:lnTo>
                    <a:lnTo>
                      <a:pt x="4" y="15"/>
                    </a:lnTo>
                    <a:close/>
                    <a:moveTo>
                      <a:pt x="316" y="86"/>
                    </a:moveTo>
                    <a:lnTo>
                      <a:pt x="316" y="78"/>
                    </a:lnTo>
                    <a:lnTo>
                      <a:pt x="320" y="67"/>
                    </a:lnTo>
                    <a:lnTo>
                      <a:pt x="316" y="60"/>
                    </a:lnTo>
                    <a:lnTo>
                      <a:pt x="313" y="52"/>
                    </a:lnTo>
                    <a:lnTo>
                      <a:pt x="313" y="56"/>
                    </a:lnTo>
                    <a:lnTo>
                      <a:pt x="309" y="71"/>
                    </a:lnTo>
                    <a:lnTo>
                      <a:pt x="309" y="82"/>
                    </a:lnTo>
                    <a:lnTo>
                      <a:pt x="316" y="86"/>
                    </a:lnTo>
                    <a:close/>
                  </a:path>
                </a:pathLst>
              </a:custGeom>
              <a:solidFill>
                <a:srgbClr val="9A5A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93" name="Freeform 686"/>
              <p:cNvSpPr>
                <a:spLocks noEditPoints="1"/>
              </p:cNvSpPr>
              <p:nvPr/>
            </p:nvSpPr>
            <p:spPr bwMode="auto">
              <a:xfrm>
                <a:off x="4215" y="785"/>
                <a:ext cx="312" cy="156"/>
              </a:xfrm>
              <a:custGeom>
                <a:avLst/>
                <a:gdLst>
                  <a:gd name="T0" fmla="*/ 7 w 312"/>
                  <a:gd name="T1" fmla="*/ 11 h 156"/>
                  <a:gd name="T2" fmla="*/ 0 w 312"/>
                  <a:gd name="T3" fmla="*/ 33 h 156"/>
                  <a:gd name="T4" fmla="*/ 0 w 312"/>
                  <a:gd name="T5" fmla="*/ 59 h 156"/>
                  <a:gd name="T6" fmla="*/ 0 w 312"/>
                  <a:gd name="T7" fmla="*/ 85 h 156"/>
                  <a:gd name="T8" fmla="*/ 7 w 312"/>
                  <a:gd name="T9" fmla="*/ 111 h 156"/>
                  <a:gd name="T10" fmla="*/ 19 w 312"/>
                  <a:gd name="T11" fmla="*/ 137 h 156"/>
                  <a:gd name="T12" fmla="*/ 33 w 312"/>
                  <a:gd name="T13" fmla="*/ 156 h 156"/>
                  <a:gd name="T14" fmla="*/ 37 w 312"/>
                  <a:gd name="T15" fmla="*/ 156 h 156"/>
                  <a:gd name="T16" fmla="*/ 41 w 312"/>
                  <a:gd name="T17" fmla="*/ 152 h 156"/>
                  <a:gd name="T18" fmla="*/ 26 w 312"/>
                  <a:gd name="T19" fmla="*/ 134 h 156"/>
                  <a:gd name="T20" fmla="*/ 15 w 312"/>
                  <a:gd name="T21" fmla="*/ 111 h 156"/>
                  <a:gd name="T22" fmla="*/ 7 w 312"/>
                  <a:gd name="T23" fmla="*/ 85 h 156"/>
                  <a:gd name="T24" fmla="*/ 7 w 312"/>
                  <a:gd name="T25" fmla="*/ 59 h 156"/>
                  <a:gd name="T26" fmla="*/ 11 w 312"/>
                  <a:gd name="T27" fmla="*/ 29 h 156"/>
                  <a:gd name="T28" fmla="*/ 19 w 312"/>
                  <a:gd name="T29" fmla="*/ 0 h 156"/>
                  <a:gd name="T30" fmla="*/ 11 w 312"/>
                  <a:gd name="T31" fmla="*/ 3 h 156"/>
                  <a:gd name="T32" fmla="*/ 7 w 312"/>
                  <a:gd name="T33" fmla="*/ 11 h 156"/>
                  <a:gd name="T34" fmla="*/ 309 w 312"/>
                  <a:gd name="T35" fmla="*/ 89 h 156"/>
                  <a:gd name="T36" fmla="*/ 309 w 312"/>
                  <a:gd name="T37" fmla="*/ 78 h 156"/>
                  <a:gd name="T38" fmla="*/ 312 w 312"/>
                  <a:gd name="T39" fmla="*/ 63 h 156"/>
                  <a:gd name="T40" fmla="*/ 309 w 312"/>
                  <a:gd name="T41" fmla="*/ 55 h 156"/>
                  <a:gd name="T42" fmla="*/ 305 w 312"/>
                  <a:gd name="T43" fmla="*/ 48 h 156"/>
                  <a:gd name="T44" fmla="*/ 305 w 312"/>
                  <a:gd name="T45" fmla="*/ 52 h 156"/>
                  <a:gd name="T46" fmla="*/ 305 w 312"/>
                  <a:gd name="T47" fmla="*/ 59 h 156"/>
                  <a:gd name="T48" fmla="*/ 305 w 312"/>
                  <a:gd name="T49" fmla="*/ 70 h 156"/>
                  <a:gd name="T50" fmla="*/ 301 w 312"/>
                  <a:gd name="T51" fmla="*/ 85 h 156"/>
                  <a:gd name="T52" fmla="*/ 305 w 312"/>
                  <a:gd name="T53" fmla="*/ 85 h 156"/>
                  <a:gd name="T54" fmla="*/ 309 w 312"/>
                  <a:gd name="T55" fmla="*/ 89 h 15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2"/>
                  <a:gd name="T85" fmla="*/ 0 h 156"/>
                  <a:gd name="T86" fmla="*/ 312 w 312"/>
                  <a:gd name="T87" fmla="*/ 156 h 15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2" h="156">
                    <a:moveTo>
                      <a:pt x="7" y="11"/>
                    </a:moveTo>
                    <a:lnTo>
                      <a:pt x="0" y="33"/>
                    </a:lnTo>
                    <a:lnTo>
                      <a:pt x="0" y="59"/>
                    </a:lnTo>
                    <a:lnTo>
                      <a:pt x="0" y="85"/>
                    </a:lnTo>
                    <a:lnTo>
                      <a:pt x="7" y="111"/>
                    </a:lnTo>
                    <a:lnTo>
                      <a:pt x="19" y="137"/>
                    </a:lnTo>
                    <a:lnTo>
                      <a:pt x="33" y="156"/>
                    </a:lnTo>
                    <a:lnTo>
                      <a:pt x="37" y="156"/>
                    </a:lnTo>
                    <a:lnTo>
                      <a:pt x="41" y="152"/>
                    </a:lnTo>
                    <a:lnTo>
                      <a:pt x="26" y="134"/>
                    </a:lnTo>
                    <a:lnTo>
                      <a:pt x="15" y="111"/>
                    </a:lnTo>
                    <a:lnTo>
                      <a:pt x="7" y="85"/>
                    </a:lnTo>
                    <a:lnTo>
                      <a:pt x="7" y="59"/>
                    </a:lnTo>
                    <a:lnTo>
                      <a:pt x="11" y="29"/>
                    </a:lnTo>
                    <a:lnTo>
                      <a:pt x="19" y="0"/>
                    </a:lnTo>
                    <a:lnTo>
                      <a:pt x="11" y="3"/>
                    </a:lnTo>
                    <a:lnTo>
                      <a:pt x="7" y="11"/>
                    </a:lnTo>
                    <a:close/>
                    <a:moveTo>
                      <a:pt x="309" y="89"/>
                    </a:moveTo>
                    <a:lnTo>
                      <a:pt x="309" y="78"/>
                    </a:lnTo>
                    <a:lnTo>
                      <a:pt x="312" y="63"/>
                    </a:lnTo>
                    <a:lnTo>
                      <a:pt x="309" y="55"/>
                    </a:lnTo>
                    <a:lnTo>
                      <a:pt x="305" y="48"/>
                    </a:lnTo>
                    <a:lnTo>
                      <a:pt x="305" y="52"/>
                    </a:lnTo>
                    <a:lnTo>
                      <a:pt x="305" y="59"/>
                    </a:lnTo>
                    <a:lnTo>
                      <a:pt x="305" y="70"/>
                    </a:lnTo>
                    <a:lnTo>
                      <a:pt x="301" y="85"/>
                    </a:lnTo>
                    <a:lnTo>
                      <a:pt x="305" y="85"/>
                    </a:lnTo>
                    <a:lnTo>
                      <a:pt x="309" y="89"/>
                    </a:lnTo>
                    <a:close/>
                  </a:path>
                </a:pathLst>
              </a:custGeom>
              <a:solidFill>
                <a:srgbClr val="9B5A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94" name="Freeform 687"/>
              <p:cNvSpPr>
                <a:spLocks noEditPoints="1"/>
              </p:cNvSpPr>
              <p:nvPr/>
            </p:nvSpPr>
            <p:spPr bwMode="auto">
              <a:xfrm>
                <a:off x="4219" y="777"/>
                <a:ext cx="305" cy="164"/>
              </a:xfrm>
              <a:custGeom>
                <a:avLst/>
                <a:gdLst>
                  <a:gd name="T0" fmla="*/ 305 w 305"/>
                  <a:gd name="T1" fmla="*/ 67 h 164"/>
                  <a:gd name="T2" fmla="*/ 305 w 305"/>
                  <a:gd name="T3" fmla="*/ 63 h 164"/>
                  <a:gd name="T4" fmla="*/ 301 w 305"/>
                  <a:gd name="T5" fmla="*/ 56 h 164"/>
                  <a:gd name="T6" fmla="*/ 293 w 305"/>
                  <a:gd name="T7" fmla="*/ 49 h 164"/>
                  <a:gd name="T8" fmla="*/ 297 w 305"/>
                  <a:gd name="T9" fmla="*/ 56 h 164"/>
                  <a:gd name="T10" fmla="*/ 297 w 305"/>
                  <a:gd name="T11" fmla="*/ 67 h 164"/>
                  <a:gd name="T12" fmla="*/ 297 w 305"/>
                  <a:gd name="T13" fmla="*/ 78 h 164"/>
                  <a:gd name="T14" fmla="*/ 293 w 305"/>
                  <a:gd name="T15" fmla="*/ 89 h 164"/>
                  <a:gd name="T16" fmla="*/ 297 w 305"/>
                  <a:gd name="T17" fmla="*/ 93 h 164"/>
                  <a:gd name="T18" fmla="*/ 301 w 305"/>
                  <a:gd name="T19" fmla="*/ 93 h 164"/>
                  <a:gd name="T20" fmla="*/ 301 w 305"/>
                  <a:gd name="T21" fmla="*/ 82 h 164"/>
                  <a:gd name="T22" fmla="*/ 305 w 305"/>
                  <a:gd name="T23" fmla="*/ 67 h 164"/>
                  <a:gd name="T24" fmla="*/ 7 w 305"/>
                  <a:gd name="T25" fmla="*/ 11 h 164"/>
                  <a:gd name="T26" fmla="*/ 3 w 305"/>
                  <a:gd name="T27" fmla="*/ 37 h 164"/>
                  <a:gd name="T28" fmla="*/ 0 w 305"/>
                  <a:gd name="T29" fmla="*/ 67 h 164"/>
                  <a:gd name="T30" fmla="*/ 0 w 305"/>
                  <a:gd name="T31" fmla="*/ 93 h 164"/>
                  <a:gd name="T32" fmla="*/ 7 w 305"/>
                  <a:gd name="T33" fmla="*/ 119 h 164"/>
                  <a:gd name="T34" fmla="*/ 18 w 305"/>
                  <a:gd name="T35" fmla="*/ 142 h 164"/>
                  <a:gd name="T36" fmla="*/ 33 w 305"/>
                  <a:gd name="T37" fmla="*/ 164 h 164"/>
                  <a:gd name="T38" fmla="*/ 37 w 305"/>
                  <a:gd name="T39" fmla="*/ 160 h 164"/>
                  <a:gd name="T40" fmla="*/ 41 w 305"/>
                  <a:gd name="T41" fmla="*/ 160 h 164"/>
                  <a:gd name="T42" fmla="*/ 26 w 305"/>
                  <a:gd name="T43" fmla="*/ 138 h 164"/>
                  <a:gd name="T44" fmla="*/ 15 w 305"/>
                  <a:gd name="T45" fmla="*/ 116 h 164"/>
                  <a:gd name="T46" fmla="*/ 7 w 305"/>
                  <a:gd name="T47" fmla="*/ 93 h 164"/>
                  <a:gd name="T48" fmla="*/ 7 w 305"/>
                  <a:gd name="T49" fmla="*/ 67 h 164"/>
                  <a:gd name="T50" fmla="*/ 7 w 305"/>
                  <a:gd name="T51" fmla="*/ 49 h 164"/>
                  <a:gd name="T52" fmla="*/ 11 w 305"/>
                  <a:gd name="T53" fmla="*/ 34 h 164"/>
                  <a:gd name="T54" fmla="*/ 15 w 305"/>
                  <a:gd name="T55" fmla="*/ 15 h 164"/>
                  <a:gd name="T56" fmla="*/ 22 w 305"/>
                  <a:gd name="T57" fmla="*/ 0 h 164"/>
                  <a:gd name="T58" fmla="*/ 15 w 305"/>
                  <a:gd name="T59" fmla="*/ 8 h 164"/>
                  <a:gd name="T60" fmla="*/ 7 w 305"/>
                  <a:gd name="T61" fmla="*/ 11 h 1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05"/>
                  <a:gd name="T94" fmla="*/ 0 h 164"/>
                  <a:gd name="T95" fmla="*/ 305 w 305"/>
                  <a:gd name="T96" fmla="*/ 164 h 16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05" h="164">
                    <a:moveTo>
                      <a:pt x="305" y="67"/>
                    </a:moveTo>
                    <a:lnTo>
                      <a:pt x="305" y="63"/>
                    </a:lnTo>
                    <a:lnTo>
                      <a:pt x="301" y="56"/>
                    </a:lnTo>
                    <a:lnTo>
                      <a:pt x="293" y="49"/>
                    </a:lnTo>
                    <a:lnTo>
                      <a:pt x="297" y="56"/>
                    </a:lnTo>
                    <a:lnTo>
                      <a:pt x="297" y="67"/>
                    </a:lnTo>
                    <a:lnTo>
                      <a:pt x="297" y="78"/>
                    </a:lnTo>
                    <a:lnTo>
                      <a:pt x="293" y="89"/>
                    </a:lnTo>
                    <a:lnTo>
                      <a:pt x="297" y="93"/>
                    </a:lnTo>
                    <a:lnTo>
                      <a:pt x="301" y="93"/>
                    </a:lnTo>
                    <a:lnTo>
                      <a:pt x="301" y="82"/>
                    </a:lnTo>
                    <a:lnTo>
                      <a:pt x="305" y="67"/>
                    </a:lnTo>
                    <a:close/>
                    <a:moveTo>
                      <a:pt x="7" y="11"/>
                    </a:moveTo>
                    <a:lnTo>
                      <a:pt x="3" y="37"/>
                    </a:lnTo>
                    <a:lnTo>
                      <a:pt x="0" y="67"/>
                    </a:lnTo>
                    <a:lnTo>
                      <a:pt x="0" y="93"/>
                    </a:lnTo>
                    <a:lnTo>
                      <a:pt x="7" y="119"/>
                    </a:lnTo>
                    <a:lnTo>
                      <a:pt x="18" y="142"/>
                    </a:lnTo>
                    <a:lnTo>
                      <a:pt x="33" y="164"/>
                    </a:lnTo>
                    <a:lnTo>
                      <a:pt x="37" y="160"/>
                    </a:lnTo>
                    <a:lnTo>
                      <a:pt x="41" y="160"/>
                    </a:lnTo>
                    <a:lnTo>
                      <a:pt x="26" y="138"/>
                    </a:lnTo>
                    <a:lnTo>
                      <a:pt x="15" y="116"/>
                    </a:lnTo>
                    <a:lnTo>
                      <a:pt x="7" y="93"/>
                    </a:lnTo>
                    <a:lnTo>
                      <a:pt x="7" y="67"/>
                    </a:lnTo>
                    <a:lnTo>
                      <a:pt x="7" y="49"/>
                    </a:lnTo>
                    <a:lnTo>
                      <a:pt x="11" y="34"/>
                    </a:lnTo>
                    <a:lnTo>
                      <a:pt x="15" y="15"/>
                    </a:lnTo>
                    <a:lnTo>
                      <a:pt x="22" y="0"/>
                    </a:lnTo>
                    <a:lnTo>
                      <a:pt x="15" y="8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9B5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95" name="Freeform 688"/>
              <p:cNvSpPr>
                <a:spLocks noEditPoints="1"/>
              </p:cNvSpPr>
              <p:nvPr/>
            </p:nvSpPr>
            <p:spPr bwMode="auto">
              <a:xfrm>
                <a:off x="4222" y="774"/>
                <a:ext cx="298" cy="163"/>
              </a:xfrm>
              <a:custGeom>
                <a:avLst/>
                <a:gdLst>
                  <a:gd name="T0" fmla="*/ 298 w 298"/>
                  <a:gd name="T1" fmla="*/ 70 h 163"/>
                  <a:gd name="T2" fmla="*/ 298 w 298"/>
                  <a:gd name="T3" fmla="*/ 63 h 163"/>
                  <a:gd name="T4" fmla="*/ 298 w 298"/>
                  <a:gd name="T5" fmla="*/ 59 h 163"/>
                  <a:gd name="T6" fmla="*/ 290 w 298"/>
                  <a:gd name="T7" fmla="*/ 52 h 163"/>
                  <a:gd name="T8" fmla="*/ 287 w 298"/>
                  <a:gd name="T9" fmla="*/ 44 h 163"/>
                  <a:gd name="T10" fmla="*/ 287 w 298"/>
                  <a:gd name="T11" fmla="*/ 55 h 163"/>
                  <a:gd name="T12" fmla="*/ 290 w 298"/>
                  <a:gd name="T13" fmla="*/ 70 h 163"/>
                  <a:gd name="T14" fmla="*/ 290 w 298"/>
                  <a:gd name="T15" fmla="*/ 81 h 163"/>
                  <a:gd name="T16" fmla="*/ 287 w 298"/>
                  <a:gd name="T17" fmla="*/ 89 h 163"/>
                  <a:gd name="T18" fmla="*/ 290 w 298"/>
                  <a:gd name="T19" fmla="*/ 92 h 163"/>
                  <a:gd name="T20" fmla="*/ 294 w 298"/>
                  <a:gd name="T21" fmla="*/ 96 h 163"/>
                  <a:gd name="T22" fmla="*/ 298 w 298"/>
                  <a:gd name="T23" fmla="*/ 81 h 163"/>
                  <a:gd name="T24" fmla="*/ 298 w 298"/>
                  <a:gd name="T25" fmla="*/ 70 h 163"/>
                  <a:gd name="T26" fmla="*/ 12 w 298"/>
                  <a:gd name="T27" fmla="*/ 11 h 163"/>
                  <a:gd name="T28" fmla="*/ 4 w 298"/>
                  <a:gd name="T29" fmla="*/ 40 h 163"/>
                  <a:gd name="T30" fmla="*/ 0 w 298"/>
                  <a:gd name="T31" fmla="*/ 70 h 163"/>
                  <a:gd name="T32" fmla="*/ 0 w 298"/>
                  <a:gd name="T33" fmla="*/ 96 h 163"/>
                  <a:gd name="T34" fmla="*/ 8 w 298"/>
                  <a:gd name="T35" fmla="*/ 122 h 163"/>
                  <a:gd name="T36" fmla="*/ 19 w 298"/>
                  <a:gd name="T37" fmla="*/ 145 h 163"/>
                  <a:gd name="T38" fmla="*/ 34 w 298"/>
                  <a:gd name="T39" fmla="*/ 163 h 163"/>
                  <a:gd name="T40" fmla="*/ 38 w 298"/>
                  <a:gd name="T41" fmla="*/ 163 h 163"/>
                  <a:gd name="T42" fmla="*/ 41 w 298"/>
                  <a:gd name="T43" fmla="*/ 159 h 163"/>
                  <a:gd name="T44" fmla="*/ 26 w 298"/>
                  <a:gd name="T45" fmla="*/ 141 h 163"/>
                  <a:gd name="T46" fmla="*/ 15 w 298"/>
                  <a:gd name="T47" fmla="*/ 119 h 163"/>
                  <a:gd name="T48" fmla="*/ 8 w 298"/>
                  <a:gd name="T49" fmla="*/ 96 h 163"/>
                  <a:gd name="T50" fmla="*/ 8 w 298"/>
                  <a:gd name="T51" fmla="*/ 70 h 163"/>
                  <a:gd name="T52" fmla="*/ 8 w 298"/>
                  <a:gd name="T53" fmla="*/ 52 h 163"/>
                  <a:gd name="T54" fmla="*/ 12 w 298"/>
                  <a:gd name="T55" fmla="*/ 33 h 163"/>
                  <a:gd name="T56" fmla="*/ 19 w 298"/>
                  <a:gd name="T57" fmla="*/ 14 h 163"/>
                  <a:gd name="T58" fmla="*/ 26 w 298"/>
                  <a:gd name="T59" fmla="*/ 0 h 163"/>
                  <a:gd name="T60" fmla="*/ 19 w 298"/>
                  <a:gd name="T61" fmla="*/ 3 h 163"/>
                  <a:gd name="T62" fmla="*/ 12 w 298"/>
                  <a:gd name="T63" fmla="*/ 11 h 16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8"/>
                  <a:gd name="T97" fmla="*/ 0 h 163"/>
                  <a:gd name="T98" fmla="*/ 298 w 298"/>
                  <a:gd name="T99" fmla="*/ 163 h 16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8" h="163">
                    <a:moveTo>
                      <a:pt x="298" y="70"/>
                    </a:moveTo>
                    <a:lnTo>
                      <a:pt x="298" y="63"/>
                    </a:lnTo>
                    <a:lnTo>
                      <a:pt x="298" y="59"/>
                    </a:lnTo>
                    <a:lnTo>
                      <a:pt x="290" y="52"/>
                    </a:lnTo>
                    <a:lnTo>
                      <a:pt x="287" y="44"/>
                    </a:lnTo>
                    <a:lnTo>
                      <a:pt x="287" y="55"/>
                    </a:lnTo>
                    <a:lnTo>
                      <a:pt x="290" y="70"/>
                    </a:lnTo>
                    <a:lnTo>
                      <a:pt x="290" y="81"/>
                    </a:lnTo>
                    <a:lnTo>
                      <a:pt x="287" y="89"/>
                    </a:lnTo>
                    <a:lnTo>
                      <a:pt x="290" y="92"/>
                    </a:lnTo>
                    <a:lnTo>
                      <a:pt x="294" y="96"/>
                    </a:lnTo>
                    <a:lnTo>
                      <a:pt x="298" y="81"/>
                    </a:lnTo>
                    <a:lnTo>
                      <a:pt x="298" y="70"/>
                    </a:lnTo>
                    <a:close/>
                    <a:moveTo>
                      <a:pt x="12" y="11"/>
                    </a:moveTo>
                    <a:lnTo>
                      <a:pt x="4" y="40"/>
                    </a:lnTo>
                    <a:lnTo>
                      <a:pt x="0" y="70"/>
                    </a:lnTo>
                    <a:lnTo>
                      <a:pt x="0" y="96"/>
                    </a:lnTo>
                    <a:lnTo>
                      <a:pt x="8" y="122"/>
                    </a:lnTo>
                    <a:lnTo>
                      <a:pt x="19" y="145"/>
                    </a:lnTo>
                    <a:lnTo>
                      <a:pt x="34" y="163"/>
                    </a:lnTo>
                    <a:lnTo>
                      <a:pt x="38" y="163"/>
                    </a:lnTo>
                    <a:lnTo>
                      <a:pt x="41" y="159"/>
                    </a:lnTo>
                    <a:lnTo>
                      <a:pt x="26" y="141"/>
                    </a:lnTo>
                    <a:lnTo>
                      <a:pt x="15" y="119"/>
                    </a:lnTo>
                    <a:lnTo>
                      <a:pt x="8" y="96"/>
                    </a:lnTo>
                    <a:lnTo>
                      <a:pt x="8" y="70"/>
                    </a:lnTo>
                    <a:lnTo>
                      <a:pt x="8" y="52"/>
                    </a:lnTo>
                    <a:lnTo>
                      <a:pt x="12" y="33"/>
                    </a:lnTo>
                    <a:lnTo>
                      <a:pt x="19" y="14"/>
                    </a:lnTo>
                    <a:lnTo>
                      <a:pt x="26" y="0"/>
                    </a:lnTo>
                    <a:lnTo>
                      <a:pt x="19" y="3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9C5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96" name="Freeform 689"/>
              <p:cNvSpPr>
                <a:spLocks noEditPoints="1"/>
              </p:cNvSpPr>
              <p:nvPr/>
            </p:nvSpPr>
            <p:spPr bwMode="auto">
              <a:xfrm>
                <a:off x="4226" y="766"/>
                <a:ext cx="290" cy="171"/>
              </a:xfrm>
              <a:custGeom>
                <a:avLst/>
                <a:gdLst>
                  <a:gd name="T0" fmla="*/ 290 w 290"/>
                  <a:gd name="T1" fmla="*/ 78 h 171"/>
                  <a:gd name="T2" fmla="*/ 290 w 290"/>
                  <a:gd name="T3" fmla="*/ 67 h 171"/>
                  <a:gd name="T4" fmla="*/ 286 w 290"/>
                  <a:gd name="T5" fmla="*/ 60 h 171"/>
                  <a:gd name="T6" fmla="*/ 283 w 290"/>
                  <a:gd name="T7" fmla="*/ 52 h 171"/>
                  <a:gd name="T8" fmla="*/ 279 w 290"/>
                  <a:gd name="T9" fmla="*/ 45 h 171"/>
                  <a:gd name="T10" fmla="*/ 279 w 290"/>
                  <a:gd name="T11" fmla="*/ 60 h 171"/>
                  <a:gd name="T12" fmla="*/ 283 w 290"/>
                  <a:gd name="T13" fmla="*/ 78 h 171"/>
                  <a:gd name="T14" fmla="*/ 283 w 290"/>
                  <a:gd name="T15" fmla="*/ 86 h 171"/>
                  <a:gd name="T16" fmla="*/ 279 w 290"/>
                  <a:gd name="T17" fmla="*/ 97 h 171"/>
                  <a:gd name="T18" fmla="*/ 283 w 290"/>
                  <a:gd name="T19" fmla="*/ 97 h 171"/>
                  <a:gd name="T20" fmla="*/ 286 w 290"/>
                  <a:gd name="T21" fmla="*/ 100 h 171"/>
                  <a:gd name="T22" fmla="*/ 290 w 290"/>
                  <a:gd name="T23" fmla="*/ 89 h 171"/>
                  <a:gd name="T24" fmla="*/ 290 w 290"/>
                  <a:gd name="T25" fmla="*/ 78 h 171"/>
                  <a:gd name="T26" fmla="*/ 15 w 290"/>
                  <a:gd name="T27" fmla="*/ 11 h 171"/>
                  <a:gd name="T28" fmla="*/ 8 w 290"/>
                  <a:gd name="T29" fmla="*/ 26 h 171"/>
                  <a:gd name="T30" fmla="*/ 4 w 290"/>
                  <a:gd name="T31" fmla="*/ 45 h 171"/>
                  <a:gd name="T32" fmla="*/ 0 w 290"/>
                  <a:gd name="T33" fmla="*/ 60 h 171"/>
                  <a:gd name="T34" fmla="*/ 0 w 290"/>
                  <a:gd name="T35" fmla="*/ 78 h 171"/>
                  <a:gd name="T36" fmla="*/ 0 w 290"/>
                  <a:gd name="T37" fmla="*/ 104 h 171"/>
                  <a:gd name="T38" fmla="*/ 8 w 290"/>
                  <a:gd name="T39" fmla="*/ 127 h 171"/>
                  <a:gd name="T40" fmla="*/ 19 w 290"/>
                  <a:gd name="T41" fmla="*/ 149 h 171"/>
                  <a:gd name="T42" fmla="*/ 34 w 290"/>
                  <a:gd name="T43" fmla="*/ 171 h 171"/>
                  <a:gd name="T44" fmla="*/ 37 w 290"/>
                  <a:gd name="T45" fmla="*/ 167 h 171"/>
                  <a:gd name="T46" fmla="*/ 41 w 290"/>
                  <a:gd name="T47" fmla="*/ 167 h 171"/>
                  <a:gd name="T48" fmla="*/ 26 w 290"/>
                  <a:gd name="T49" fmla="*/ 149 h 171"/>
                  <a:gd name="T50" fmla="*/ 15 w 290"/>
                  <a:gd name="T51" fmla="*/ 127 h 171"/>
                  <a:gd name="T52" fmla="*/ 8 w 290"/>
                  <a:gd name="T53" fmla="*/ 100 h 171"/>
                  <a:gd name="T54" fmla="*/ 8 w 290"/>
                  <a:gd name="T55" fmla="*/ 78 h 171"/>
                  <a:gd name="T56" fmla="*/ 8 w 290"/>
                  <a:gd name="T57" fmla="*/ 56 h 171"/>
                  <a:gd name="T58" fmla="*/ 11 w 290"/>
                  <a:gd name="T59" fmla="*/ 37 h 171"/>
                  <a:gd name="T60" fmla="*/ 19 w 290"/>
                  <a:gd name="T61" fmla="*/ 19 h 171"/>
                  <a:gd name="T62" fmla="*/ 30 w 290"/>
                  <a:gd name="T63" fmla="*/ 0 h 171"/>
                  <a:gd name="T64" fmla="*/ 22 w 290"/>
                  <a:gd name="T65" fmla="*/ 8 h 171"/>
                  <a:gd name="T66" fmla="*/ 15 w 290"/>
                  <a:gd name="T67" fmla="*/ 11 h 1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0"/>
                  <a:gd name="T103" fmla="*/ 0 h 171"/>
                  <a:gd name="T104" fmla="*/ 290 w 290"/>
                  <a:gd name="T105" fmla="*/ 171 h 17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0" h="171">
                    <a:moveTo>
                      <a:pt x="290" y="78"/>
                    </a:moveTo>
                    <a:lnTo>
                      <a:pt x="290" y="67"/>
                    </a:lnTo>
                    <a:lnTo>
                      <a:pt x="286" y="60"/>
                    </a:lnTo>
                    <a:lnTo>
                      <a:pt x="283" y="52"/>
                    </a:lnTo>
                    <a:lnTo>
                      <a:pt x="279" y="45"/>
                    </a:lnTo>
                    <a:lnTo>
                      <a:pt x="279" y="60"/>
                    </a:lnTo>
                    <a:lnTo>
                      <a:pt x="283" y="78"/>
                    </a:lnTo>
                    <a:lnTo>
                      <a:pt x="283" y="86"/>
                    </a:lnTo>
                    <a:lnTo>
                      <a:pt x="279" y="97"/>
                    </a:lnTo>
                    <a:lnTo>
                      <a:pt x="283" y="97"/>
                    </a:lnTo>
                    <a:lnTo>
                      <a:pt x="286" y="100"/>
                    </a:lnTo>
                    <a:lnTo>
                      <a:pt x="290" y="89"/>
                    </a:lnTo>
                    <a:lnTo>
                      <a:pt x="290" y="78"/>
                    </a:lnTo>
                    <a:close/>
                    <a:moveTo>
                      <a:pt x="15" y="11"/>
                    </a:moveTo>
                    <a:lnTo>
                      <a:pt x="8" y="26"/>
                    </a:lnTo>
                    <a:lnTo>
                      <a:pt x="4" y="45"/>
                    </a:lnTo>
                    <a:lnTo>
                      <a:pt x="0" y="60"/>
                    </a:lnTo>
                    <a:lnTo>
                      <a:pt x="0" y="78"/>
                    </a:lnTo>
                    <a:lnTo>
                      <a:pt x="0" y="104"/>
                    </a:lnTo>
                    <a:lnTo>
                      <a:pt x="8" y="127"/>
                    </a:lnTo>
                    <a:lnTo>
                      <a:pt x="19" y="149"/>
                    </a:lnTo>
                    <a:lnTo>
                      <a:pt x="34" y="171"/>
                    </a:lnTo>
                    <a:lnTo>
                      <a:pt x="37" y="167"/>
                    </a:lnTo>
                    <a:lnTo>
                      <a:pt x="41" y="167"/>
                    </a:lnTo>
                    <a:lnTo>
                      <a:pt x="26" y="149"/>
                    </a:lnTo>
                    <a:lnTo>
                      <a:pt x="15" y="127"/>
                    </a:lnTo>
                    <a:lnTo>
                      <a:pt x="8" y="100"/>
                    </a:lnTo>
                    <a:lnTo>
                      <a:pt x="8" y="78"/>
                    </a:lnTo>
                    <a:lnTo>
                      <a:pt x="8" y="56"/>
                    </a:lnTo>
                    <a:lnTo>
                      <a:pt x="11" y="37"/>
                    </a:lnTo>
                    <a:lnTo>
                      <a:pt x="19" y="19"/>
                    </a:lnTo>
                    <a:lnTo>
                      <a:pt x="30" y="0"/>
                    </a:lnTo>
                    <a:lnTo>
                      <a:pt x="22" y="8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9D5B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97" name="Freeform 690"/>
              <p:cNvSpPr>
                <a:spLocks noEditPoints="1"/>
              </p:cNvSpPr>
              <p:nvPr/>
            </p:nvSpPr>
            <p:spPr bwMode="auto">
              <a:xfrm>
                <a:off x="4230" y="762"/>
                <a:ext cx="282" cy="171"/>
              </a:xfrm>
              <a:custGeom>
                <a:avLst/>
                <a:gdLst>
                  <a:gd name="T0" fmla="*/ 282 w 282"/>
                  <a:gd name="T1" fmla="*/ 82 h 171"/>
                  <a:gd name="T2" fmla="*/ 279 w 282"/>
                  <a:gd name="T3" fmla="*/ 67 h 171"/>
                  <a:gd name="T4" fmla="*/ 279 w 282"/>
                  <a:gd name="T5" fmla="*/ 56 h 171"/>
                  <a:gd name="T6" fmla="*/ 275 w 282"/>
                  <a:gd name="T7" fmla="*/ 49 h 171"/>
                  <a:gd name="T8" fmla="*/ 268 w 282"/>
                  <a:gd name="T9" fmla="*/ 41 h 171"/>
                  <a:gd name="T10" fmla="*/ 271 w 282"/>
                  <a:gd name="T11" fmla="*/ 60 h 171"/>
                  <a:gd name="T12" fmla="*/ 275 w 282"/>
                  <a:gd name="T13" fmla="*/ 82 h 171"/>
                  <a:gd name="T14" fmla="*/ 275 w 282"/>
                  <a:gd name="T15" fmla="*/ 90 h 171"/>
                  <a:gd name="T16" fmla="*/ 271 w 282"/>
                  <a:gd name="T17" fmla="*/ 97 h 171"/>
                  <a:gd name="T18" fmla="*/ 275 w 282"/>
                  <a:gd name="T19" fmla="*/ 101 h 171"/>
                  <a:gd name="T20" fmla="*/ 279 w 282"/>
                  <a:gd name="T21" fmla="*/ 101 h 171"/>
                  <a:gd name="T22" fmla="*/ 282 w 282"/>
                  <a:gd name="T23" fmla="*/ 93 h 171"/>
                  <a:gd name="T24" fmla="*/ 282 w 282"/>
                  <a:gd name="T25" fmla="*/ 82 h 171"/>
                  <a:gd name="T26" fmla="*/ 18 w 282"/>
                  <a:gd name="T27" fmla="*/ 12 h 171"/>
                  <a:gd name="T28" fmla="*/ 11 w 282"/>
                  <a:gd name="T29" fmla="*/ 26 h 171"/>
                  <a:gd name="T30" fmla="*/ 4 w 282"/>
                  <a:gd name="T31" fmla="*/ 45 h 171"/>
                  <a:gd name="T32" fmla="*/ 0 w 282"/>
                  <a:gd name="T33" fmla="*/ 64 h 171"/>
                  <a:gd name="T34" fmla="*/ 0 w 282"/>
                  <a:gd name="T35" fmla="*/ 82 h 171"/>
                  <a:gd name="T36" fmla="*/ 0 w 282"/>
                  <a:gd name="T37" fmla="*/ 108 h 171"/>
                  <a:gd name="T38" fmla="*/ 7 w 282"/>
                  <a:gd name="T39" fmla="*/ 131 h 171"/>
                  <a:gd name="T40" fmla="*/ 18 w 282"/>
                  <a:gd name="T41" fmla="*/ 153 h 171"/>
                  <a:gd name="T42" fmla="*/ 33 w 282"/>
                  <a:gd name="T43" fmla="*/ 171 h 171"/>
                  <a:gd name="T44" fmla="*/ 37 w 282"/>
                  <a:gd name="T45" fmla="*/ 171 h 171"/>
                  <a:gd name="T46" fmla="*/ 37 w 282"/>
                  <a:gd name="T47" fmla="*/ 168 h 171"/>
                  <a:gd name="T48" fmla="*/ 26 w 282"/>
                  <a:gd name="T49" fmla="*/ 149 h 171"/>
                  <a:gd name="T50" fmla="*/ 15 w 282"/>
                  <a:gd name="T51" fmla="*/ 127 h 171"/>
                  <a:gd name="T52" fmla="*/ 7 w 282"/>
                  <a:gd name="T53" fmla="*/ 104 h 171"/>
                  <a:gd name="T54" fmla="*/ 7 w 282"/>
                  <a:gd name="T55" fmla="*/ 82 h 171"/>
                  <a:gd name="T56" fmla="*/ 7 w 282"/>
                  <a:gd name="T57" fmla="*/ 60 h 171"/>
                  <a:gd name="T58" fmla="*/ 15 w 282"/>
                  <a:gd name="T59" fmla="*/ 38 h 171"/>
                  <a:gd name="T60" fmla="*/ 22 w 282"/>
                  <a:gd name="T61" fmla="*/ 19 h 171"/>
                  <a:gd name="T62" fmla="*/ 33 w 282"/>
                  <a:gd name="T63" fmla="*/ 0 h 171"/>
                  <a:gd name="T64" fmla="*/ 26 w 282"/>
                  <a:gd name="T65" fmla="*/ 4 h 171"/>
                  <a:gd name="T66" fmla="*/ 18 w 282"/>
                  <a:gd name="T67" fmla="*/ 12 h 1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2"/>
                  <a:gd name="T103" fmla="*/ 0 h 171"/>
                  <a:gd name="T104" fmla="*/ 282 w 282"/>
                  <a:gd name="T105" fmla="*/ 171 h 17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2" h="171">
                    <a:moveTo>
                      <a:pt x="282" y="82"/>
                    </a:moveTo>
                    <a:lnTo>
                      <a:pt x="279" y="67"/>
                    </a:lnTo>
                    <a:lnTo>
                      <a:pt x="279" y="56"/>
                    </a:lnTo>
                    <a:lnTo>
                      <a:pt x="275" y="49"/>
                    </a:lnTo>
                    <a:lnTo>
                      <a:pt x="268" y="41"/>
                    </a:lnTo>
                    <a:lnTo>
                      <a:pt x="271" y="60"/>
                    </a:lnTo>
                    <a:lnTo>
                      <a:pt x="275" y="82"/>
                    </a:lnTo>
                    <a:lnTo>
                      <a:pt x="275" y="90"/>
                    </a:lnTo>
                    <a:lnTo>
                      <a:pt x="271" y="97"/>
                    </a:lnTo>
                    <a:lnTo>
                      <a:pt x="275" y="101"/>
                    </a:lnTo>
                    <a:lnTo>
                      <a:pt x="279" y="101"/>
                    </a:lnTo>
                    <a:lnTo>
                      <a:pt x="282" y="93"/>
                    </a:lnTo>
                    <a:lnTo>
                      <a:pt x="282" y="82"/>
                    </a:lnTo>
                    <a:close/>
                    <a:moveTo>
                      <a:pt x="18" y="12"/>
                    </a:moveTo>
                    <a:lnTo>
                      <a:pt x="11" y="26"/>
                    </a:lnTo>
                    <a:lnTo>
                      <a:pt x="4" y="45"/>
                    </a:lnTo>
                    <a:lnTo>
                      <a:pt x="0" y="64"/>
                    </a:lnTo>
                    <a:lnTo>
                      <a:pt x="0" y="82"/>
                    </a:lnTo>
                    <a:lnTo>
                      <a:pt x="0" y="108"/>
                    </a:lnTo>
                    <a:lnTo>
                      <a:pt x="7" y="131"/>
                    </a:lnTo>
                    <a:lnTo>
                      <a:pt x="18" y="153"/>
                    </a:lnTo>
                    <a:lnTo>
                      <a:pt x="33" y="171"/>
                    </a:lnTo>
                    <a:lnTo>
                      <a:pt x="37" y="171"/>
                    </a:lnTo>
                    <a:lnTo>
                      <a:pt x="37" y="168"/>
                    </a:lnTo>
                    <a:lnTo>
                      <a:pt x="26" y="149"/>
                    </a:lnTo>
                    <a:lnTo>
                      <a:pt x="15" y="127"/>
                    </a:lnTo>
                    <a:lnTo>
                      <a:pt x="7" y="104"/>
                    </a:lnTo>
                    <a:lnTo>
                      <a:pt x="7" y="82"/>
                    </a:lnTo>
                    <a:lnTo>
                      <a:pt x="7" y="60"/>
                    </a:lnTo>
                    <a:lnTo>
                      <a:pt x="15" y="38"/>
                    </a:lnTo>
                    <a:lnTo>
                      <a:pt x="22" y="19"/>
                    </a:lnTo>
                    <a:lnTo>
                      <a:pt x="33" y="0"/>
                    </a:lnTo>
                    <a:lnTo>
                      <a:pt x="26" y="4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9E5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98" name="Freeform 691"/>
              <p:cNvSpPr>
                <a:spLocks noEditPoints="1"/>
              </p:cNvSpPr>
              <p:nvPr/>
            </p:nvSpPr>
            <p:spPr bwMode="auto">
              <a:xfrm>
                <a:off x="4234" y="755"/>
                <a:ext cx="275" cy="178"/>
              </a:xfrm>
              <a:custGeom>
                <a:avLst/>
                <a:gdLst>
                  <a:gd name="T0" fmla="*/ 275 w 275"/>
                  <a:gd name="T1" fmla="*/ 89 h 178"/>
                  <a:gd name="T2" fmla="*/ 271 w 275"/>
                  <a:gd name="T3" fmla="*/ 71 h 178"/>
                  <a:gd name="T4" fmla="*/ 271 w 275"/>
                  <a:gd name="T5" fmla="*/ 56 h 178"/>
                  <a:gd name="T6" fmla="*/ 264 w 275"/>
                  <a:gd name="T7" fmla="*/ 48 h 178"/>
                  <a:gd name="T8" fmla="*/ 256 w 275"/>
                  <a:gd name="T9" fmla="*/ 41 h 178"/>
                  <a:gd name="T10" fmla="*/ 264 w 275"/>
                  <a:gd name="T11" fmla="*/ 63 h 178"/>
                  <a:gd name="T12" fmla="*/ 267 w 275"/>
                  <a:gd name="T13" fmla="*/ 89 h 178"/>
                  <a:gd name="T14" fmla="*/ 267 w 275"/>
                  <a:gd name="T15" fmla="*/ 97 h 178"/>
                  <a:gd name="T16" fmla="*/ 264 w 275"/>
                  <a:gd name="T17" fmla="*/ 100 h 178"/>
                  <a:gd name="T18" fmla="*/ 267 w 275"/>
                  <a:gd name="T19" fmla="*/ 104 h 178"/>
                  <a:gd name="T20" fmla="*/ 271 w 275"/>
                  <a:gd name="T21" fmla="*/ 108 h 178"/>
                  <a:gd name="T22" fmla="*/ 275 w 275"/>
                  <a:gd name="T23" fmla="*/ 97 h 178"/>
                  <a:gd name="T24" fmla="*/ 275 w 275"/>
                  <a:gd name="T25" fmla="*/ 89 h 178"/>
                  <a:gd name="T26" fmla="*/ 22 w 275"/>
                  <a:gd name="T27" fmla="*/ 11 h 178"/>
                  <a:gd name="T28" fmla="*/ 11 w 275"/>
                  <a:gd name="T29" fmla="*/ 30 h 178"/>
                  <a:gd name="T30" fmla="*/ 3 w 275"/>
                  <a:gd name="T31" fmla="*/ 48 h 178"/>
                  <a:gd name="T32" fmla="*/ 0 w 275"/>
                  <a:gd name="T33" fmla="*/ 67 h 178"/>
                  <a:gd name="T34" fmla="*/ 0 w 275"/>
                  <a:gd name="T35" fmla="*/ 89 h 178"/>
                  <a:gd name="T36" fmla="*/ 0 w 275"/>
                  <a:gd name="T37" fmla="*/ 111 h 178"/>
                  <a:gd name="T38" fmla="*/ 7 w 275"/>
                  <a:gd name="T39" fmla="*/ 138 h 178"/>
                  <a:gd name="T40" fmla="*/ 18 w 275"/>
                  <a:gd name="T41" fmla="*/ 160 h 178"/>
                  <a:gd name="T42" fmla="*/ 33 w 275"/>
                  <a:gd name="T43" fmla="*/ 178 h 178"/>
                  <a:gd name="T44" fmla="*/ 33 w 275"/>
                  <a:gd name="T45" fmla="*/ 175 h 178"/>
                  <a:gd name="T46" fmla="*/ 37 w 275"/>
                  <a:gd name="T47" fmla="*/ 171 h 178"/>
                  <a:gd name="T48" fmla="*/ 26 w 275"/>
                  <a:gd name="T49" fmla="*/ 152 h 178"/>
                  <a:gd name="T50" fmla="*/ 14 w 275"/>
                  <a:gd name="T51" fmla="*/ 134 h 178"/>
                  <a:gd name="T52" fmla="*/ 7 w 275"/>
                  <a:gd name="T53" fmla="*/ 111 h 178"/>
                  <a:gd name="T54" fmla="*/ 7 w 275"/>
                  <a:gd name="T55" fmla="*/ 89 h 178"/>
                  <a:gd name="T56" fmla="*/ 7 w 275"/>
                  <a:gd name="T57" fmla="*/ 63 h 178"/>
                  <a:gd name="T58" fmla="*/ 14 w 275"/>
                  <a:gd name="T59" fmla="*/ 41 h 178"/>
                  <a:gd name="T60" fmla="*/ 26 w 275"/>
                  <a:gd name="T61" fmla="*/ 19 h 178"/>
                  <a:gd name="T62" fmla="*/ 40 w 275"/>
                  <a:gd name="T63" fmla="*/ 0 h 178"/>
                  <a:gd name="T64" fmla="*/ 29 w 275"/>
                  <a:gd name="T65" fmla="*/ 7 h 178"/>
                  <a:gd name="T66" fmla="*/ 22 w 275"/>
                  <a:gd name="T67" fmla="*/ 11 h 17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5"/>
                  <a:gd name="T103" fmla="*/ 0 h 178"/>
                  <a:gd name="T104" fmla="*/ 275 w 275"/>
                  <a:gd name="T105" fmla="*/ 178 h 17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5" h="178">
                    <a:moveTo>
                      <a:pt x="275" y="89"/>
                    </a:moveTo>
                    <a:lnTo>
                      <a:pt x="271" y="71"/>
                    </a:lnTo>
                    <a:lnTo>
                      <a:pt x="271" y="56"/>
                    </a:lnTo>
                    <a:lnTo>
                      <a:pt x="264" y="48"/>
                    </a:lnTo>
                    <a:lnTo>
                      <a:pt x="256" y="41"/>
                    </a:lnTo>
                    <a:lnTo>
                      <a:pt x="264" y="63"/>
                    </a:lnTo>
                    <a:lnTo>
                      <a:pt x="267" y="89"/>
                    </a:lnTo>
                    <a:lnTo>
                      <a:pt x="267" y="97"/>
                    </a:lnTo>
                    <a:lnTo>
                      <a:pt x="264" y="100"/>
                    </a:lnTo>
                    <a:lnTo>
                      <a:pt x="267" y="104"/>
                    </a:lnTo>
                    <a:lnTo>
                      <a:pt x="271" y="108"/>
                    </a:lnTo>
                    <a:lnTo>
                      <a:pt x="275" y="97"/>
                    </a:lnTo>
                    <a:lnTo>
                      <a:pt x="275" y="89"/>
                    </a:lnTo>
                    <a:close/>
                    <a:moveTo>
                      <a:pt x="22" y="11"/>
                    </a:moveTo>
                    <a:lnTo>
                      <a:pt x="11" y="30"/>
                    </a:lnTo>
                    <a:lnTo>
                      <a:pt x="3" y="48"/>
                    </a:lnTo>
                    <a:lnTo>
                      <a:pt x="0" y="67"/>
                    </a:lnTo>
                    <a:lnTo>
                      <a:pt x="0" y="89"/>
                    </a:lnTo>
                    <a:lnTo>
                      <a:pt x="0" y="111"/>
                    </a:lnTo>
                    <a:lnTo>
                      <a:pt x="7" y="138"/>
                    </a:lnTo>
                    <a:lnTo>
                      <a:pt x="18" y="160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7" y="171"/>
                    </a:lnTo>
                    <a:lnTo>
                      <a:pt x="26" y="152"/>
                    </a:lnTo>
                    <a:lnTo>
                      <a:pt x="14" y="134"/>
                    </a:lnTo>
                    <a:lnTo>
                      <a:pt x="7" y="111"/>
                    </a:lnTo>
                    <a:lnTo>
                      <a:pt x="7" y="89"/>
                    </a:lnTo>
                    <a:lnTo>
                      <a:pt x="7" y="63"/>
                    </a:lnTo>
                    <a:lnTo>
                      <a:pt x="14" y="41"/>
                    </a:lnTo>
                    <a:lnTo>
                      <a:pt x="26" y="19"/>
                    </a:lnTo>
                    <a:lnTo>
                      <a:pt x="40" y="0"/>
                    </a:lnTo>
                    <a:lnTo>
                      <a:pt x="29" y="7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9E5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299" name="Freeform 692"/>
              <p:cNvSpPr>
                <a:spLocks noEditPoints="1"/>
              </p:cNvSpPr>
              <p:nvPr/>
            </p:nvSpPr>
            <p:spPr bwMode="auto">
              <a:xfrm>
                <a:off x="4237" y="751"/>
                <a:ext cx="268" cy="179"/>
              </a:xfrm>
              <a:custGeom>
                <a:avLst/>
                <a:gdLst>
                  <a:gd name="T0" fmla="*/ 268 w 268"/>
                  <a:gd name="T1" fmla="*/ 93 h 179"/>
                  <a:gd name="T2" fmla="*/ 264 w 268"/>
                  <a:gd name="T3" fmla="*/ 71 h 179"/>
                  <a:gd name="T4" fmla="*/ 261 w 268"/>
                  <a:gd name="T5" fmla="*/ 52 h 179"/>
                  <a:gd name="T6" fmla="*/ 253 w 268"/>
                  <a:gd name="T7" fmla="*/ 45 h 179"/>
                  <a:gd name="T8" fmla="*/ 249 w 268"/>
                  <a:gd name="T9" fmla="*/ 41 h 179"/>
                  <a:gd name="T10" fmla="*/ 257 w 268"/>
                  <a:gd name="T11" fmla="*/ 67 h 179"/>
                  <a:gd name="T12" fmla="*/ 261 w 268"/>
                  <a:gd name="T13" fmla="*/ 93 h 179"/>
                  <a:gd name="T14" fmla="*/ 261 w 268"/>
                  <a:gd name="T15" fmla="*/ 97 h 179"/>
                  <a:gd name="T16" fmla="*/ 261 w 268"/>
                  <a:gd name="T17" fmla="*/ 104 h 179"/>
                  <a:gd name="T18" fmla="*/ 261 w 268"/>
                  <a:gd name="T19" fmla="*/ 104 h 179"/>
                  <a:gd name="T20" fmla="*/ 264 w 268"/>
                  <a:gd name="T21" fmla="*/ 108 h 179"/>
                  <a:gd name="T22" fmla="*/ 268 w 268"/>
                  <a:gd name="T23" fmla="*/ 101 h 179"/>
                  <a:gd name="T24" fmla="*/ 268 w 268"/>
                  <a:gd name="T25" fmla="*/ 93 h 179"/>
                  <a:gd name="T26" fmla="*/ 26 w 268"/>
                  <a:gd name="T27" fmla="*/ 11 h 179"/>
                  <a:gd name="T28" fmla="*/ 15 w 268"/>
                  <a:gd name="T29" fmla="*/ 30 h 179"/>
                  <a:gd name="T30" fmla="*/ 8 w 268"/>
                  <a:gd name="T31" fmla="*/ 49 h 179"/>
                  <a:gd name="T32" fmla="*/ 0 w 268"/>
                  <a:gd name="T33" fmla="*/ 71 h 179"/>
                  <a:gd name="T34" fmla="*/ 0 w 268"/>
                  <a:gd name="T35" fmla="*/ 93 h 179"/>
                  <a:gd name="T36" fmla="*/ 0 w 268"/>
                  <a:gd name="T37" fmla="*/ 115 h 179"/>
                  <a:gd name="T38" fmla="*/ 8 w 268"/>
                  <a:gd name="T39" fmla="*/ 138 h 179"/>
                  <a:gd name="T40" fmla="*/ 19 w 268"/>
                  <a:gd name="T41" fmla="*/ 160 h 179"/>
                  <a:gd name="T42" fmla="*/ 30 w 268"/>
                  <a:gd name="T43" fmla="*/ 179 h 179"/>
                  <a:gd name="T44" fmla="*/ 34 w 268"/>
                  <a:gd name="T45" fmla="*/ 175 h 179"/>
                  <a:gd name="T46" fmla="*/ 37 w 268"/>
                  <a:gd name="T47" fmla="*/ 175 h 179"/>
                  <a:gd name="T48" fmla="*/ 23 w 268"/>
                  <a:gd name="T49" fmla="*/ 156 h 179"/>
                  <a:gd name="T50" fmla="*/ 15 w 268"/>
                  <a:gd name="T51" fmla="*/ 138 h 179"/>
                  <a:gd name="T52" fmla="*/ 8 w 268"/>
                  <a:gd name="T53" fmla="*/ 115 h 179"/>
                  <a:gd name="T54" fmla="*/ 8 w 268"/>
                  <a:gd name="T55" fmla="*/ 93 h 179"/>
                  <a:gd name="T56" fmla="*/ 11 w 268"/>
                  <a:gd name="T57" fmla="*/ 67 h 179"/>
                  <a:gd name="T58" fmla="*/ 19 w 268"/>
                  <a:gd name="T59" fmla="*/ 41 h 179"/>
                  <a:gd name="T60" fmla="*/ 30 w 268"/>
                  <a:gd name="T61" fmla="*/ 19 h 179"/>
                  <a:gd name="T62" fmla="*/ 45 w 268"/>
                  <a:gd name="T63" fmla="*/ 0 h 179"/>
                  <a:gd name="T64" fmla="*/ 37 w 268"/>
                  <a:gd name="T65" fmla="*/ 4 h 179"/>
                  <a:gd name="T66" fmla="*/ 26 w 268"/>
                  <a:gd name="T67" fmla="*/ 11 h 17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8"/>
                  <a:gd name="T103" fmla="*/ 0 h 179"/>
                  <a:gd name="T104" fmla="*/ 268 w 268"/>
                  <a:gd name="T105" fmla="*/ 179 h 17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8" h="179">
                    <a:moveTo>
                      <a:pt x="268" y="93"/>
                    </a:moveTo>
                    <a:lnTo>
                      <a:pt x="264" y="71"/>
                    </a:lnTo>
                    <a:lnTo>
                      <a:pt x="261" y="52"/>
                    </a:lnTo>
                    <a:lnTo>
                      <a:pt x="253" y="45"/>
                    </a:lnTo>
                    <a:lnTo>
                      <a:pt x="249" y="41"/>
                    </a:lnTo>
                    <a:lnTo>
                      <a:pt x="257" y="67"/>
                    </a:lnTo>
                    <a:lnTo>
                      <a:pt x="261" y="93"/>
                    </a:lnTo>
                    <a:lnTo>
                      <a:pt x="261" y="97"/>
                    </a:lnTo>
                    <a:lnTo>
                      <a:pt x="261" y="104"/>
                    </a:lnTo>
                    <a:lnTo>
                      <a:pt x="264" y="108"/>
                    </a:lnTo>
                    <a:lnTo>
                      <a:pt x="268" y="101"/>
                    </a:lnTo>
                    <a:lnTo>
                      <a:pt x="268" y="93"/>
                    </a:lnTo>
                    <a:close/>
                    <a:moveTo>
                      <a:pt x="26" y="11"/>
                    </a:moveTo>
                    <a:lnTo>
                      <a:pt x="15" y="30"/>
                    </a:lnTo>
                    <a:lnTo>
                      <a:pt x="8" y="49"/>
                    </a:lnTo>
                    <a:lnTo>
                      <a:pt x="0" y="71"/>
                    </a:lnTo>
                    <a:lnTo>
                      <a:pt x="0" y="93"/>
                    </a:lnTo>
                    <a:lnTo>
                      <a:pt x="0" y="115"/>
                    </a:lnTo>
                    <a:lnTo>
                      <a:pt x="8" y="138"/>
                    </a:lnTo>
                    <a:lnTo>
                      <a:pt x="19" y="160"/>
                    </a:lnTo>
                    <a:lnTo>
                      <a:pt x="30" y="179"/>
                    </a:lnTo>
                    <a:lnTo>
                      <a:pt x="34" y="175"/>
                    </a:lnTo>
                    <a:lnTo>
                      <a:pt x="37" y="175"/>
                    </a:lnTo>
                    <a:lnTo>
                      <a:pt x="23" y="156"/>
                    </a:lnTo>
                    <a:lnTo>
                      <a:pt x="15" y="138"/>
                    </a:lnTo>
                    <a:lnTo>
                      <a:pt x="8" y="115"/>
                    </a:lnTo>
                    <a:lnTo>
                      <a:pt x="8" y="93"/>
                    </a:lnTo>
                    <a:lnTo>
                      <a:pt x="11" y="67"/>
                    </a:lnTo>
                    <a:lnTo>
                      <a:pt x="19" y="41"/>
                    </a:lnTo>
                    <a:lnTo>
                      <a:pt x="30" y="19"/>
                    </a:lnTo>
                    <a:lnTo>
                      <a:pt x="45" y="0"/>
                    </a:lnTo>
                    <a:lnTo>
                      <a:pt x="37" y="4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9E5C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00" name="Freeform 693"/>
              <p:cNvSpPr>
                <a:spLocks noEditPoints="1"/>
              </p:cNvSpPr>
              <p:nvPr/>
            </p:nvSpPr>
            <p:spPr bwMode="auto">
              <a:xfrm>
                <a:off x="4241" y="747"/>
                <a:ext cx="260" cy="179"/>
              </a:xfrm>
              <a:custGeom>
                <a:avLst/>
                <a:gdLst>
                  <a:gd name="T0" fmla="*/ 260 w 260"/>
                  <a:gd name="T1" fmla="*/ 97 h 179"/>
                  <a:gd name="T2" fmla="*/ 257 w 260"/>
                  <a:gd name="T3" fmla="*/ 71 h 179"/>
                  <a:gd name="T4" fmla="*/ 249 w 260"/>
                  <a:gd name="T5" fmla="*/ 49 h 179"/>
                  <a:gd name="T6" fmla="*/ 245 w 260"/>
                  <a:gd name="T7" fmla="*/ 45 h 179"/>
                  <a:gd name="T8" fmla="*/ 238 w 260"/>
                  <a:gd name="T9" fmla="*/ 41 h 179"/>
                  <a:gd name="T10" fmla="*/ 249 w 260"/>
                  <a:gd name="T11" fmla="*/ 67 h 179"/>
                  <a:gd name="T12" fmla="*/ 253 w 260"/>
                  <a:gd name="T13" fmla="*/ 97 h 179"/>
                  <a:gd name="T14" fmla="*/ 253 w 260"/>
                  <a:gd name="T15" fmla="*/ 101 h 179"/>
                  <a:gd name="T16" fmla="*/ 253 w 260"/>
                  <a:gd name="T17" fmla="*/ 105 h 179"/>
                  <a:gd name="T18" fmla="*/ 257 w 260"/>
                  <a:gd name="T19" fmla="*/ 108 h 179"/>
                  <a:gd name="T20" fmla="*/ 257 w 260"/>
                  <a:gd name="T21" fmla="*/ 108 h 179"/>
                  <a:gd name="T22" fmla="*/ 260 w 260"/>
                  <a:gd name="T23" fmla="*/ 105 h 179"/>
                  <a:gd name="T24" fmla="*/ 260 w 260"/>
                  <a:gd name="T25" fmla="*/ 97 h 179"/>
                  <a:gd name="T26" fmla="*/ 33 w 260"/>
                  <a:gd name="T27" fmla="*/ 8 h 179"/>
                  <a:gd name="T28" fmla="*/ 19 w 260"/>
                  <a:gd name="T29" fmla="*/ 27 h 179"/>
                  <a:gd name="T30" fmla="*/ 7 w 260"/>
                  <a:gd name="T31" fmla="*/ 49 h 179"/>
                  <a:gd name="T32" fmla="*/ 0 w 260"/>
                  <a:gd name="T33" fmla="*/ 71 h 179"/>
                  <a:gd name="T34" fmla="*/ 0 w 260"/>
                  <a:gd name="T35" fmla="*/ 97 h 179"/>
                  <a:gd name="T36" fmla="*/ 0 w 260"/>
                  <a:gd name="T37" fmla="*/ 119 h 179"/>
                  <a:gd name="T38" fmla="*/ 7 w 260"/>
                  <a:gd name="T39" fmla="*/ 142 h 179"/>
                  <a:gd name="T40" fmla="*/ 19 w 260"/>
                  <a:gd name="T41" fmla="*/ 160 h 179"/>
                  <a:gd name="T42" fmla="*/ 30 w 260"/>
                  <a:gd name="T43" fmla="*/ 179 h 179"/>
                  <a:gd name="T44" fmla="*/ 30 w 260"/>
                  <a:gd name="T45" fmla="*/ 179 h 179"/>
                  <a:gd name="T46" fmla="*/ 33 w 260"/>
                  <a:gd name="T47" fmla="*/ 179 h 179"/>
                  <a:gd name="T48" fmla="*/ 37 w 260"/>
                  <a:gd name="T49" fmla="*/ 175 h 179"/>
                  <a:gd name="T50" fmla="*/ 22 w 260"/>
                  <a:gd name="T51" fmla="*/ 160 h 179"/>
                  <a:gd name="T52" fmla="*/ 15 w 260"/>
                  <a:gd name="T53" fmla="*/ 138 h 179"/>
                  <a:gd name="T54" fmla="*/ 7 w 260"/>
                  <a:gd name="T55" fmla="*/ 119 h 179"/>
                  <a:gd name="T56" fmla="*/ 7 w 260"/>
                  <a:gd name="T57" fmla="*/ 97 h 179"/>
                  <a:gd name="T58" fmla="*/ 11 w 260"/>
                  <a:gd name="T59" fmla="*/ 67 h 179"/>
                  <a:gd name="T60" fmla="*/ 19 w 260"/>
                  <a:gd name="T61" fmla="*/ 41 h 179"/>
                  <a:gd name="T62" fmla="*/ 33 w 260"/>
                  <a:gd name="T63" fmla="*/ 19 h 179"/>
                  <a:gd name="T64" fmla="*/ 52 w 260"/>
                  <a:gd name="T65" fmla="*/ 0 h 179"/>
                  <a:gd name="T66" fmla="*/ 41 w 260"/>
                  <a:gd name="T67" fmla="*/ 4 h 179"/>
                  <a:gd name="T68" fmla="*/ 33 w 260"/>
                  <a:gd name="T69" fmla="*/ 8 h 1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0"/>
                  <a:gd name="T106" fmla="*/ 0 h 179"/>
                  <a:gd name="T107" fmla="*/ 260 w 260"/>
                  <a:gd name="T108" fmla="*/ 179 h 17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0" h="179">
                    <a:moveTo>
                      <a:pt x="260" y="97"/>
                    </a:moveTo>
                    <a:lnTo>
                      <a:pt x="257" y="71"/>
                    </a:lnTo>
                    <a:lnTo>
                      <a:pt x="249" y="49"/>
                    </a:lnTo>
                    <a:lnTo>
                      <a:pt x="245" y="45"/>
                    </a:lnTo>
                    <a:lnTo>
                      <a:pt x="238" y="41"/>
                    </a:lnTo>
                    <a:lnTo>
                      <a:pt x="249" y="67"/>
                    </a:lnTo>
                    <a:lnTo>
                      <a:pt x="253" y="97"/>
                    </a:lnTo>
                    <a:lnTo>
                      <a:pt x="253" y="101"/>
                    </a:lnTo>
                    <a:lnTo>
                      <a:pt x="253" y="105"/>
                    </a:lnTo>
                    <a:lnTo>
                      <a:pt x="257" y="108"/>
                    </a:lnTo>
                    <a:lnTo>
                      <a:pt x="260" y="105"/>
                    </a:lnTo>
                    <a:lnTo>
                      <a:pt x="260" y="97"/>
                    </a:lnTo>
                    <a:close/>
                    <a:moveTo>
                      <a:pt x="33" y="8"/>
                    </a:moveTo>
                    <a:lnTo>
                      <a:pt x="19" y="27"/>
                    </a:lnTo>
                    <a:lnTo>
                      <a:pt x="7" y="49"/>
                    </a:lnTo>
                    <a:lnTo>
                      <a:pt x="0" y="71"/>
                    </a:lnTo>
                    <a:lnTo>
                      <a:pt x="0" y="97"/>
                    </a:lnTo>
                    <a:lnTo>
                      <a:pt x="0" y="119"/>
                    </a:lnTo>
                    <a:lnTo>
                      <a:pt x="7" y="142"/>
                    </a:lnTo>
                    <a:lnTo>
                      <a:pt x="19" y="160"/>
                    </a:lnTo>
                    <a:lnTo>
                      <a:pt x="30" y="179"/>
                    </a:lnTo>
                    <a:lnTo>
                      <a:pt x="33" y="179"/>
                    </a:lnTo>
                    <a:lnTo>
                      <a:pt x="37" y="175"/>
                    </a:lnTo>
                    <a:lnTo>
                      <a:pt x="22" y="160"/>
                    </a:lnTo>
                    <a:lnTo>
                      <a:pt x="15" y="138"/>
                    </a:lnTo>
                    <a:lnTo>
                      <a:pt x="7" y="119"/>
                    </a:lnTo>
                    <a:lnTo>
                      <a:pt x="7" y="97"/>
                    </a:lnTo>
                    <a:lnTo>
                      <a:pt x="11" y="67"/>
                    </a:lnTo>
                    <a:lnTo>
                      <a:pt x="19" y="41"/>
                    </a:lnTo>
                    <a:lnTo>
                      <a:pt x="33" y="19"/>
                    </a:lnTo>
                    <a:lnTo>
                      <a:pt x="52" y="0"/>
                    </a:lnTo>
                    <a:lnTo>
                      <a:pt x="41" y="4"/>
                    </a:lnTo>
                    <a:lnTo>
                      <a:pt x="33" y="8"/>
                    </a:lnTo>
                    <a:close/>
                  </a:path>
                </a:pathLst>
              </a:custGeom>
              <a:solidFill>
                <a:srgbClr val="9F5D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01" name="Freeform 694"/>
              <p:cNvSpPr>
                <a:spLocks noEditPoints="1"/>
              </p:cNvSpPr>
              <p:nvPr/>
            </p:nvSpPr>
            <p:spPr bwMode="auto">
              <a:xfrm>
                <a:off x="4245" y="744"/>
                <a:ext cx="253" cy="182"/>
              </a:xfrm>
              <a:custGeom>
                <a:avLst/>
                <a:gdLst>
                  <a:gd name="T0" fmla="*/ 253 w 253"/>
                  <a:gd name="T1" fmla="*/ 100 h 182"/>
                  <a:gd name="T2" fmla="*/ 249 w 253"/>
                  <a:gd name="T3" fmla="*/ 74 h 182"/>
                  <a:gd name="T4" fmla="*/ 241 w 253"/>
                  <a:gd name="T5" fmla="*/ 48 h 182"/>
                  <a:gd name="T6" fmla="*/ 234 w 253"/>
                  <a:gd name="T7" fmla="*/ 44 h 182"/>
                  <a:gd name="T8" fmla="*/ 227 w 253"/>
                  <a:gd name="T9" fmla="*/ 41 h 182"/>
                  <a:gd name="T10" fmla="*/ 234 w 253"/>
                  <a:gd name="T11" fmla="*/ 52 h 182"/>
                  <a:gd name="T12" fmla="*/ 241 w 253"/>
                  <a:gd name="T13" fmla="*/ 67 h 182"/>
                  <a:gd name="T14" fmla="*/ 241 w 253"/>
                  <a:gd name="T15" fmla="*/ 82 h 182"/>
                  <a:gd name="T16" fmla="*/ 245 w 253"/>
                  <a:gd name="T17" fmla="*/ 100 h 182"/>
                  <a:gd name="T18" fmla="*/ 245 w 253"/>
                  <a:gd name="T19" fmla="*/ 104 h 182"/>
                  <a:gd name="T20" fmla="*/ 245 w 253"/>
                  <a:gd name="T21" fmla="*/ 108 h 182"/>
                  <a:gd name="T22" fmla="*/ 249 w 253"/>
                  <a:gd name="T23" fmla="*/ 108 h 182"/>
                  <a:gd name="T24" fmla="*/ 253 w 253"/>
                  <a:gd name="T25" fmla="*/ 111 h 182"/>
                  <a:gd name="T26" fmla="*/ 253 w 253"/>
                  <a:gd name="T27" fmla="*/ 104 h 182"/>
                  <a:gd name="T28" fmla="*/ 253 w 253"/>
                  <a:gd name="T29" fmla="*/ 100 h 182"/>
                  <a:gd name="T30" fmla="*/ 37 w 253"/>
                  <a:gd name="T31" fmla="*/ 7 h 182"/>
                  <a:gd name="T32" fmla="*/ 22 w 253"/>
                  <a:gd name="T33" fmla="*/ 26 h 182"/>
                  <a:gd name="T34" fmla="*/ 11 w 253"/>
                  <a:gd name="T35" fmla="*/ 48 h 182"/>
                  <a:gd name="T36" fmla="*/ 3 w 253"/>
                  <a:gd name="T37" fmla="*/ 74 h 182"/>
                  <a:gd name="T38" fmla="*/ 0 w 253"/>
                  <a:gd name="T39" fmla="*/ 100 h 182"/>
                  <a:gd name="T40" fmla="*/ 0 w 253"/>
                  <a:gd name="T41" fmla="*/ 122 h 182"/>
                  <a:gd name="T42" fmla="*/ 7 w 253"/>
                  <a:gd name="T43" fmla="*/ 145 h 182"/>
                  <a:gd name="T44" fmla="*/ 15 w 253"/>
                  <a:gd name="T45" fmla="*/ 163 h 182"/>
                  <a:gd name="T46" fmla="*/ 29 w 253"/>
                  <a:gd name="T47" fmla="*/ 182 h 182"/>
                  <a:gd name="T48" fmla="*/ 29 w 253"/>
                  <a:gd name="T49" fmla="*/ 182 h 182"/>
                  <a:gd name="T50" fmla="*/ 37 w 253"/>
                  <a:gd name="T51" fmla="*/ 178 h 182"/>
                  <a:gd name="T52" fmla="*/ 22 w 253"/>
                  <a:gd name="T53" fmla="*/ 160 h 182"/>
                  <a:gd name="T54" fmla="*/ 15 w 253"/>
                  <a:gd name="T55" fmla="*/ 141 h 182"/>
                  <a:gd name="T56" fmla="*/ 7 w 253"/>
                  <a:gd name="T57" fmla="*/ 122 h 182"/>
                  <a:gd name="T58" fmla="*/ 7 w 253"/>
                  <a:gd name="T59" fmla="*/ 100 h 182"/>
                  <a:gd name="T60" fmla="*/ 7 w 253"/>
                  <a:gd name="T61" fmla="*/ 85 h 182"/>
                  <a:gd name="T62" fmla="*/ 11 w 253"/>
                  <a:gd name="T63" fmla="*/ 70 h 182"/>
                  <a:gd name="T64" fmla="*/ 15 w 253"/>
                  <a:gd name="T65" fmla="*/ 56 h 182"/>
                  <a:gd name="T66" fmla="*/ 22 w 253"/>
                  <a:gd name="T67" fmla="*/ 41 h 182"/>
                  <a:gd name="T68" fmla="*/ 37 w 253"/>
                  <a:gd name="T69" fmla="*/ 18 h 182"/>
                  <a:gd name="T70" fmla="*/ 59 w 253"/>
                  <a:gd name="T71" fmla="*/ 0 h 182"/>
                  <a:gd name="T72" fmla="*/ 48 w 253"/>
                  <a:gd name="T73" fmla="*/ 3 h 182"/>
                  <a:gd name="T74" fmla="*/ 37 w 253"/>
                  <a:gd name="T75" fmla="*/ 7 h 18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53"/>
                  <a:gd name="T115" fmla="*/ 0 h 182"/>
                  <a:gd name="T116" fmla="*/ 253 w 253"/>
                  <a:gd name="T117" fmla="*/ 182 h 18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53" h="182">
                    <a:moveTo>
                      <a:pt x="253" y="100"/>
                    </a:moveTo>
                    <a:lnTo>
                      <a:pt x="249" y="74"/>
                    </a:lnTo>
                    <a:lnTo>
                      <a:pt x="241" y="48"/>
                    </a:lnTo>
                    <a:lnTo>
                      <a:pt x="234" y="44"/>
                    </a:lnTo>
                    <a:lnTo>
                      <a:pt x="227" y="41"/>
                    </a:lnTo>
                    <a:lnTo>
                      <a:pt x="234" y="52"/>
                    </a:lnTo>
                    <a:lnTo>
                      <a:pt x="241" y="67"/>
                    </a:lnTo>
                    <a:lnTo>
                      <a:pt x="241" y="82"/>
                    </a:lnTo>
                    <a:lnTo>
                      <a:pt x="245" y="100"/>
                    </a:lnTo>
                    <a:lnTo>
                      <a:pt x="245" y="104"/>
                    </a:lnTo>
                    <a:lnTo>
                      <a:pt x="245" y="108"/>
                    </a:lnTo>
                    <a:lnTo>
                      <a:pt x="249" y="108"/>
                    </a:lnTo>
                    <a:lnTo>
                      <a:pt x="253" y="111"/>
                    </a:lnTo>
                    <a:lnTo>
                      <a:pt x="253" y="104"/>
                    </a:lnTo>
                    <a:lnTo>
                      <a:pt x="253" y="100"/>
                    </a:lnTo>
                    <a:close/>
                    <a:moveTo>
                      <a:pt x="37" y="7"/>
                    </a:moveTo>
                    <a:lnTo>
                      <a:pt x="22" y="26"/>
                    </a:lnTo>
                    <a:lnTo>
                      <a:pt x="11" y="48"/>
                    </a:lnTo>
                    <a:lnTo>
                      <a:pt x="3" y="74"/>
                    </a:lnTo>
                    <a:lnTo>
                      <a:pt x="0" y="100"/>
                    </a:lnTo>
                    <a:lnTo>
                      <a:pt x="0" y="122"/>
                    </a:lnTo>
                    <a:lnTo>
                      <a:pt x="7" y="145"/>
                    </a:lnTo>
                    <a:lnTo>
                      <a:pt x="15" y="163"/>
                    </a:lnTo>
                    <a:lnTo>
                      <a:pt x="29" y="182"/>
                    </a:lnTo>
                    <a:lnTo>
                      <a:pt x="37" y="178"/>
                    </a:lnTo>
                    <a:lnTo>
                      <a:pt x="22" y="160"/>
                    </a:lnTo>
                    <a:lnTo>
                      <a:pt x="15" y="141"/>
                    </a:lnTo>
                    <a:lnTo>
                      <a:pt x="7" y="122"/>
                    </a:lnTo>
                    <a:lnTo>
                      <a:pt x="7" y="100"/>
                    </a:lnTo>
                    <a:lnTo>
                      <a:pt x="7" y="85"/>
                    </a:lnTo>
                    <a:lnTo>
                      <a:pt x="11" y="70"/>
                    </a:lnTo>
                    <a:lnTo>
                      <a:pt x="15" y="56"/>
                    </a:lnTo>
                    <a:lnTo>
                      <a:pt x="22" y="41"/>
                    </a:lnTo>
                    <a:lnTo>
                      <a:pt x="37" y="18"/>
                    </a:lnTo>
                    <a:lnTo>
                      <a:pt x="59" y="0"/>
                    </a:lnTo>
                    <a:lnTo>
                      <a:pt x="48" y="3"/>
                    </a:lnTo>
                    <a:lnTo>
                      <a:pt x="37" y="7"/>
                    </a:lnTo>
                    <a:close/>
                  </a:path>
                </a:pathLst>
              </a:custGeom>
              <a:solidFill>
                <a:srgbClr val="A05D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02" name="Freeform 695"/>
              <p:cNvSpPr>
                <a:spLocks noEditPoints="1"/>
              </p:cNvSpPr>
              <p:nvPr/>
            </p:nvSpPr>
            <p:spPr bwMode="auto">
              <a:xfrm>
                <a:off x="4248" y="740"/>
                <a:ext cx="246" cy="182"/>
              </a:xfrm>
              <a:custGeom>
                <a:avLst/>
                <a:gdLst>
                  <a:gd name="T0" fmla="*/ 246 w 246"/>
                  <a:gd name="T1" fmla="*/ 104 h 182"/>
                  <a:gd name="T2" fmla="*/ 242 w 246"/>
                  <a:gd name="T3" fmla="*/ 74 h 182"/>
                  <a:gd name="T4" fmla="*/ 231 w 246"/>
                  <a:gd name="T5" fmla="*/ 48 h 182"/>
                  <a:gd name="T6" fmla="*/ 224 w 246"/>
                  <a:gd name="T7" fmla="*/ 45 h 182"/>
                  <a:gd name="T8" fmla="*/ 216 w 246"/>
                  <a:gd name="T9" fmla="*/ 41 h 182"/>
                  <a:gd name="T10" fmla="*/ 227 w 246"/>
                  <a:gd name="T11" fmla="*/ 56 h 182"/>
                  <a:gd name="T12" fmla="*/ 231 w 246"/>
                  <a:gd name="T13" fmla="*/ 71 h 182"/>
                  <a:gd name="T14" fmla="*/ 235 w 246"/>
                  <a:gd name="T15" fmla="*/ 86 h 182"/>
                  <a:gd name="T16" fmla="*/ 238 w 246"/>
                  <a:gd name="T17" fmla="*/ 104 h 182"/>
                  <a:gd name="T18" fmla="*/ 238 w 246"/>
                  <a:gd name="T19" fmla="*/ 104 h 182"/>
                  <a:gd name="T20" fmla="*/ 238 w 246"/>
                  <a:gd name="T21" fmla="*/ 108 h 182"/>
                  <a:gd name="T22" fmla="*/ 242 w 246"/>
                  <a:gd name="T23" fmla="*/ 112 h 182"/>
                  <a:gd name="T24" fmla="*/ 246 w 246"/>
                  <a:gd name="T25" fmla="*/ 112 h 182"/>
                  <a:gd name="T26" fmla="*/ 246 w 246"/>
                  <a:gd name="T27" fmla="*/ 108 h 182"/>
                  <a:gd name="T28" fmla="*/ 246 w 246"/>
                  <a:gd name="T29" fmla="*/ 104 h 182"/>
                  <a:gd name="T30" fmla="*/ 45 w 246"/>
                  <a:gd name="T31" fmla="*/ 7 h 182"/>
                  <a:gd name="T32" fmla="*/ 26 w 246"/>
                  <a:gd name="T33" fmla="*/ 26 h 182"/>
                  <a:gd name="T34" fmla="*/ 12 w 246"/>
                  <a:gd name="T35" fmla="*/ 48 h 182"/>
                  <a:gd name="T36" fmla="*/ 4 w 246"/>
                  <a:gd name="T37" fmla="*/ 74 h 182"/>
                  <a:gd name="T38" fmla="*/ 0 w 246"/>
                  <a:gd name="T39" fmla="*/ 104 h 182"/>
                  <a:gd name="T40" fmla="*/ 0 w 246"/>
                  <a:gd name="T41" fmla="*/ 126 h 182"/>
                  <a:gd name="T42" fmla="*/ 8 w 246"/>
                  <a:gd name="T43" fmla="*/ 145 h 182"/>
                  <a:gd name="T44" fmla="*/ 15 w 246"/>
                  <a:gd name="T45" fmla="*/ 167 h 182"/>
                  <a:gd name="T46" fmla="*/ 30 w 246"/>
                  <a:gd name="T47" fmla="*/ 182 h 182"/>
                  <a:gd name="T48" fmla="*/ 38 w 246"/>
                  <a:gd name="T49" fmla="*/ 182 h 182"/>
                  <a:gd name="T50" fmla="*/ 23 w 246"/>
                  <a:gd name="T51" fmla="*/ 164 h 182"/>
                  <a:gd name="T52" fmla="*/ 15 w 246"/>
                  <a:gd name="T53" fmla="*/ 145 h 182"/>
                  <a:gd name="T54" fmla="*/ 8 w 246"/>
                  <a:gd name="T55" fmla="*/ 126 h 182"/>
                  <a:gd name="T56" fmla="*/ 8 w 246"/>
                  <a:gd name="T57" fmla="*/ 104 h 182"/>
                  <a:gd name="T58" fmla="*/ 8 w 246"/>
                  <a:gd name="T59" fmla="*/ 86 h 182"/>
                  <a:gd name="T60" fmla="*/ 12 w 246"/>
                  <a:gd name="T61" fmla="*/ 71 h 182"/>
                  <a:gd name="T62" fmla="*/ 15 w 246"/>
                  <a:gd name="T63" fmla="*/ 56 h 182"/>
                  <a:gd name="T64" fmla="*/ 23 w 246"/>
                  <a:gd name="T65" fmla="*/ 45 h 182"/>
                  <a:gd name="T66" fmla="*/ 34 w 246"/>
                  <a:gd name="T67" fmla="*/ 30 h 182"/>
                  <a:gd name="T68" fmla="*/ 45 w 246"/>
                  <a:gd name="T69" fmla="*/ 19 h 182"/>
                  <a:gd name="T70" fmla="*/ 56 w 246"/>
                  <a:gd name="T71" fmla="*/ 11 h 182"/>
                  <a:gd name="T72" fmla="*/ 67 w 246"/>
                  <a:gd name="T73" fmla="*/ 0 h 182"/>
                  <a:gd name="T74" fmla="*/ 56 w 246"/>
                  <a:gd name="T75" fmla="*/ 4 h 182"/>
                  <a:gd name="T76" fmla="*/ 45 w 246"/>
                  <a:gd name="T77" fmla="*/ 7 h 18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6"/>
                  <a:gd name="T118" fmla="*/ 0 h 182"/>
                  <a:gd name="T119" fmla="*/ 246 w 246"/>
                  <a:gd name="T120" fmla="*/ 182 h 182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6" h="182">
                    <a:moveTo>
                      <a:pt x="246" y="104"/>
                    </a:moveTo>
                    <a:lnTo>
                      <a:pt x="242" y="74"/>
                    </a:lnTo>
                    <a:lnTo>
                      <a:pt x="231" y="48"/>
                    </a:lnTo>
                    <a:lnTo>
                      <a:pt x="224" y="45"/>
                    </a:lnTo>
                    <a:lnTo>
                      <a:pt x="216" y="41"/>
                    </a:lnTo>
                    <a:lnTo>
                      <a:pt x="227" y="56"/>
                    </a:lnTo>
                    <a:lnTo>
                      <a:pt x="231" y="71"/>
                    </a:lnTo>
                    <a:lnTo>
                      <a:pt x="235" y="86"/>
                    </a:lnTo>
                    <a:lnTo>
                      <a:pt x="238" y="104"/>
                    </a:lnTo>
                    <a:lnTo>
                      <a:pt x="238" y="108"/>
                    </a:lnTo>
                    <a:lnTo>
                      <a:pt x="242" y="112"/>
                    </a:lnTo>
                    <a:lnTo>
                      <a:pt x="246" y="112"/>
                    </a:lnTo>
                    <a:lnTo>
                      <a:pt x="246" y="108"/>
                    </a:lnTo>
                    <a:lnTo>
                      <a:pt x="246" y="104"/>
                    </a:lnTo>
                    <a:close/>
                    <a:moveTo>
                      <a:pt x="45" y="7"/>
                    </a:moveTo>
                    <a:lnTo>
                      <a:pt x="26" y="26"/>
                    </a:lnTo>
                    <a:lnTo>
                      <a:pt x="12" y="48"/>
                    </a:lnTo>
                    <a:lnTo>
                      <a:pt x="4" y="74"/>
                    </a:lnTo>
                    <a:lnTo>
                      <a:pt x="0" y="104"/>
                    </a:lnTo>
                    <a:lnTo>
                      <a:pt x="0" y="126"/>
                    </a:lnTo>
                    <a:lnTo>
                      <a:pt x="8" y="145"/>
                    </a:lnTo>
                    <a:lnTo>
                      <a:pt x="15" y="167"/>
                    </a:lnTo>
                    <a:lnTo>
                      <a:pt x="30" y="182"/>
                    </a:lnTo>
                    <a:lnTo>
                      <a:pt x="38" y="182"/>
                    </a:lnTo>
                    <a:lnTo>
                      <a:pt x="23" y="164"/>
                    </a:lnTo>
                    <a:lnTo>
                      <a:pt x="15" y="145"/>
                    </a:lnTo>
                    <a:lnTo>
                      <a:pt x="8" y="126"/>
                    </a:lnTo>
                    <a:lnTo>
                      <a:pt x="8" y="104"/>
                    </a:lnTo>
                    <a:lnTo>
                      <a:pt x="8" y="86"/>
                    </a:lnTo>
                    <a:lnTo>
                      <a:pt x="12" y="71"/>
                    </a:lnTo>
                    <a:lnTo>
                      <a:pt x="15" y="56"/>
                    </a:lnTo>
                    <a:lnTo>
                      <a:pt x="23" y="45"/>
                    </a:lnTo>
                    <a:lnTo>
                      <a:pt x="34" y="30"/>
                    </a:lnTo>
                    <a:lnTo>
                      <a:pt x="45" y="19"/>
                    </a:lnTo>
                    <a:lnTo>
                      <a:pt x="56" y="11"/>
                    </a:lnTo>
                    <a:lnTo>
                      <a:pt x="67" y="0"/>
                    </a:lnTo>
                    <a:lnTo>
                      <a:pt x="56" y="4"/>
                    </a:lnTo>
                    <a:lnTo>
                      <a:pt x="45" y="7"/>
                    </a:lnTo>
                    <a:close/>
                  </a:path>
                </a:pathLst>
              </a:custGeom>
              <a:solidFill>
                <a:srgbClr val="A15D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03" name="Freeform 696"/>
              <p:cNvSpPr>
                <a:spLocks noEditPoints="1"/>
              </p:cNvSpPr>
              <p:nvPr/>
            </p:nvSpPr>
            <p:spPr bwMode="auto">
              <a:xfrm>
                <a:off x="4252" y="740"/>
                <a:ext cx="238" cy="182"/>
              </a:xfrm>
              <a:custGeom>
                <a:avLst/>
                <a:gdLst>
                  <a:gd name="T0" fmla="*/ 238 w 238"/>
                  <a:gd name="T1" fmla="*/ 104 h 182"/>
                  <a:gd name="T2" fmla="*/ 234 w 238"/>
                  <a:gd name="T3" fmla="*/ 86 h 182"/>
                  <a:gd name="T4" fmla="*/ 234 w 238"/>
                  <a:gd name="T5" fmla="*/ 71 h 182"/>
                  <a:gd name="T6" fmla="*/ 227 w 238"/>
                  <a:gd name="T7" fmla="*/ 56 h 182"/>
                  <a:gd name="T8" fmla="*/ 220 w 238"/>
                  <a:gd name="T9" fmla="*/ 45 h 182"/>
                  <a:gd name="T10" fmla="*/ 216 w 238"/>
                  <a:gd name="T11" fmla="*/ 41 h 182"/>
                  <a:gd name="T12" fmla="*/ 208 w 238"/>
                  <a:gd name="T13" fmla="*/ 37 h 182"/>
                  <a:gd name="T14" fmla="*/ 216 w 238"/>
                  <a:gd name="T15" fmla="*/ 52 h 182"/>
                  <a:gd name="T16" fmla="*/ 223 w 238"/>
                  <a:gd name="T17" fmla="*/ 67 h 182"/>
                  <a:gd name="T18" fmla="*/ 227 w 238"/>
                  <a:gd name="T19" fmla="*/ 86 h 182"/>
                  <a:gd name="T20" fmla="*/ 231 w 238"/>
                  <a:gd name="T21" fmla="*/ 104 h 182"/>
                  <a:gd name="T22" fmla="*/ 231 w 238"/>
                  <a:gd name="T23" fmla="*/ 104 h 182"/>
                  <a:gd name="T24" fmla="*/ 234 w 238"/>
                  <a:gd name="T25" fmla="*/ 108 h 182"/>
                  <a:gd name="T26" fmla="*/ 238 w 238"/>
                  <a:gd name="T27" fmla="*/ 112 h 182"/>
                  <a:gd name="T28" fmla="*/ 238 w 238"/>
                  <a:gd name="T29" fmla="*/ 108 h 182"/>
                  <a:gd name="T30" fmla="*/ 238 w 238"/>
                  <a:gd name="T31" fmla="*/ 104 h 182"/>
                  <a:gd name="T32" fmla="*/ 52 w 238"/>
                  <a:gd name="T33" fmla="*/ 4 h 182"/>
                  <a:gd name="T34" fmla="*/ 30 w 238"/>
                  <a:gd name="T35" fmla="*/ 22 h 182"/>
                  <a:gd name="T36" fmla="*/ 15 w 238"/>
                  <a:gd name="T37" fmla="*/ 45 h 182"/>
                  <a:gd name="T38" fmla="*/ 8 w 238"/>
                  <a:gd name="T39" fmla="*/ 60 h 182"/>
                  <a:gd name="T40" fmla="*/ 4 w 238"/>
                  <a:gd name="T41" fmla="*/ 74 h 182"/>
                  <a:gd name="T42" fmla="*/ 0 w 238"/>
                  <a:gd name="T43" fmla="*/ 89 h 182"/>
                  <a:gd name="T44" fmla="*/ 0 w 238"/>
                  <a:gd name="T45" fmla="*/ 104 h 182"/>
                  <a:gd name="T46" fmla="*/ 0 w 238"/>
                  <a:gd name="T47" fmla="*/ 126 h 182"/>
                  <a:gd name="T48" fmla="*/ 8 w 238"/>
                  <a:gd name="T49" fmla="*/ 145 h 182"/>
                  <a:gd name="T50" fmla="*/ 15 w 238"/>
                  <a:gd name="T51" fmla="*/ 164 h 182"/>
                  <a:gd name="T52" fmla="*/ 30 w 238"/>
                  <a:gd name="T53" fmla="*/ 182 h 182"/>
                  <a:gd name="T54" fmla="*/ 37 w 238"/>
                  <a:gd name="T55" fmla="*/ 179 h 182"/>
                  <a:gd name="T56" fmla="*/ 22 w 238"/>
                  <a:gd name="T57" fmla="*/ 164 h 182"/>
                  <a:gd name="T58" fmla="*/ 15 w 238"/>
                  <a:gd name="T59" fmla="*/ 145 h 182"/>
                  <a:gd name="T60" fmla="*/ 8 w 238"/>
                  <a:gd name="T61" fmla="*/ 126 h 182"/>
                  <a:gd name="T62" fmla="*/ 8 w 238"/>
                  <a:gd name="T63" fmla="*/ 104 h 182"/>
                  <a:gd name="T64" fmla="*/ 8 w 238"/>
                  <a:gd name="T65" fmla="*/ 86 h 182"/>
                  <a:gd name="T66" fmla="*/ 11 w 238"/>
                  <a:gd name="T67" fmla="*/ 71 h 182"/>
                  <a:gd name="T68" fmla="*/ 19 w 238"/>
                  <a:gd name="T69" fmla="*/ 56 h 182"/>
                  <a:gd name="T70" fmla="*/ 26 w 238"/>
                  <a:gd name="T71" fmla="*/ 41 h 182"/>
                  <a:gd name="T72" fmla="*/ 37 w 238"/>
                  <a:gd name="T73" fmla="*/ 26 h 182"/>
                  <a:gd name="T74" fmla="*/ 48 w 238"/>
                  <a:gd name="T75" fmla="*/ 15 h 182"/>
                  <a:gd name="T76" fmla="*/ 63 w 238"/>
                  <a:gd name="T77" fmla="*/ 7 h 182"/>
                  <a:gd name="T78" fmla="*/ 78 w 238"/>
                  <a:gd name="T79" fmla="*/ 0 h 182"/>
                  <a:gd name="T80" fmla="*/ 67 w 238"/>
                  <a:gd name="T81" fmla="*/ 0 h 182"/>
                  <a:gd name="T82" fmla="*/ 52 w 238"/>
                  <a:gd name="T83" fmla="*/ 4 h 18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8"/>
                  <a:gd name="T127" fmla="*/ 0 h 182"/>
                  <a:gd name="T128" fmla="*/ 238 w 238"/>
                  <a:gd name="T129" fmla="*/ 182 h 18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8" h="182">
                    <a:moveTo>
                      <a:pt x="238" y="104"/>
                    </a:moveTo>
                    <a:lnTo>
                      <a:pt x="234" y="86"/>
                    </a:lnTo>
                    <a:lnTo>
                      <a:pt x="234" y="71"/>
                    </a:lnTo>
                    <a:lnTo>
                      <a:pt x="227" y="56"/>
                    </a:lnTo>
                    <a:lnTo>
                      <a:pt x="220" y="45"/>
                    </a:lnTo>
                    <a:lnTo>
                      <a:pt x="216" y="41"/>
                    </a:lnTo>
                    <a:lnTo>
                      <a:pt x="208" y="37"/>
                    </a:lnTo>
                    <a:lnTo>
                      <a:pt x="216" y="52"/>
                    </a:lnTo>
                    <a:lnTo>
                      <a:pt x="223" y="67"/>
                    </a:lnTo>
                    <a:lnTo>
                      <a:pt x="227" y="86"/>
                    </a:lnTo>
                    <a:lnTo>
                      <a:pt x="231" y="104"/>
                    </a:lnTo>
                    <a:lnTo>
                      <a:pt x="234" y="108"/>
                    </a:lnTo>
                    <a:lnTo>
                      <a:pt x="238" y="112"/>
                    </a:lnTo>
                    <a:lnTo>
                      <a:pt x="238" y="108"/>
                    </a:lnTo>
                    <a:lnTo>
                      <a:pt x="238" y="104"/>
                    </a:lnTo>
                    <a:close/>
                    <a:moveTo>
                      <a:pt x="52" y="4"/>
                    </a:moveTo>
                    <a:lnTo>
                      <a:pt x="30" y="22"/>
                    </a:lnTo>
                    <a:lnTo>
                      <a:pt x="15" y="45"/>
                    </a:lnTo>
                    <a:lnTo>
                      <a:pt x="8" y="60"/>
                    </a:lnTo>
                    <a:lnTo>
                      <a:pt x="4" y="74"/>
                    </a:lnTo>
                    <a:lnTo>
                      <a:pt x="0" y="89"/>
                    </a:lnTo>
                    <a:lnTo>
                      <a:pt x="0" y="104"/>
                    </a:lnTo>
                    <a:lnTo>
                      <a:pt x="0" y="126"/>
                    </a:lnTo>
                    <a:lnTo>
                      <a:pt x="8" y="145"/>
                    </a:lnTo>
                    <a:lnTo>
                      <a:pt x="15" y="164"/>
                    </a:lnTo>
                    <a:lnTo>
                      <a:pt x="30" y="182"/>
                    </a:lnTo>
                    <a:lnTo>
                      <a:pt x="37" y="179"/>
                    </a:lnTo>
                    <a:lnTo>
                      <a:pt x="22" y="164"/>
                    </a:lnTo>
                    <a:lnTo>
                      <a:pt x="15" y="145"/>
                    </a:lnTo>
                    <a:lnTo>
                      <a:pt x="8" y="126"/>
                    </a:lnTo>
                    <a:lnTo>
                      <a:pt x="8" y="104"/>
                    </a:lnTo>
                    <a:lnTo>
                      <a:pt x="8" y="86"/>
                    </a:lnTo>
                    <a:lnTo>
                      <a:pt x="11" y="71"/>
                    </a:lnTo>
                    <a:lnTo>
                      <a:pt x="19" y="56"/>
                    </a:lnTo>
                    <a:lnTo>
                      <a:pt x="26" y="41"/>
                    </a:lnTo>
                    <a:lnTo>
                      <a:pt x="37" y="26"/>
                    </a:lnTo>
                    <a:lnTo>
                      <a:pt x="48" y="15"/>
                    </a:lnTo>
                    <a:lnTo>
                      <a:pt x="63" y="7"/>
                    </a:lnTo>
                    <a:lnTo>
                      <a:pt x="78" y="0"/>
                    </a:lnTo>
                    <a:lnTo>
                      <a:pt x="67" y="0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A25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04" name="Freeform 697"/>
              <p:cNvSpPr>
                <a:spLocks noEditPoints="1"/>
              </p:cNvSpPr>
              <p:nvPr/>
            </p:nvSpPr>
            <p:spPr bwMode="auto">
              <a:xfrm>
                <a:off x="4256" y="740"/>
                <a:ext cx="230" cy="182"/>
              </a:xfrm>
              <a:custGeom>
                <a:avLst/>
                <a:gdLst>
                  <a:gd name="T0" fmla="*/ 230 w 230"/>
                  <a:gd name="T1" fmla="*/ 104 h 182"/>
                  <a:gd name="T2" fmla="*/ 227 w 230"/>
                  <a:gd name="T3" fmla="*/ 86 h 182"/>
                  <a:gd name="T4" fmla="*/ 223 w 230"/>
                  <a:gd name="T5" fmla="*/ 71 h 182"/>
                  <a:gd name="T6" fmla="*/ 219 w 230"/>
                  <a:gd name="T7" fmla="*/ 56 h 182"/>
                  <a:gd name="T8" fmla="*/ 208 w 230"/>
                  <a:gd name="T9" fmla="*/ 41 h 182"/>
                  <a:gd name="T10" fmla="*/ 204 w 230"/>
                  <a:gd name="T11" fmla="*/ 37 h 182"/>
                  <a:gd name="T12" fmla="*/ 197 w 230"/>
                  <a:gd name="T13" fmla="*/ 34 h 182"/>
                  <a:gd name="T14" fmla="*/ 208 w 230"/>
                  <a:gd name="T15" fmla="*/ 48 h 182"/>
                  <a:gd name="T16" fmla="*/ 216 w 230"/>
                  <a:gd name="T17" fmla="*/ 67 h 182"/>
                  <a:gd name="T18" fmla="*/ 219 w 230"/>
                  <a:gd name="T19" fmla="*/ 86 h 182"/>
                  <a:gd name="T20" fmla="*/ 223 w 230"/>
                  <a:gd name="T21" fmla="*/ 104 h 182"/>
                  <a:gd name="T22" fmla="*/ 223 w 230"/>
                  <a:gd name="T23" fmla="*/ 104 h 182"/>
                  <a:gd name="T24" fmla="*/ 227 w 230"/>
                  <a:gd name="T25" fmla="*/ 104 h 182"/>
                  <a:gd name="T26" fmla="*/ 230 w 230"/>
                  <a:gd name="T27" fmla="*/ 108 h 182"/>
                  <a:gd name="T28" fmla="*/ 230 w 230"/>
                  <a:gd name="T29" fmla="*/ 104 h 182"/>
                  <a:gd name="T30" fmla="*/ 230 w 230"/>
                  <a:gd name="T31" fmla="*/ 104 h 182"/>
                  <a:gd name="T32" fmla="*/ 59 w 230"/>
                  <a:gd name="T33" fmla="*/ 0 h 182"/>
                  <a:gd name="T34" fmla="*/ 48 w 230"/>
                  <a:gd name="T35" fmla="*/ 11 h 182"/>
                  <a:gd name="T36" fmla="*/ 37 w 230"/>
                  <a:gd name="T37" fmla="*/ 19 h 182"/>
                  <a:gd name="T38" fmla="*/ 26 w 230"/>
                  <a:gd name="T39" fmla="*/ 30 h 182"/>
                  <a:gd name="T40" fmla="*/ 15 w 230"/>
                  <a:gd name="T41" fmla="*/ 45 h 182"/>
                  <a:gd name="T42" fmla="*/ 7 w 230"/>
                  <a:gd name="T43" fmla="*/ 56 h 182"/>
                  <a:gd name="T44" fmla="*/ 4 w 230"/>
                  <a:gd name="T45" fmla="*/ 71 h 182"/>
                  <a:gd name="T46" fmla="*/ 0 w 230"/>
                  <a:gd name="T47" fmla="*/ 86 h 182"/>
                  <a:gd name="T48" fmla="*/ 0 w 230"/>
                  <a:gd name="T49" fmla="*/ 104 h 182"/>
                  <a:gd name="T50" fmla="*/ 0 w 230"/>
                  <a:gd name="T51" fmla="*/ 126 h 182"/>
                  <a:gd name="T52" fmla="*/ 7 w 230"/>
                  <a:gd name="T53" fmla="*/ 145 h 182"/>
                  <a:gd name="T54" fmla="*/ 15 w 230"/>
                  <a:gd name="T55" fmla="*/ 164 h 182"/>
                  <a:gd name="T56" fmla="*/ 30 w 230"/>
                  <a:gd name="T57" fmla="*/ 182 h 182"/>
                  <a:gd name="T58" fmla="*/ 37 w 230"/>
                  <a:gd name="T59" fmla="*/ 179 h 182"/>
                  <a:gd name="T60" fmla="*/ 22 w 230"/>
                  <a:gd name="T61" fmla="*/ 164 h 182"/>
                  <a:gd name="T62" fmla="*/ 15 w 230"/>
                  <a:gd name="T63" fmla="*/ 145 h 182"/>
                  <a:gd name="T64" fmla="*/ 7 w 230"/>
                  <a:gd name="T65" fmla="*/ 123 h 182"/>
                  <a:gd name="T66" fmla="*/ 7 w 230"/>
                  <a:gd name="T67" fmla="*/ 104 h 182"/>
                  <a:gd name="T68" fmla="*/ 7 w 230"/>
                  <a:gd name="T69" fmla="*/ 86 h 182"/>
                  <a:gd name="T70" fmla="*/ 11 w 230"/>
                  <a:gd name="T71" fmla="*/ 67 h 182"/>
                  <a:gd name="T72" fmla="*/ 18 w 230"/>
                  <a:gd name="T73" fmla="*/ 52 h 182"/>
                  <a:gd name="T74" fmla="*/ 30 w 230"/>
                  <a:gd name="T75" fmla="*/ 37 h 182"/>
                  <a:gd name="T76" fmla="*/ 41 w 230"/>
                  <a:gd name="T77" fmla="*/ 22 h 182"/>
                  <a:gd name="T78" fmla="*/ 56 w 230"/>
                  <a:gd name="T79" fmla="*/ 11 h 182"/>
                  <a:gd name="T80" fmla="*/ 71 w 230"/>
                  <a:gd name="T81" fmla="*/ 4 h 182"/>
                  <a:gd name="T82" fmla="*/ 89 w 230"/>
                  <a:gd name="T83" fmla="*/ 0 h 182"/>
                  <a:gd name="T84" fmla="*/ 74 w 230"/>
                  <a:gd name="T85" fmla="*/ 0 h 182"/>
                  <a:gd name="T86" fmla="*/ 59 w 230"/>
                  <a:gd name="T87" fmla="*/ 0 h 1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0"/>
                  <a:gd name="T133" fmla="*/ 0 h 182"/>
                  <a:gd name="T134" fmla="*/ 230 w 230"/>
                  <a:gd name="T135" fmla="*/ 182 h 18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0" h="182">
                    <a:moveTo>
                      <a:pt x="230" y="104"/>
                    </a:moveTo>
                    <a:lnTo>
                      <a:pt x="227" y="86"/>
                    </a:lnTo>
                    <a:lnTo>
                      <a:pt x="223" y="71"/>
                    </a:lnTo>
                    <a:lnTo>
                      <a:pt x="219" y="56"/>
                    </a:lnTo>
                    <a:lnTo>
                      <a:pt x="208" y="41"/>
                    </a:lnTo>
                    <a:lnTo>
                      <a:pt x="204" y="37"/>
                    </a:lnTo>
                    <a:lnTo>
                      <a:pt x="197" y="34"/>
                    </a:lnTo>
                    <a:lnTo>
                      <a:pt x="208" y="48"/>
                    </a:lnTo>
                    <a:lnTo>
                      <a:pt x="216" y="67"/>
                    </a:lnTo>
                    <a:lnTo>
                      <a:pt x="219" y="86"/>
                    </a:lnTo>
                    <a:lnTo>
                      <a:pt x="223" y="104"/>
                    </a:lnTo>
                    <a:lnTo>
                      <a:pt x="227" y="104"/>
                    </a:lnTo>
                    <a:lnTo>
                      <a:pt x="230" y="108"/>
                    </a:lnTo>
                    <a:lnTo>
                      <a:pt x="230" y="104"/>
                    </a:lnTo>
                    <a:close/>
                    <a:moveTo>
                      <a:pt x="59" y="0"/>
                    </a:moveTo>
                    <a:lnTo>
                      <a:pt x="48" y="11"/>
                    </a:lnTo>
                    <a:lnTo>
                      <a:pt x="37" y="19"/>
                    </a:lnTo>
                    <a:lnTo>
                      <a:pt x="26" y="30"/>
                    </a:lnTo>
                    <a:lnTo>
                      <a:pt x="15" y="45"/>
                    </a:lnTo>
                    <a:lnTo>
                      <a:pt x="7" y="56"/>
                    </a:lnTo>
                    <a:lnTo>
                      <a:pt x="4" y="71"/>
                    </a:lnTo>
                    <a:lnTo>
                      <a:pt x="0" y="86"/>
                    </a:lnTo>
                    <a:lnTo>
                      <a:pt x="0" y="104"/>
                    </a:lnTo>
                    <a:lnTo>
                      <a:pt x="0" y="126"/>
                    </a:lnTo>
                    <a:lnTo>
                      <a:pt x="7" y="145"/>
                    </a:lnTo>
                    <a:lnTo>
                      <a:pt x="15" y="164"/>
                    </a:lnTo>
                    <a:lnTo>
                      <a:pt x="30" y="182"/>
                    </a:lnTo>
                    <a:lnTo>
                      <a:pt x="37" y="179"/>
                    </a:lnTo>
                    <a:lnTo>
                      <a:pt x="22" y="164"/>
                    </a:lnTo>
                    <a:lnTo>
                      <a:pt x="15" y="145"/>
                    </a:lnTo>
                    <a:lnTo>
                      <a:pt x="7" y="123"/>
                    </a:lnTo>
                    <a:lnTo>
                      <a:pt x="7" y="104"/>
                    </a:lnTo>
                    <a:lnTo>
                      <a:pt x="7" y="86"/>
                    </a:lnTo>
                    <a:lnTo>
                      <a:pt x="11" y="67"/>
                    </a:lnTo>
                    <a:lnTo>
                      <a:pt x="18" y="52"/>
                    </a:lnTo>
                    <a:lnTo>
                      <a:pt x="30" y="37"/>
                    </a:lnTo>
                    <a:lnTo>
                      <a:pt x="41" y="22"/>
                    </a:lnTo>
                    <a:lnTo>
                      <a:pt x="56" y="11"/>
                    </a:lnTo>
                    <a:lnTo>
                      <a:pt x="71" y="4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A25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05" name="Freeform 698"/>
              <p:cNvSpPr>
                <a:spLocks noEditPoints="1"/>
              </p:cNvSpPr>
              <p:nvPr/>
            </p:nvSpPr>
            <p:spPr bwMode="auto">
              <a:xfrm>
                <a:off x="4260" y="740"/>
                <a:ext cx="223" cy="179"/>
              </a:xfrm>
              <a:custGeom>
                <a:avLst/>
                <a:gdLst>
                  <a:gd name="T0" fmla="*/ 223 w 223"/>
                  <a:gd name="T1" fmla="*/ 104 h 179"/>
                  <a:gd name="T2" fmla="*/ 219 w 223"/>
                  <a:gd name="T3" fmla="*/ 86 h 179"/>
                  <a:gd name="T4" fmla="*/ 215 w 223"/>
                  <a:gd name="T5" fmla="*/ 67 h 179"/>
                  <a:gd name="T6" fmla="*/ 208 w 223"/>
                  <a:gd name="T7" fmla="*/ 52 h 179"/>
                  <a:gd name="T8" fmla="*/ 200 w 223"/>
                  <a:gd name="T9" fmla="*/ 37 h 179"/>
                  <a:gd name="T10" fmla="*/ 193 w 223"/>
                  <a:gd name="T11" fmla="*/ 34 h 179"/>
                  <a:gd name="T12" fmla="*/ 189 w 223"/>
                  <a:gd name="T13" fmla="*/ 34 h 179"/>
                  <a:gd name="T14" fmla="*/ 186 w 223"/>
                  <a:gd name="T15" fmla="*/ 34 h 179"/>
                  <a:gd name="T16" fmla="*/ 197 w 223"/>
                  <a:gd name="T17" fmla="*/ 48 h 179"/>
                  <a:gd name="T18" fmla="*/ 208 w 223"/>
                  <a:gd name="T19" fmla="*/ 63 h 179"/>
                  <a:gd name="T20" fmla="*/ 212 w 223"/>
                  <a:gd name="T21" fmla="*/ 82 h 179"/>
                  <a:gd name="T22" fmla="*/ 215 w 223"/>
                  <a:gd name="T23" fmla="*/ 100 h 179"/>
                  <a:gd name="T24" fmla="*/ 219 w 223"/>
                  <a:gd name="T25" fmla="*/ 104 h 179"/>
                  <a:gd name="T26" fmla="*/ 223 w 223"/>
                  <a:gd name="T27" fmla="*/ 104 h 179"/>
                  <a:gd name="T28" fmla="*/ 223 w 223"/>
                  <a:gd name="T29" fmla="*/ 104 h 179"/>
                  <a:gd name="T30" fmla="*/ 70 w 223"/>
                  <a:gd name="T31" fmla="*/ 0 h 179"/>
                  <a:gd name="T32" fmla="*/ 55 w 223"/>
                  <a:gd name="T33" fmla="*/ 7 h 179"/>
                  <a:gd name="T34" fmla="*/ 40 w 223"/>
                  <a:gd name="T35" fmla="*/ 15 h 179"/>
                  <a:gd name="T36" fmla="*/ 29 w 223"/>
                  <a:gd name="T37" fmla="*/ 26 h 179"/>
                  <a:gd name="T38" fmla="*/ 18 w 223"/>
                  <a:gd name="T39" fmla="*/ 41 h 179"/>
                  <a:gd name="T40" fmla="*/ 11 w 223"/>
                  <a:gd name="T41" fmla="*/ 56 h 179"/>
                  <a:gd name="T42" fmla="*/ 3 w 223"/>
                  <a:gd name="T43" fmla="*/ 71 h 179"/>
                  <a:gd name="T44" fmla="*/ 0 w 223"/>
                  <a:gd name="T45" fmla="*/ 86 h 179"/>
                  <a:gd name="T46" fmla="*/ 0 w 223"/>
                  <a:gd name="T47" fmla="*/ 104 h 179"/>
                  <a:gd name="T48" fmla="*/ 0 w 223"/>
                  <a:gd name="T49" fmla="*/ 126 h 179"/>
                  <a:gd name="T50" fmla="*/ 7 w 223"/>
                  <a:gd name="T51" fmla="*/ 145 h 179"/>
                  <a:gd name="T52" fmla="*/ 14 w 223"/>
                  <a:gd name="T53" fmla="*/ 164 h 179"/>
                  <a:gd name="T54" fmla="*/ 29 w 223"/>
                  <a:gd name="T55" fmla="*/ 179 h 179"/>
                  <a:gd name="T56" fmla="*/ 37 w 223"/>
                  <a:gd name="T57" fmla="*/ 175 h 179"/>
                  <a:gd name="T58" fmla="*/ 22 w 223"/>
                  <a:gd name="T59" fmla="*/ 160 h 179"/>
                  <a:gd name="T60" fmla="*/ 14 w 223"/>
                  <a:gd name="T61" fmla="*/ 145 h 179"/>
                  <a:gd name="T62" fmla="*/ 7 w 223"/>
                  <a:gd name="T63" fmla="*/ 123 h 179"/>
                  <a:gd name="T64" fmla="*/ 7 w 223"/>
                  <a:gd name="T65" fmla="*/ 104 h 179"/>
                  <a:gd name="T66" fmla="*/ 7 w 223"/>
                  <a:gd name="T67" fmla="*/ 82 h 179"/>
                  <a:gd name="T68" fmla="*/ 14 w 223"/>
                  <a:gd name="T69" fmla="*/ 63 h 179"/>
                  <a:gd name="T70" fmla="*/ 22 w 223"/>
                  <a:gd name="T71" fmla="*/ 48 h 179"/>
                  <a:gd name="T72" fmla="*/ 33 w 223"/>
                  <a:gd name="T73" fmla="*/ 34 h 179"/>
                  <a:gd name="T74" fmla="*/ 48 w 223"/>
                  <a:gd name="T75" fmla="*/ 19 h 179"/>
                  <a:gd name="T76" fmla="*/ 63 w 223"/>
                  <a:gd name="T77" fmla="*/ 11 h 179"/>
                  <a:gd name="T78" fmla="*/ 81 w 223"/>
                  <a:gd name="T79" fmla="*/ 4 h 179"/>
                  <a:gd name="T80" fmla="*/ 104 w 223"/>
                  <a:gd name="T81" fmla="*/ 0 h 179"/>
                  <a:gd name="T82" fmla="*/ 85 w 223"/>
                  <a:gd name="T83" fmla="*/ 0 h 179"/>
                  <a:gd name="T84" fmla="*/ 70 w 223"/>
                  <a:gd name="T85" fmla="*/ 0 h 1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3"/>
                  <a:gd name="T130" fmla="*/ 0 h 179"/>
                  <a:gd name="T131" fmla="*/ 223 w 223"/>
                  <a:gd name="T132" fmla="*/ 179 h 17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3" h="179">
                    <a:moveTo>
                      <a:pt x="223" y="104"/>
                    </a:moveTo>
                    <a:lnTo>
                      <a:pt x="219" y="86"/>
                    </a:lnTo>
                    <a:lnTo>
                      <a:pt x="215" y="67"/>
                    </a:lnTo>
                    <a:lnTo>
                      <a:pt x="208" y="52"/>
                    </a:lnTo>
                    <a:lnTo>
                      <a:pt x="200" y="37"/>
                    </a:lnTo>
                    <a:lnTo>
                      <a:pt x="193" y="34"/>
                    </a:lnTo>
                    <a:lnTo>
                      <a:pt x="189" y="34"/>
                    </a:lnTo>
                    <a:lnTo>
                      <a:pt x="186" y="34"/>
                    </a:lnTo>
                    <a:lnTo>
                      <a:pt x="197" y="48"/>
                    </a:lnTo>
                    <a:lnTo>
                      <a:pt x="208" y="63"/>
                    </a:lnTo>
                    <a:lnTo>
                      <a:pt x="212" y="82"/>
                    </a:lnTo>
                    <a:lnTo>
                      <a:pt x="215" y="100"/>
                    </a:lnTo>
                    <a:lnTo>
                      <a:pt x="219" y="104"/>
                    </a:lnTo>
                    <a:lnTo>
                      <a:pt x="223" y="104"/>
                    </a:lnTo>
                    <a:close/>
                    <a:moveTo>
                      <a:pt x="70" y="0"/>
                    </a:moveTo>
                    <a:lnTo>
                      <a:pt x="55" y="7"/>
                    </a:lnTo>
                    <a:lnTo>
                      <a:pt x="40" y="15"/>
                    </a:lnTo>
                    <a:lnTo>
                      <a:pt x="29" y="26"/>
                    </a:lnTo>
                    <a:lnTo>
                      <a:pt x="18" y="41"/>
                    </a:lnTo>
                    <a:lnTo>
                      <a:pt x="11" y="56"/>
                    </a:lnTo>
                    <a:lnTo>
                      <a:pt x="3" y="71"/>
                    </a:lnTo>
                    <a:lnTo>
                      <a:pt x="0" y="86"/>
                    </a:lnTo>
                    <a:lnTo>
                      <a:pt x="0" y="104"/>
                    </a:lnTo>
                    <a:lnTo>
                      <a:pt x="0" y="126"/>
                    </a:lnTo>
                    <a:lnTo>
                      <a:pt x="7" y="145"/>
                    </a:lnTo>
                    <a:lnTo>
                      <a:pt x="14" y="164"/>
                    </a:lnTo>
                    <a:lnTo>
                      <a:pt x="29" y="179"/>
                    </a:lnTo>
                    <a:lnTo>
                      <a:pt x="37" y="175"/>
                    </a:lnTo>
                    <a:lnTo>
                      <a:pt x="22" y="160"/>
                    </a:lnTo>
                    <a:lnTo>
                      <a:pt x="14" y="145"/>
                    </a:lnTo>
                    <a:lnTo>
                      <a:pt x="7" y="123"/>
                    </a:lnTo>
                    <a:lnTo>
                      <a:pt x="7" y="104"/>
                    </a:lnTo>
                    <a:lnTo>
                      <a:pt x="7" y="82"/>
                    </a:lnTo>
                    <a:lnTo>
                      <a:pt x="14" y="63"/>
                    </a:lnTo>
                    <a:lnTo>
                      <a:pt x="22" y="48"/>
                    </a:lnTo>
                    <a:lnTo>
                      <a:pt x="33" y="34"/>
                    </a:lnTo>
                    <a:lnTo>
                      <a:pt x="48" y="19"/>
                    </a:lnTo>
                    <a:lnTo>
                      <a:pt x="63" y="11"/>
                    </a:lnTo>
                    <a:lnTo>
                      <a:pt x="81" y="4"/>
                    </a:lnTo>
                    <a:lnTo>
                      <a:pt x="104" y="0"/>
                    </a:lnTo>
                    <a:lnTo>
                      <a:pt x="85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A25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06" name="Freeform 699"/>
              <p:cNvSpPr>
                <a:spLocks noEditPoints="1"/>
              </p:cNvSpPr>
              <p:nvPr/>
            </p:nvSpPr>
            <p:spPr bwMode="auto">
              <a:xfrm>
                <a:off x="4263" y="740"/>
                <a:ext cx="216" cy="179"/>
              </a:xfrm>
              <a:custGeom>
                <a:avLst/>
                <a:gdLst>
                  <a:gd name="T0" fmla="*/ 216 w 216"/>
                  <a:gd name="T1" fmla="*/ 104 h 179"/>
                  <a:gd name="T2" fmla="*/ 212 w 216"/>
                  <a:gd name="T3" fmla="*/ 86 h 179"/>
                  <a:gd name="T4" fmla="*/ 209 w 216"/>
                  <a:gd name="T5" fmla="*/ 67 h 179"/>
                  <a:gd name="T6" fmla="*/ 201 w 216"/>
                  <a:gd name="T7" fmla="*/ 48 h 179"/>
                  <a:gd name="T8" fmla="*/ 190 w 216"/>
                  <a:gd name="T9" fmla="*/ 34 h 179"/>
                  <a:gd name="T10" fmla="*/ 186 w 216"/>
                  <a:gd name="T11" fmla="*/ 34 h 179"/>
                  <a:gd name="T12" fmla="*/ 186 w 216"/>
                  <a:gd name="T13" fmla="*/ 34 h 179"/>
                  <a:gd name="T14" fmla="*/ 171 w 216"/>
                  <a:gd name="T15" fmla="*/ 26 h 179"/>
                  <a:gd name="T16" fmla="*/ 186 w 216"/>
                  <a:gd name="T17" fmla="*/ 41 h 179"/>
                  <a:gd name="T18" fmla="*/ 197 w 216"/>
                  <a:gd name="T19" fmla="*/ 60 h 179"/>
                  <a:gd name="T20" fmla="*/ 205 w 216"/>
                  <a:gd name="T21" fmla="*/ 78 h 179"/>
                  <a:gd name="T22" fmla="*/ 209 w 216"/>
                  <a:gd name="T23" fmla="*/ 100 h 179"/>
                  <a:gd name="T24" fmla="*/ 212 w 216"/>
                  <a:gd name="T25" fmla="*/ 100 h 179"/>
                  <a:gd name="T26" fmla="*/ 216 w 216"/>
                  <a:gd name="T27" fmla="*/ 104 h 179"/>
                  <a:gd name="T28" fmla="*/ 216 w 216"/>
                  <a:gd name="T29" fmla="*/ 104 h 179"/>
                  <a:gd name="T30" fmla="*/ 82 w 216"/>
                  <a:gd name="T31" fmla="*/ 0 h 179"/>
                  <a:gd name="T32" fmla="*/ 64 w 216"/>
                  <a:gd name="T33" fmla="*/ 4 h 179"/>
                  <a:gd name="T34" fmla="*/ 49 w 216"/>
                  <a:gd name="T35" fmla="*/ 11 h 179"/>
                  <a:gd name="T36" fmla="*/ 34 w 216"/>
                  <a:gd name="T37" fmla="*/ 22 h 179"/>
                  <a:gd name="T38" fmla="*/ 23 w 216"/>
                  <a:gd name="T39" fmla="*/ 37 h 179"/>
                  <a:gd name="T40" fmla="*/ 11 w 216"/>
                  <a:gd name="T41" fmla="*/ 52 h 179"/>
                  <a:gd name="T42" fmla="*/ 4 w 216"/>
                  <a:gd name="T43" fmla="*/ 67 h 179"/>
                  <a:gd name="T44" fmla="*/ 0 w 216"/>
                  <a:gd name="T45" fmla="*/ 86 h 179"/>
                  <a:gd name="T46" fmla="*/ 0 w 216"/>
                  <a:gd name="T47" fmla="*/ 104 h 179"/>
                  <a:gd name="T48" fmla="*/ 0 w 216"/>
                  <a:gd name="T49" fmla="*/ 123 h 179"/>
                  <a:gd name="T50" fmla="*/ 8 w 216"/>
                  <a:gd name="T51" fmla="*/ 145 h 179"/>
                  <a:gd name="T52" fmla="*/ 15 w 216"/>
                  <a:gd name="T53" fmla="*/ 164 h 179"/>
                  <a:gd name="T54" fmla="*/ 30 w 216"/>
                  <a:gd name="T55" fmla="*/ 179 h 179"/>
                  <a:gd name="T56" fmla="*/ 37 w 216"/>
                  <a:gd name="T57" fmla="*/ 175 h 179"/>
                  <a:gd name="T58" fmla="*/ 23 w 216"/>
                  <a:gd name="T59" fmla="*/ 160 h 179"/>
                  <a:gd name="T60" fmla="*/ 15 w 216"/>
                  <a:gd name="T61" fmla="*/ 141 h 179"/>
                  <a:gd name="T62" fmla="*/ 8 w 216"/>
                  <a:gd name="T63" fmla="*/ 123 h 179"/>
                  <a:gd name="T64" fmla="*/ 8 w 216"/>
                  <a:gd name="T65" fmla="*/ 104 h 179"/>
                  <a:gd name="T66" fmla="*/ 8 w 216"/>
                  <a:gd name="T67" fmla="*/ 82 h 179"/>
                  <a:gd name="T68" fmla="*/ 15 w 216"/>
                  <a:gd name="T69" fmla="*/ 63 h 179"/>
                  <a:gd name="T70" fmla="*/ 23 w 216"/>
                  <a:gd name="T71" fmla="*/ 48 h 179"/>
                  <a:gd name="T72" fmla="*/ 37 w 216"/>
                  <a:gd name="T73" fmla="*/ 34 h 179"/>
                  <a:gd name="T74" fmla="*/ 52 w 216"/>
                  <a:gd name="T75" fmla="*/ 19 h 179"/>
                  <a:gd name="T76" fmla="*/ 67 w 216"/>
                  <a:gd name="T77" fmla="*/ 11 h 179"/>
                  <a:gd name="T78" fmla="*/ 86 w 216"/>
                  <a:gd name="T79" fmla="*/ 4 h 179"/>
                  <a:gd name="T80" fmla="*/ 108 w 216"/>
                  <a:gd name="T81" fmla="*/ 4 h 179"/>
                  <a:gd name="T82" fmla="*/ 112 w 216"/>
                  <a:gd name="T83" fmla="*/ 4 h 179"/>
                  <a:gd name="T84" fmla="*/ 119 w 216"/>
                  <a:gd name="T85" fmla="*/ 4 h 179"/>
                  <a:gd name="T86" fmla="*/ 116 w 216"/>
                  <a:gd name="T87" fmla="*/ 4 h 179"/>
                  <a:gd name="T88" fmla="*/ 97 w 216"/>
                  <a:gd name="T89" fmla="*/ 0 h 179"/>
                  <a:gd name="T90" fmla="*/ 82 w 216"/>
                  <a:gd name="T91" fmla="*/ 0 h 1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16"/>
                  <a:gd name="T139" fmla="*/ 0 h 179"/>
                  <a:gd name="T140" fmla="*/ 216 w 216"/>
                  <a:gd name="T141" fmla="*/ 179 h 17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16" h="179">
                    <a:moveTo>
                      <a:pt x="216" y="104"/>
                    </a:moveTo>
                    <a:lnTo>
                      <a:pt x="212" y="86"/>
                    </a:lnTo>
                    <a:lnTo>
                      <a:pt x="209" y="67"/>
                    </a:lnTo>
                    <a:lnTo>
                      <a:pt x="201" y="48"/>
                    </a:lnTo>
                    <a:lnTo>
                      <a:pt x="190" y="34"/>
                    </a:lnTo>
                    <a:lnTo>
                      <a:pt x="186" y="34"/>
                    </a:lnTo>
                    <a:lnTo>
                      <a:pt x="171" y="26"/>
                    </a:lnTo>
                    <a:lnTo>
                      <a:pt x="186" y="41"/>
                    </a:lnTo>
                    <a:lnTo>
                      <a:pt x="197" y="60"/>
                    </a:lnTo>
                    <a:lnTo>
                      <a:pt x="205" y="78"/>
                    </a:lnTo>
                    <a:lnTo>
                      <a:pt x="209" y="100"/>
                    </a:lnTo>
                    <a:lnTo>
                      <a:pt x="212" y="100"/>
                    </a:lnTo>
                    <a:lnTo>
                      <a:pt x="216" y="104"/>
                    </a:lnTo>
                    <a:close/>
                    <a:moveTo>
                      <a:pt x="82" y="0"/>
                    </a:moveTo>
                    <a:lnTo>
                      <a:pt x="64" y="4"/>
                    </a:lnTo>
                    <a:lnTo>
                      <a:pt x="49" y="11"/>
                    </a:lnTo>
                    <a:lnTo>
                      <a:pt x="34" y="22"/>
                    </a:lnTo>
                    <a:lnTo>
                      <a:pt x="23" y="37"/>
                    </a:lnTo>
                    <a:lnTo>
                      <a:pt x="11" y="52"/>
                    </a:lnTo>
                    <a:lnTo>
                      <a:pt x="4" y="67"/>
                    </a:lnTo>
                    <a:lnTo>
                      <a:pt x="0" y="86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8" y="145"/>
                    </a:lnTo>
                    <a:lnTo>
                      <a:pt x="15" y="164"/>
                    </a:lnTo>
                    <a:lnTo>
                      <a:pt x="30" y="179"/>
                    </a:lnTo>
                    <a:lnTo>
                      <a:pt x="37" y="175"/>
                    </a:lnTo>
                    <a:lnTo>
                      <a:pt x="23" y="160"/>
                    </a:lnTo>
                    <a:lnTo>
                      <a:pt x="15" y="141"/>
                    </a:lnTo>
                    <a:lnTo>
                      <a:pt x="8" y="123"/>
                    </a:lnTo>
                    <a:lnTo>
                      <a:pt x="8" y="104"/>
                    </a:lnTo>
                    <a:lnTo>
                      <a:pt x="8" y="82"/>
                    </a:lnTo>
                    <a:lnTo>
                      <a:pt x="15" y="63"/>
                    </a:lnTo>
                    <a:lnTo>
                      <a:pt x="23" y="48"/>
                    </a:lnTo>
                    <a:lnTo>
                      <a:pt x="37" y="34"/>
                    </a:lnTo>
                    <a:lnTo>
                      <a:pt x="52" y="19"/>
                    </a:lnTo>
                    <a:lnTo>
                      <a:pt x="67" y="11"/>
                    </a:lnTo>
                    <a:lnTo>
                      <a:pt x="86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19" y="4"/>
                    </a:lnTo>
                    <a:lnTo>
                      <a:pt x="116" y="4"/>
                    </a:lnTo>
                    <a:lnTo>
                      <a:pt x="97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A35E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07" name="Freeform 700"/>
              <p:cNvSpPr>
                <a:spLocks noEditPoints="1"/>
              </p:cNvSpPr>
              <p:nvPr/>
            </p:nvSpPr>
            <p:spPr bwMode="auto">
              <a:xfrm>
                <a:off x="4267" y="740"/>
                <a:ext cx="208" cy="179"/>
              </a:xfrm>
              <a:custGeom>
                <a:avLst/>
                <a:gdLst>
                  <a:gd name="T0" fmla="*/ 208 w 208"/>
                  <a:gd name="T1" fmla="*/ 100 h 179"/>
                  <a:gd name="T2" fmla="*/ 205 w 208"/>
                  <a:gd name="T3" fmla="*/ 82 h 179"/>
                  <a:gd name="T4" fmla="*/ 201 w 208"/>
                  <a:gd name="T5" fmla="*/ 63 h 179"/>
                  <a:gd name="T6" fmla="*/ 190 w 208"/>
                  <a:gd name="T7" fmla="*/ 48 h 179"/>
                  <a:gd name="T8" fmla="*/ 179 w 208"/>
                  <a:gd name="T9" fmla="*/ 34 h 179"/>
                  <a:gd name="T10" fmla="*/ 152 w 208"/>
                  <a:gd name="T11" fmla="*/ 22 h 179"/>
                  <a:gd name="T12" fmla="*/ 171 w 208"/>
                  <a:gd name="T13" fmla="*/ 34 h 179"/>
                  <a:gd name="T14" fmla="*/ 186 w 208"/>
                  <a:gd name="T15" fmla="*/ 52 h 179"/>
                  <a:gd name="T16" fmla="*/ 193 w 208"/>
                  <a:gd name="T17" fmla="*/ 74 h 179"/>
                  <a:gd name="T18" fmla="*/ 201 w 208"/>
                  <a:gd name="T19" fmla="*/ 97 h 179"/>
                  <a:gd name="T20" fmla="*/ 205 w 208"/>
                  <a:gd name="T21" fmla="*/ 100 h 179"/>
                  <a:gd name="T22" fmla="*/ 208 w 208"/>
                  <a:gd name="T23" fmla="*/ 100 h 179"/>
                  <a:gd name="T24" fmla="*/ 97 w 208"/>
                  <a:gd name="T25" fmla="*/ 0 h 179"/>
                  <a:gd name="T26" fmla="*/ 74 w 208"/>
                  <a:gd name="T27" fmla="*/ 4 h 179"/>
                  <a:gd name="T28" fmla="*/ 56 w 208"/>
                  <a:gd name="T29" fmla="*/ 11 h 179"/>
                  <a:gd name="T30" fmla="*/ 41 w 208"/>
                  <a:gd name="T31" fmla="*/ 19 h 179"/>
                  <a:gd name="T32" fmla="*/ 26 w 208"/>
                  <a:gd name="T33" fmla="*/ 34 h 179"/>
                  <a:gd name="T34" fmla="*/ 15 w 208"/>
                  <a:gd name="T35" fmla="*/ 48 h 179"/>
                  <a:gd name="T36" fmla="*/ 7 w 208"/>
                  <a:gd name="T37" fmla="*/ 63 h 179"/>
                  <a:gd name="T38" fmla="*/ 0 w 208"/>
                  <a:gd name="T39" fmla="*/ 82 h 179"/>
                  <a:gd name="T40" fmla="*/ 0 w 208"/>
                  <a:gd name="T41" fmla="*/ 104 h 179"/>
                  <a:gd name="T42" fmla="*/ 0 w 208"/>
                  <a:gd name="T43" fmla="*/ 123 h 179"/>
                  <a:gd name="T44" fmla="*/ 7 w 208"/>
                  <a:gd name="T45" fmla="*/ 145 h 179"/>
                  <a:gd name="T46" fmla="*/ 15 w 208"/>
                  <a:gd name="T47" fmla="*/ 160 h 179"/>
                  <a:gd name="T48" fmla="*/ 30 w 208"/>
                  <a:gd name="T49" fmla="*/ 175 h 179"/>
                  <a:gd name="T50" fmla="*/ 37 w 208"/>
                  <a:gd name="T51" fmla="*/ 175 h 179"/>
                  <a:gd name="T52" fmla="*/ 22 w 208"/>
                  <a:gd name="T53" fmla="*/ 160 h 179"/>
                  <a:gd name="T54" fmla="*/ 15 w 208"/>
                  <a:gd name="T55" fmla="*/ 141 h 179"/>
                  <a:gd name="T56" fmla="*/ 7 w 208"/>
                  <a:gd name="T57" fmla="*/ 123 h 179"/>
                  <a:gd name="T58" fmla="*/ 7 w 208"/>
                  <a:gd name="T59" fmla="*/ 104 h 179"/>
                  <a:gd name="T60" fmla="*/ 7 w 208"/>
                  <a:gd name="T61" fmla="*/ 86 h 179"/>
                  <a:gd name="T62" fmla="*/ 15 w 208"/>
                  <a:gd name="T63" fmla="*/ 67 h 179"/>
                  <a:gd name="T64" fmla="*/ 22 w 208"/>
                  <a:gd name="T65" fmla="*/ 48 h 179"/>
                  <a:gd name="T66" fmla="*/ 33 w 208"/>
                  <a:gd name="T67" fmla="*/ 34 h 179"/>
                  <a:gd name="T68" fmla="*/ 48 w 208"/>
                  <a:gd name="T69" fmla="*/ 22 h 179"/>
                  <a:gd name="T70" fmla="*/ 67 w 208"/>
                  <a:gd name="T71" fmla="*/ 15 h 179"/>
                  <a:gd name="T72" fmla="*/ 86 w 208"/>
                  <a:gd name="T73" fmla="*/ 7 h 179"/>
                  <a:gd name="T74" fmla="*/ 104 w 208"/>
                  <a:gd name="T75" fmla="*/ 7 h 179"/>
                  <a:gd name="T76" fmla="*/ 115 w 208"/>
                  <a:gd name="T77" fmla="*/ 7 h 179"/>
                  <a:gd name="T78" fmla="*/ 130 w 208"/>
                  <a:gd name="T79" fmla="*/ 11 h 179"/>
                  <a:gd name="T80" fmla="*/ 112 w 208"/>
                  <a:gd name="T81" fmla="*/ 4 h 179"/>
                  <a:gd name="T82" fmla="*/ 104 w 208"/>
                  <a:gd name="T83" fmla="*/ 0 h 179"/>
                  <a:gd name="T84" fmla="*/ 97 w 208"/>
                  <a:gd name="T85" fmla="*/ 0 h 179"/>
                  <a:gd name="T86" fmla="*/ 37 w 208"/>
                  <a:gd name="T87" fmla="*/ 175 h 179"/>
                  <a:gd name="T88" fmla="*/ 41 w 208"/>
                  <a:gd name="T89" fmla="*/ 175 h 179"/>
                  <a:gd name="T90" fmla="*/ 41 w 208"/>
                  <a:gd name="T91" fmla="*/ 179 h 179"/>
                  <a:gd name="T92" fmla="*/ 41 w 208"/>
                  <a:gd name="T93" fmla="*/ 175 h 179"/>
                  <a:gd name="T94" fmla="*/ 37 w 208"/>
                  <a:gd name="T95" fmla="*/ 175 h 1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8"/>
                  <a:gd name="T145" fmla="*/ 0 h 179"/>
                  <a:gd name="T146" fmla="*/ 208 w 208"/>
                  <a:gd name="T147" fmla="*/ 179 h 17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8" h="179">
                    <a:moveTo>
                      <a:pt x="208" y="100"/>
                    </a:moveTo>
                    <a:lnTo>
                      <a:pt x="205" y="82"/>
                    </a:lnTo>
                    <a:lnTo>
                      <a:pt x="201" y="63"/>
                    </a:lnTo>
                    <a:lnTo>
                      <a:pt x="190" y="48"/>
                    </a:lnTo>
                    <a:lnTo>
                      <a:pt x="179" y="34"/>
                    </a:lnTo>
                    <a:lnTo>
                      <a:pt x="152" y="22"/>
                    </a:lnTo>
                    <a:lnTo>
                      <a:pt x="171" y="34"/>
                    </a:lnTo>
                    <a:lnTo>
                      <a:pt x="186" y="52"/>
                    </a:lnTo>
                    <a:lnTo>
                      <a:pt x="193" y="74"/>
                    </a:lnTo>
                    <a:lnTo>
                      <a:pt x="201" y="97"/>
                    </a:lnTo>
                    <a:lnTo>
                      <a:pt x="205" y="100"/>
                    </a:lnTo>
                    <a:lnTo>
                      <a:pt x="208" y="100"/>
                    </a:lnTo>
                    <a:close/>
                    <a:moveTo>
                      <a:pt x="97" y="0"/>
                    </a:moveTo>
                    <a:lnTo>
                      <a:pt x="74" y="4"/>
                    </a:lnTo>
                    <a:lnTo>
                      <a:pt x="56" y="11"/>
                    </a:lnTo>
                    <a:lnTo>
                      <a:pt x="41" y="19"/>
                    </a:lnTo>
                    <a:lnTo>
                      <a:pt x="26" y="34"/>
                    </a:lnTo>
                    <a:lnTo>
                      <a:pt x="15" y="48"/>
                    </a:lnTo>
                    <a:lnTo>
                      <a:pt x="7" y="63"/>
                    </a:lnTo>
                    <a:lnTo>
                      <a:pt x="0" y="82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7" y="145"/>
                    </a:lnTo>
                    <a:lnTo>
                      <a:pt x="15" y="160"/>
                    </a:lnTo>
                    <a:lnTo>
                      <a:pt x="30" y="175"/>
                    </a:lnTo>
                    <a:lnTo>
                      <a:pt x="37" y="175"/>
                    </a:lnTo>
                    <a:lnTo>
                      <a:pt x="22" y="160"/>
                    </a:lnTo>
                    <a:lnTo>
                      <a:pt x="15" y="141"/>
                    </a:lnTo>
                    <a:lnTo>
                      <a:pt x="7" y="123"/>
                    </a:lnTo>
                    <a:lnTo>
                      <a:pt x="7" y="104"/>
                    </a:lnTo>
                    <a:lnTo>
                      <a:pt x="7" y="86"/>
                    </a:lnTo>
                    <a:lnTo>
                      <a:pt x="15" y="67"/>
                    </a:lnTo>
                    <a:lnTo>
                      <a:pt x="22" y="48"/>
                    </a:lnTo>
                    <a:lnTo>
                      <a:pt x="33" y="34"/>
                    </a:lnTo>
                    <a:lnTo>
                      <a:pt x="48" y="22"/>
                    </a:lnTo>
                    <a:lnTo>
                      <a:pt x="67" y="15"/>
                    </a:lnTo>
                    <a:lnTo>
                      <a:pt x="86" y="7"/>
                    </a:lnTo>
                    <a:lnTo>
                      <a:pt x="104" y="7"/>
                    </a:lnTo>
                    <a:lnTo>
                      <a:pt x="115" y="7"/>
                    </a:lnTo>
                    <a:lnTo>
                      <a:pt x="130" y="11"/>
                    </a:lnTo>
                    <a:lnTo>
                      <a:pt x="112" y="4"/>
                    </a:lnTo>
                    <a:lnTo>
                      <a:pt x="104" y="0"/>
                    </a:lnTo>
                    <a:lnTo>
                      <a:pt x="97" y="0"/>
                    </a:lnTo>
                    <a:close/>
                    <a:moveTo>
                      <a:pt x="37" y="175"/>
                    </a:moveTo>
                    <a:lnTo>
                      <a:pt x="41" y="175"/>
                    </a:lnTo>
                    <a:lnTo>
                      <a:pt x="41" y="179"/>
                    </a:lnTo>
                    <a:lnTo>
                      <a:pt x="41" y="175"/>
                    </a:lnTo>
                    <a:lnTo>
                      <a:pt x="37" y="175"/>
                    </a:lnTo>
                    <a:close/>
                  </a:path>
                </a:pathLst>
              </a:custGeom>
              <a:solidFill>
                <a:srgbClr val="A45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08" name="Freeform 701"/>
              <p:cNvSpPr>
                <a:spLocks/>
              </p:cNvSpPr>
              <p:nvPr/>
            </p:nvSpPr>
            <p:spPr bwMode="auto">
              <a:xfrm>
                <a:off x="4271" y="744"/>
                <a:ext cx="201" cy="182"/>
              </a:xfrm>
              <a:custGeom>
                <a:avLst/>
                <a:gdLst>
                  <a:gd name="T0" fmla="*/ 201 w 201"/>
                  <a:gd name="T1" fmla="*/ 96 h 182"/>
                  <a:gd name="T2" fmla="*/ 197 w 201"/>
                  <a:gd name="T3" fmla="*/ 74 h 182"/>
                  <a:gd name="T4" fmla="*/ 189 w 201"/>
                  <a:gd name="T5" fmla="*/ 56 h 182"/>
                  <a:gd name="T6" fmla="*/ 178 w 201"/>
                  <a:gd name="T7" fmla="*/ 37 h 182"/>
                  <a:gd name="T8" fmla="*/ 163 w 201"/>
                  <a:gd name="T9" fmla="*/ 22 h 182"/>
                  <a:gd name="T10" fmla="*/ 111 w 201"/>
                  <a:gd name="T11" fmla="*/ 0 h 182"/>
                  <a:gd name="T12" fmla="*/ 104 w 201"/>
                  <a:gd name="T13" fmla="*/ 0 h 182"/>
                  <a:gd name="T14" fmla="*/ 100 w 201"/>
                  <a:gd name="T15" fmla="*/ 0 h 182"/>
                  <a:gd name="T16" fmla="*/ 78 w 201"/>
                  <a:gd name="T17" fmla="*/ 0 h 182"/>
                  <a:gd name="T18" fmla="*/ 59 w 201"/>
                  <a:gd name="T19" fmla="*/ 7 h 182"/>
                  <a:gd name="T20" fmla="*/ 44 w 201"/>
                  <a:gd name="T21" fmla="*/ 15 h 182"/>
                  <a:gd name="T22" fmla="*/ 29 w 201"/>
                  <a:gd name="T23" fmla="*/ 30 h 182"/>
                  <a:gd name="T24" fmla="*/ 15 w 201"/>
                  <a:gd name="T25" fmla="*/ 44 h 182"/>
                  <a:gd name="T26" fmla="*/ 7 w 201"/>
                  <a:gd name="T27" fmla="*/ 59 h 182"/>
                  <a:gd name="T28" fmla="*/ 0 w 201"/>
                  <a:gd name="T29" fmla="*/ 78 h 182"/>
                  <a:gd name="T30" fmla="*/ 0 w 201"/>
                  <a:gd name="T31" fmla="*/ 100 h 182"/>
                  <a:gd name="T32" fmla="*/ 0 w 201"/>
                  <a:gd name="T33" fmla="*/ 119 h 182"/>
                  <a:gd name="T34" fmla="*/ 7 w 201"/>
                  <a:gd name="T35" fmla="*/ 137 h 182"/>
                  <a:gd name="T36" fmla="*/ 15 w 201"/>
                  <a:gd name="T37" fmla="*/ 156 h 182"/>
                  <a:gd name="T38" fmla="*/ 29 w 201"/>
                  <a:gd name="T39" fmla="*/ 171 h 182"/>
                  <a:gd name="T40" fmla="*/ 37 w 201"/>
                  <a:gd name="T41" fmla="*/ 167 h 182"/>
                  <a:gd name="T42" fmla="*/ 44 w 201"/>
                  <a:gd name="T43" fmla="*/ 175 h 182"/>
                  <a:gd name="T44" fmla="*/ 56 w 201"/>
                  <a:gd name="T45" fmla="*/ 182 h 182"/>
                  <a:gd name="T46" fmla="*/ 41 w 201"/>
                  <a:gd name="T47" fmla="*/ 178 h 182"/>
                  <a:gd name="T48" fmla="*/ 37 w 201"/>
                  <a:gd name="T49" fmla="*/ 171 h 182"/>
                  <a:gd name="T50" fmla="*/ 33 w 201"/>
                  <a:gd name="T51" fmla="*/ 167 h 182"/>
                  <a:gd name="T52" fmla="*/ 33 w 201"/>
                  <a:gd name="T53" fmla="*/ 163 h 182"/>
                  <a:gd name="T54" fmla="*/ 22 w 201"/>
                  <a:gd name="T55" fmla="*/ 152 h 182"/>
                  <a:gd name="T56" fmla="*/ 15 w 201"/>
                  <a:gd name="T57" fmla="*/ 137 h 182"/>
                  <a:gd name="T58" fmla="*/ 7 w 201"/>
                  <a:gd name="T59" fmla="*/ 119 h 182"/>
                  <a:gd name="T60" fmla="*/ 7 w 201"/>
                  <a:gd name="T61" fmla="*/ 100 h 182"/>
                  <a:gd name="T62" fmla="*/ 7 w 201"/>
                  <a:gd name="T63" fmla="*/ 82 h 182"/>
                  <a:gd name="T64" fmla="*/ 15 w 201"/>
                  <a:gd name="T65" fmla="*/ 63 h 182"/>
                  <a:gd name="T66" fmla="*/ 22 w 201"/>
                  <a:gd name="T67" fmla="*/ 48 h 182"/>
                  <a:gd name="T68" fmla="*/ 33 w 201"/>
                  <a:gd name="T69" fmla="*/ 33 h 182"/>
                  <a:gd name="T70" fmla="*/ 48 w 201"/>
                  <a:gd name="T71" fmla="*/ 22 h 182"/>
                  <a:gd name="T72" fmla="*/ 63 w 201"/>
                  <a:gd name="T73" fmla="*/ 15 h 182"/>
                  <a:gd name="T74" fmla="*/ 82 w 201"/>
                  <a:gd name="T75" fmla="*/ 7 h 182"/>
                  <a:gd name="T76" fmla="*/ 100 w 201"/>
                  <a:gd name="T77" fmla="*/ 7 h 182"/>
                  <a:gd name="T78" fmla="*/ 119 w 201"/>
                  <a:gd name="T79" fmla="*/ 7 h 182"/>
                  <a:gd name="T80" fmla="*/ 134 w 201"/>
                  <a:gd name="T81" fmla="*/ 15 h 182"/>
                  <a:gd name="T82" fmla="*/ 148 w 201"/>
                  <a:gd name="T83" fmla="*/ 22 h 182"/>
                  <a:gd name="T84" fmla="*/ 163 w 201"/>
                  <a:gd name="T85" fmla="*/ 33 h 182"/>
                  <a:gd name="T86" fmla="*/ 175 w 201"/>
                  <a:gd name="T87" fmla="*/ 44 h 182"/>
                  <a:gd name="T88" fmla="*/ 182 w 201"/>
                  <a:gd name="T89" fmla="*/ 59 h 182"/>
                  <a:gd name="T90" fmla="*/ 189 w 201"/>
                  <a:gd name="T91" fmla="*/ 74 h 182"/>
                  <a:gd name="T92" fmla="*/ 193 w 201"/>
                  <a:gd name="T93" fmla="*/ 93 h 182"/>
                  <a:gd name="T94" fmla="*/ 197 w 201"/>
                  <a:gd name="T95" fmla="*/ 93 h 182"/>
                  <a:gd name="T96" fmla="*/ 201 w 201"/>
                  <a:gd name="T97" fmla="*/ 96 h 18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1"/>
                  <a:gd name="T148" fmla="*/ 0 h 182"/>
                  <a:gd name="T149" fmla="*/ 201 w 201"/>
                  <a:gd name="T150" fmla="*/ 182 h 18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1" h="182">
                    <a:moveTo>
                      <a:pt x="201" y="96"/>
                    </a:moveTo>
                    <a:lnTo>
                      <a:pt x="197" y="74"/>
                    </a:lnTo>
                    <a:lnTo>
                      <a:pt x="189" y="56"/>
                    </a:lnTo>
                    <a:lnTo>
                      <a:pt x="178" y="37"/>
                    </a:lnTo>
                    <a:lnTo>
                      <a:pt x="163" y="22"/>
                    </a:lnTo>
                    <a:lnTo>
                      <a:pt x="111" y="0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78" y="0"/>
                    </a:lnTo>
                    <a:lnTo>
                      <a:pt x="59" y="7"/>
                    </a:lnTo>
                    <a:lnTo>
                      <a:pt x="44" y="15"/>
                    </a:lnTo>
                    <a:lnTo>
                      <a:pt x="29" y="30"/>
                    </a:lnTo>
                    <a:lnTo>
                      <a:pt x="15" y="44"/>
                    </a:lnTo>
                    <a:lnTo>
                      <a:pt x="7" y="59"/>
                    </a:lnTo>
                    <a:lnTo>
                      <a:pt x="0" y="78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7" y="137"/>
                    </a:lnTo>
                    <a:lnTo>
                      <a:pt x="15" y="156"/>
                    </a:lnTo>
                    <a:lnTo>
                      <a:pt x="29" y="171"/>
                    </a:lnTo>
                    <a:lnTo>
                      <a:pt x="37" y="167"/>
                    </a:lnTo>
                    <a:lnTo>
                      <a:pt x="44" y="175"/>
                    </a:lnTo>
                    <a:lnTo>
                      <a:pt x="56" y="182"/>
                    </a:lnTo>
                    <a:lnTo>
                      <a:pt x="41" y="178"/>
                    </a:lnTo>
                    <a:lnTo>
                      <a:pt x="37" y="171"/>
                    </a:lnTo>
                    <a:lnTo>
                      <a:pt x="33" y="167"/>
                    </a:lnTo>
                    <a:lnTo>
                      <a:pt x="33" y="163"/>
                    </a:lnTo>
                    <a:lnTo>
                      <a:pt x="22" y="152"/>
                    </a:lnTo>
                    <a:lnTo>
                      <a:pt x="15" y="137"/>
                    </a:lnTo>
                    <a:lnTo>
                      <a:pt x="7" y="119"/>
                    </a:lnTo>
                    <a:lnTo>
                      <a:pt x="7" y="100"/>
                    </a:lnTo>
                    <a:lnTo>
                      <a:pt x="7" y="82"/>
                    </a:lnTo>
                    <a:lnTo>
                      <a:pt x="15" y="63"/>
                    </a:lnTo>
                    <a:lnTo>
                      <a:pt x="22" y="48"/>
                    </a:lnTo>
                    <a:lnTo>
                      <a:pt x="33" y="33"/>
                    </a:lnTo>
                    <a:lnTo>
                      <a:pt x="48" y="22"/>
                    </a:lnTo>
                    <a:lnTo>
                      <a:pt x="63" y="15"/>
                    </a:lnTo>
                    <a:lnTo>
                      <a:pt x="82" y="7"/>
                    </a:lnTo>
                    <a:lnTo>
                      <a:pt x="100" y="7"/>
                    </a:lnTo>
                    <a:lnTo>
                      <a:pt x="119" y="7"/>
                    </a:lnTo>
                    <a:lnTo>
                      <a:pt x="134" y="15"/>
                    </a:lnTo>
                    <a:lnTo>
                      <a:pt x="148" y="22"/>
                    </a:lnTo>
                    <a:lnTo>
                      <a:pt x="163" y="33"/>
                    </a:lnTo>
                    <a:lnTo>
                      <a:pt x="175" y="44"/>
                    </a:lnTo>
                    <a:lnTo>
                      <a:pt x="182" y="59"/>
                    </a:lnTo>
                    <a:lnTo>
                      <a:pt x="189" y="74"/>
                    </a:lnTo>
                    <a:lnTo>
                      <a:pt x="193" y="93"/>
                    </a:lnTo>
                    <a:lnTo>
                      <a:pt x="197" y="93"/>
                    </a:lnTo>
                    <a:lnTo>
                      <a:pt x="201" y="96"/>
                    </a:lnTo>
                    <a:close/>
                  </a:path>
                </a:pathLst>
              </a:custGeom>
              <a:solidFill>
                <a:srgbClr val="A55F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09" name="Freeform 702"/>
              <p:cNvSpPr>
                <a:spLocks/>
              </p:cNvSpPr>
              <p:nvPr/>
            </p:nvSpPr>
            <p:spPr bwMode="auto">
              <a:xfrm>
                <a:off x="4274" y="747"/>
                <a:ext cx="194" cy="179"/>
              </a:xfrm>
              <a:custGeom>
                <a:avLst/>
                <a:gdLst>
                  <a:gd name="T0" fmla="*/ 194 w 194"/>
                  <a:gd name="T1" fmla="*/ 90 h 179"/>
                  <a:gd name="T2" fmla="*/ 186 w 194"/>
                  <a:gd name="T3" fmla="*/ 67 h 179"/>
                  <a:gd name="T4" fmla="*/ 179 w 194"/>
                  <a:gd name="T5" fmla="*/ 45 h 179"/>
                  <a:gd name="T6" fmla="*/ 164 w 194"/>
                  <a:gd name="T7" fmla="*/ 27 h 179"/>
                  <a:gd name="T8" fmla="*/ 145 w 194"/>
                  <a:gd name="T9" fmla="*/ 15 h 179"/>
                  <a:gd name="T10" fmla="*/ 123 w 194"/>
                  <a:gd name="T11" fmla="*/ 4 h 179"/>
                  <a:gd name="T12" fmla="*/ 108 w 194"/>
                  <a:gd name="T13" fmla="*/ 0 h 179"/>
                  <a:gd name="T14" fmla="*/ 97 w 194"/>
                  <a:gd name="T15" fmla="*/ 0 h 179"/>
                  <a:gd name="T16" fmla="*/ 79 w 194"/>
                  <a:gd name="T17" fmla="*/ 0 h 179"/>
                  <a:gd name="T18" fmla="*/ 60 w 194"/>
                  <a:gd name="T19" fmla="*/ 8 h 179"/>
                  <a:gd name="T20" fmla="*/ 41 w 194"/>
                  <a:gd name="T21" fmla="*/ 15 h 179"/>
                  <a:gd name="T22" fmla="*/ 26 w 194"/>
                  <a:gd name="T23" fmla="*/ 27 h 179"/>
                  <a:gd name="T24" fmla="*/ 15 w 194"/>
                  <a:gd name="T25" fmla="*/ 41 h 179"/>
                  <a:gd name="T26" fmla="*/ 8 w 194"/>
                  <a:gd name="T27" fmla="*/ 60 h 179"/>
                  <a:gd name="T28" fmla="*/ 0 w 194"/>
                  <a:gd name="T29" fmla="*/ 79 h 179"/>
                  <a:gd name="T30" fmla="*/ 0 w 194"/>
                  <a:gd name="T31" fmla="*/ 97 h 179"/>
                  <a:gd name="T32" fmla="*/ 0 w 194"/>
                  <a:gd name="T33" fmla="*/ 116 h 179"/>
                  <a:gd name="T34" fmla="*/ 8 w 194"/>
                  <a:gd name="T35" fmla="*/ 134 h 179"/>
                  <a:gd name="T36" fmla="*/ 15 w 194"/>
                  <a:gd name="T37" fmla="*/ 153 h 179"/>
                  <a:gd name="T38" fmla="*/ 30 w 194"/>
                  <a:gd name="T39" fmla="*/ 168 h 179"/>
                  <a:gd name="T40" fmla="*/ 38 w 194"/>
                  <a:gd name="T41" fmla="*/ 164 h 179"/>
                  <a:gd name="T42" fmla="*/ 49 w 194"/>
                  <a:gd name="T43" fmla="*/ 172 h 179"/>
                  <a:gd name="T44" fmla="*/ 64 w 194"/>
                  <a:gd name="T45" fmla="*/ 179 h 179"/>
                  <a:gd name="T46" fmla="*/ 45 w 194"/>
                  <a:gd name="T47" fmla="*/ 175 h 179"/>
                  <a:gd name="T48" fmla="*/ 34 w 194"/>
                  <a:gd name="T49" fmla="*/ 172 h 179"/>
                  <a:gd name="T50" fmla="*/ 34 w 194"/>
                  <a:gd name="T51" fmla="*/ 168 h 179"/>
                  <a:gd name="T52" fmla="*/ 30 w 194"/>
                  <a:gd name="T53" fmla="*/ 168 h 179"/>
                  <a:gd name="T54" fmla="*/ 30 w 194"/>
                  <a:gd name="T55" fmla="*/ 164 h 179"/>
                  <a:gd name="T56" fmla="*/ 30 w 194"/>
                  <a:gd name="T57" fmla="*/ 164 h 179"/>
                  <a:gd name="T58" fmla="*/ 30 w 194"/>
                  <a:gd name="T59" fmla="*/ 160 h 179"/>
                  <a:gd name="T60" fmla="*/ 34 w 194"/>
                  <a:gd name="T61" fmla="*/ 160 h 179"/>
                  <a:gd name="T62" fmla="*/ 23 w 194"/>
                  <a:gd name="T63" fmla="*/ 149 h 179"/>
                  <a:gd name="T64" fmla="*/ 15 w 194"/>
                  <a:gd name="T65" fmla="*/ 134 h 179"/>
                  <a:gd name="T66" fmla="*/ 8 w 194"/>
                  <a:gd name="T67" fmla="*/ 116 h 179"/>
                  <a:gd name="T68" fmla="*/ 8 w 194"/>
                  <a:gd name="T69" fmla="*/ 97 h 179"/>
                  <a:gd name="T70" fmla="*/ 8 w 194"/>
                  <a:gd name="T71" fmla="*/ 79 h 179"/>
                  <a:gd name="T72" fmla="*/ 15 w 194"/>
                  <a:gd name="T73" fmla="*/ 64 h 179"/>
                  <a:gd name="T74" fmla="*/ 23 w 194"/>
                  <a:gd name="T75" fmla="*/ 45 h 179"/>
                  <a:gd name="T76" fmla="*/ 34 w 194"/>
                  <a:gd name="T77" fmla="*/ 34 h 179"/>
                  <a:gd name="T78" fmla="*/ 45 w 194"/>
                  <a:gd name="T79" fmla="*/ 23 h 179"/>
                  <a:gd name="T80" fmla="*/ 60 w 194"/>
                  <a:gd name="T81" fmla="*/ 15 h 179"/>
                  <a:gd name="T82" fmla="*/ 79 w 194"/>
                  <a:gd name="T83" fmla="*/ 8 h 179"/>
                  <a:gd name="T84" fmla="*/ 97 w 194"/>
                  <a:gd name="T85" fmla="*/ 8 h 179"/>
                  <a:gd name="T86" fmla="*/ 112 w 194"/>
                  <a:gd name="T87" fmla="*/ 8 h 179"/>
                  <a:gd name="T88" fmla="*/ 131 w 194"/>
                  <a:gd name="T89" fmla="*/ 15 h 179"/>
                  <a:gd name="T90" fmla="*/ 142 w 194"/>
                  <a:gd name="T91" fmla="*/ 23 h 179"/>
                  <a:gd name="T92" fmla="*/ 157 w 194"/>
                  <a:gd name="T93" fmla="*/ 30 h 179"/>
                  <a:gd name="T94" fmla="*/ 168 w 194"/>
                  <a:gd name="T95" fmla="*/ 41 h 179"/>
                  <a:gd name="T96" fmla="*/ 175 w 194"/>
                  <a:gd name="T97" fmla="*/ 56 h 179"/>
                  <a:gd name="T98" fmla="*/ 183 w 194"/>
                  <a:gd name="T99" fmla="*/ 71 h 179"/>
                  <a:gd name="T100" fmla="*/ 186 w 194"/>
                  <a:gd name="T101" fmla="*/ 90 h 179"/>
                  <a:gd name="T102" fmla="*/ 190 w 194"/>
                  <a:gd name="T103" fmla="*/ 90 h 179"/>
                  <a:gd name="T104" fmla="*/ 194 w 194"/>
                  <a:gd name="T105" fmla="*/ 90 h 17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94"/>
                  <a:gd name="T160" fmla="*/ 0 h 179"/>
                  <a:gd name="T161" fmla="*/ 194 w 194"/>
                  <a:gd name="T162" fmla="*/ 179 h 17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94" h="179">
                    <a:moveTo>
                      <a:pt x="194" y="90"/>
                    </a:moveTo>
                    <a:lnTo>
                      <a:pt x="186" y="67"/>
                    </a:lnTo>
                    <a:lnTo>
                      <a:pt x="179" y="45"/>
                    </a:lnTo>
                    <a:lnTo>
                      <a:pt x="164" y="27"/>
                    </a:lnTo>
                    <a:lnTo>
                      <a:pt x="145" y="15"/>
                    </a:lnTo>
                    <a:lnTo>
                      <a:pt x="123" y="4"/>
                    </a:lnTo>
                    <a:lnTo>
                      <a:pt x="108" y="0"/>
                    </a:lnTo>
                    <a:lnTo>
                      <a:pt x="97" y="0"/>
                    </a:lnTo>
                    <a:lnTo>
                      <a:pt x="79" y="0"/>
                    </a:lnTo>
                    <a:lnTo>
                      <a:pt x="60" y="8"/>
                    </a:lnTo>
                    <a:lnTo>
                      <a:pt x="41" y="15"/>
                    </a:lnTo>
                    <a:lnTo>
                      <a:pt x="26" y="27"/>
                    </a:lnTo>
                    <a:lnTo>
                      <a:pt x="15" y="41"/>
                    </a:lnTo>
                    <a:lnTo>
                      <a:pt x="8" y="60"/>
                    </a:lnTo>
                    <a:lnTo>
                      <a:pt x="0" y="79"/>
                    </a:lnTo>
                    <a:lnTo>
                      <a:pt x="0" y="97"/>
                    </a:lnTo>
                    <a:lnTo>
                      <a:pt x="0" y="116"/>
                    </a:lnTo>
                    <a:lnTo>
                      <a:pt x="8" y="134"/>
                    </a:lnTo>
                    <a:lnTo>
                      <a:pt x="15" y="153"/>
                    </a:lnTo>
                    <a:lnTo>
                      <a:pt x="30" y="168"/>
                    </a:lnTo>
                    <a:lnTo>
                      <a:pt x="38" y="164"/>
                    </a:lnTo>
                    <a:lnTo>
                      <a:pt x="49" y="172"/>
                    </a:lnTo>
                    <a:lnTo>
                      <a:pt x="64" y="179"/>
                    </a:lnTo>
                    <a:lnTo>
                      <a:pt x="45" y="175"/>
                    </a:lnTo>
                    <a:lnTo>
                      <a:pt x="34" y="172"/>
                    </a:lnTo>
                    <a:lnTo>
                      <a:pt x="34" y="168"/>
                    </a:lnTo>
                    <a:lnTo>
                      <a:pt x="30" y="168"/>
                    </a:lnTo>
                    <a:lnTo>
                      <a:pt x="30" y="164"/>
                    </a:lnTo>
                    <a:lnTo>
                      <a:pt x="30" y="160"/>
                    </a:lnTo>
                    <a:lnTo>
                      <a:pt x="34" y="160"/>
                    </a:lnTo>
                    <a:lnTo>
                      <a:pt x="23" y="149"/>
                    </a:lnTo>
                    <a:lnTo>
                      <a:pt x="15" y="134"/>
                    </a:lnTo>
                    <a:lnTo>
                      <a:pt x="8" y="116"/>
                    </a:lnTo>
                    <a:lnTo>
                      <a:pt x="8" y="97"/>
                    </a:lnTo>
                    <a:lnTo>
                      <a:pt x="8" y="79"/>
                    </a:lnTo>
                    <a:lnTo>
                      <a:pt x="15" y="64"/>
                    </a:lnTo>
                    <a:lnTo>
                      <a:pt x="23" y="45"/>
                    </a:lnTo>
                    <a:lnTo>
                      <a:pt x="34" y="34"/>
                    </a:lnTo>
                    <a:lnTo>
                      <a:pt x="45" y="23"/>
                    </a:lnTo>
                    <a:lnTo>
                      <a:pt x="60" y="15"/>
                    </a:lnTo>
                    <a:lnTo>
                      <a:pt x="79" y="8"/>
                    </a:lnTo>
                    <a:lnTo>
                      <a:pt x="97" y="8"/>
                    </a:lnTo>
                    <a:lnTo>
                      <a:pt x="112" y="8"/>
                    </a:lnTo>
                    <a:lnTo>
                      <a:pt x="131" y="15"/>
                    </a:lnTo>
                    <a:lnTo>
                      <a:pt x="142" y="23"/>
                    </a:lnTo>
                    <a:lnTo>
                      <a:pt x="157" y="30"/>
                    </a:lnTo>
                    <a:lnTo>
                      <a:pt x="168" y="41"/>
                    </a:lnTo>
                    <a:lnTo>
                      <a:pt x="175" y="56"/>
                    </a:lnTo>
                    <a:lnTo>
                      <a:pt x="183" y="71"/>
                    </a:lnTo>
                    <a:lnTo>
                      <a:pt x="186" y="90"/>
                    </a:lnTo>
                    <a:lnTo>
                      <a:pt x="190" y="90"/>
                    </a:lnTo>
                    <a:lnTo>
                      <a:pt x="194" y="90"/>
                    </a:lnTo>
                    <a:close/>
                  </a:path>
                </a:pathLst>
              </a:custGeom>
              <a:solidFill>
                <a:srgbClr val="A55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10" name="Freeform 703"/>
              <p:cNvSpPr>
                <a:spLocks/>
              </p:cNvSpPr>
              <p:nvPr/>
            </p:nvSpPr>
            <p:spPr bwMode="auto">
              <a:xfrm>
                <a:off x="4278" y="751"/>
                <a:ext cx="186" cy="179"/>
              </a:xfrm>
              <a:custGeom>
                <a:avLst/>
                <a:gdLst>
                  <a:gd name="T0" fmla="*/ 186 w 186"/>
                  <a:gd name="T1" fmla="*/ 86 h 179"/>
                  <a:gd name="T2" fmla="*/ 182 w 186"/>
                  <a:gd name="T3" fmla="*/ 67 h 179"/>
                  <a:gd name="T4" fmla="*/ 175 w 186"/>
                  <a:gd name="T5" fmla="*/ 52 h 179"/>
                  <a:gd name="T6" fmla="*/ 168 w 186"/>
                  <a:gd name="T7" fmla="*/ 37 h 179"/>
                  <a:gd name="T8" fmla="*/ 156 w 186"/>
                  <a:gd name="T9" fmla="*/ 26 h 179"/>
                  <a:gd name="T10" fmla="*/ 141 w 186"/>
                  <a:gd name="T11" fmla="*/ 15 h 179"/>
                  <a:gd name="T12" fmla="*/ 127 w 186"/>
                  <a:gd name="T13" fmla="*/ 8 h 179"/>
                  <a:gd name="T14" fmla="*/ 112 w 186"/>
                  <a:gd name="T15" fmla="*/ 0 h 179"/>
                  <a:gd name="T16" fmla="*/ 93 w 186"/>
                  <a:gd name="T17" fmla="*/ 0 h 179"/>
                  <a:gd name="T18" fmla="*/ 75 w 186"/>
                  <a:gd name="T19" fmla="*/ 0 h 179"/>
                  <a:gd name="T20" fmla="*/ 56 w 186"/>
                  <a:gd name="T21" fmla="*/ 8 h 179"/>
                  <a:gd name="T22" fmla="*/ 41 w 186"/>
                  <a:gd name="T23" fmla="*/ 15 h 179"/>
                  <a:gd name="T24" fmla="*/ 26 w 186"/>
                  <a:gd name="T25" fmla="*/ 26 h 179"/>
                  <a:gd name="T26" fmla="*/ 15 w 186"/>
                  <a:gd name="T27" fmla="*/ 41 h 179"/>
                  <a:gd name="T28" fmla="*/ 8 w 186"/>
                  <a:gd name="T29" fmla="*/ 56 h 179"/>
                  <a:gd name="T30" fmla="*/ 0 w 186"/>
                  <a:gd name="T31" fmla="*/ 75 h 179"/>
                  <a:gd name="T32" fmla="*/ 0 w 186"/>
                  <a:gd name="T33" fmla="*/ 93 h 179"/>
                  <a:gd name="T34" fmla="*/ 0 w 186"/>
                  <a:gd name="T35" fmla="*/ 112 h 179"/>
                  <a:gd name="T36" fmla="*/ 8 w 186"/>
                  <a:gd name="T37" fmla="*/ 130 h 179"/>
                  <a:gd name="T38" fmla="*/ 15 w 186"/>
                  <a:gd name="T39" fmla="*/ 145 h 179"/>
                  <a:gd name="T40" fmla="*/ 26 w 186"/>
                  <a:gd name="T41" fmla="*/ 156 h 179"/>
                  <a:gd name="T42" fmla="*/ 30 w 186"/>
                  <a:gd name="T43" fmla="*/ 156 h 179"/>
                  <a:gd name="T44" fmla="*/ 34 w 186"/>
                  <a:gd name="T45" fmla="*/ 160 h 179"/>
                  <a:gd name="T46" fmla="*/ 30 w 186"/>
                  <a:gd name="T47" fmla="*/ 160 h 179"/>
                  <a:gd name="T48" fmla="*/ 37 w 186"/>
                  <a:gd name="T49" fmla="*/ 168 h 179"/>
                  <a:gd name="T50" fmla="*/ 49 w 186"/>
                  <a:gd name="T51" fmla="*/ 175 h 179"/>
                  <a:gd name="T52" fmla="*/ 60 w 186"/>
                  <a:gd name="T53" fmla="*/ 175 h 179"/>
                  <a:gd name="T54" fmla="*/ 78 w 186"/>
                  <a:gd name="T55" fmla="*/ 179 h 179"/>
                  <a:gd name="T56" fmla="*/ 63 w 186"/>
                  <a:gd name="T57" fmla="*/ 175 h 179"/>
                  <a:gd name="T58" fmla="*/ 52 w 186"/>
                  <a:gd name="T59" fmla="*/ 168 h 179"/>
                  <a:gd name="T60" fmla="*/ 37 w 186"/>
                  <a:gd name="T61" fmla="*/ 160 h 179"/>
                  <a:gd name="T62" fmla="*/ 26 w 186"/>
                  <a:gd name="T63" fmla="*/ 149 h 179"/>
                  <a:gd name="T64" fmla="*/ 19 w 186"/>
                  <a:gd name="T65" fmla="*/ 138 h 179"/>
                  <a:gd name="T66" fmla="*/ 11 w 186"/>
                  <a:gd name="T67" fmla="*/ 123 h 179"/>
                  <a:gd name="T68" fmla="*/ 8 w 186"/>
                  <a:gd name="T69" fmla="*/ 108 h 179"/>
                  <a:gd name="T70" fmla="*/ 8 w 186"/>
                  <a:gd name="T71" fmla="*/ 93 h 179"/>
                  <a:gd name="T72" fmla="*/ 8 w 186"/>
                  <a:gd name="T73" fmla="*/ 75 h 179"/>
                  <a:gd name="T74" fmla="*/ 15 w 186"/>
                  <a:gd name="T75" fmla="*/ 60 h 179"/>
                  <a:gd name="T76" fmla="*/ 22 w 186"/>
                  <a:gd name="T77" fmla="*/ 45 h 179"/>
                  <a:gd name="T78" fmla="*/ 34 w 186"/>
                  <a:gd name="T79" fmla="*/ 34 h 179"/>
                  <a:gd name="T80" fmla="*/ 45 w 186"/>
                  <a:gd name="T81" fmla="*/ 23 h 179"/>
                  <a:gd name="T82" fmla="*/ 60 w 186"/>
                  <a:gd name="T83" fmla="*/ 15 h 179"/>
                  <a:gd name="T84" fmla="*/ 75 w 186"/>
                  <a:gd name="T85" fmla="*/ 8 h 179"/>
                  <a:gd name="T86" fmla="*/ 93 w 186"/>
                  <a:gd name="T87" fmla="*/ 8 h 179"/>
                  <a:gd name="T88" fmla="*/ 108 w 186"/>
                  <a:gd name="T89" fmla="*/ 8 h 179"/>
                  <a:gd name="T90" fmla="*/ 123 w 186"/>
                  <a:gd name="T91" fmla="*/ 11 h 179"/>
                  <a:gd name="T92" fmla="*/ 138 w 186"/>
                  <a:gd name="T93" fmla="*/ 19 h 179"/>
                  <a:gd name="T94" fmla="*/ 149 w 186"/>
                  <a:gd name="T95" fmla="*/ 30 h 179"/>
                  <a:gd name="T96" fmla="*/ 160 w 186"/>
                  <a:gd name="T97" fmla="*/ 41 h 179"/>
                  <a:gd name="T98" fmla="*/ 168 w 186"/>
                  <a:gd name="T99" fmla="*/ 52 h 179"/>
                  <a:gd name="T100" fmla="*/ 175 w 186"/>
                  <a:gd name="T101" fmla="*/ 67 h 179"/>
                  <a:gd name="T102" fmla="*/ 179 w 186"/>
                  <a:gd name="T103" fmla="*/ 82 h 179"/>
                  <a:gd name="T104" fmla="*/ 182 w 186"/>
                  <a:gd name="T105" fmla="*/ 86 h 179"/>
                  <a:gd name="T106" fmla="*/ 186 w 186"/>
                  <a:gd name="T107" fmla="*/ 86 h 17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86"/>
                  <a:gd name="T163" fmla="*/ 0 h 179"/>
                  <a:gd name="T164" fmla="*/ 186 w 186"/>
                  <a:gd name="T165" fmla="*/ 179 h 17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86" h="179">
                    <a:moveTo>
                      <a:pt x="186" y="86"/>
                    </a:moveTo>
                    <a:lnTo>
                      <a:pt x="182" y="67"/>
                    </a:lnTo>
                    <a:lnTo>
                      <a:pt x="175" y="52"/>
                    </a:lnTo>
                    <a:lnTo>
                      <a:pt x="168" y="37"/>
                    </a:lnTo>
                    <a:lnTo>
                      <a:pt x="156" y="26"/>
                    </a:lnTo>
                    <a:lnTo>
                      <a:pt x="141" y="15"/>
                    </a:lnTo>
                    <a:lnTo>
                      <a:pt x="127" y="8"/>
                    </a:lnTo>
                    <a:lnTo>
                      <a:pt x="112" y="0"/>
                    </a:lnTo>
                    <a:lnTo>
                      <a:pt x="93" y="0"/>
                    </a:lnTo>
                    <a:lnTo>
                      <a:pt x="75" y="0"/>
                    </a:lnTo>
                    <a:lnTo>
                      <a:pt x="56" y="8"/>
                    </a:lnTo>
                    <a:lnTo>
                      <a:pt x="41" y="15"/>
                    </a:lnTo>
                    <a:lnTo>
                      <a:pt x="26" y="26"/>
                    </a:lnTo>
                    <a:lnTo>
                      <a:pt x="15" y="41"/>
                    </a:lnTo>
                    <a:lnTo>
                      <a:pt x="8" y="56"/>
                    </a:lnTo>
                    <a:lnTo>
                      <a:pt x="0" y="75"/>
                    </a:lnTo>
                    <a:lnTo>
                      <a:pt x="0" y="93"/>
                    </a:lnTo>
                    <a:lnTo>
                      <a:pt x="0" y="112"/>
                    </a:lnTo>
                    <a:lnTo>
                      <a:pt x="8" y="130"/>
                    </a:lnTo>
                    <a:lnTo>
                      <a:pt x="15" y="145"/>
                    </a:lnTo>
                    <a:lnTo>
                      <a:pt x="26" y="156"/>
                    </a:lnTo>
                    <a:lnTo>
                      <a:pt x="30" y="156"/>
                    </a:lnTo>
                    <a:lnTo>
                      <a:pt x="34" y="160"/>
                    </a:lnTo>
                    <a:lnTo>
                      <a:pt x="30" y="160"/>
                    </a:lnTo>
                    <a:lnTo>
                      <a:pt x="37" y="168"/>
                    </a:lnTo>
                    <a:lnTo>
                      <a:pt x="49" y="175"/>
                    </a:lnTo>
                    <a:lnTo>
                      <a:pt x="60" y="175"/>
                    </a:lnTo>
                    <a:lnTo>
                      <a:pt x="78" y="179"/>
                    </a:lnTo>
                    <a:lnTo>
                      <a:pt x="63" y="175"/>
                    </a:lnTo>
                    <a:lnTo>
                      <a:pt x="52" y="168"/>
                    </a:lnTo>
                    <a:lnTo>
                      <a:pt x="37" y="160"/>
                    </a:lnTo>
                    <a:lnTo>
                      <a:pt x="26" y="149"/>
                    </a:lnTo>
                    <a:lnTo>
                      <a:pt x="19" y="138"/>
                    </a:lnTo>
                    <a:lnTo>
                      <a:pt x="11" y="123"/>
                    </a:lnTo>
                    <a:lnTo>
                      <a:pt x="8" y="108"/>
                    </a:lnTo>
                    <a:lnTo>
                      <a:pt x="8" y="93"/>
                    </a:lnTo>
                    <a:lnTo>
                      <a:pt x="8" y="75"/>
                    </a:lnTo>
                    <a:lnTo>
                      <a:pt x="15" y="60"/>
                    </a:lnTo>
                    <a:lnTo>
                      <a:pt x="22" y="45"/>
                    </a:lnTo>
                    <a:lnTo>
                      <a:pt x="34" y="34"/>
                    </a:lnTo>
                    <a:lnTo>
                      <a:pt x="45" y="23"/>
                    </a:lnTo>
                    <a:lnTo>
                      <a:pt x="60" y="15"/>
                    </a:lnTo>
                    <a:lnTo>
                      <a:pt x="75" y="8"/>
                    </a:lnTo>
                    <a:lnTo>
                      <a:pt x="93" y="8"/>
                    </a:lnTo>
                    <a:lnTo>
                      <a:pt x="108" y="8"/>
                    </a:lnTo>
                    <a:lnTo>
                      <a:pt x="123" y="11"/>
                    </a:lnTo>
                    <a:lnTo>
                      <a:pt x="138" y="19"/>
                    </a:lnTo>
                    <a:lnTo>
                      <a:pt x="149" y="30"/>
                    </a:lnTo>
                    <a:lnTo>
                      <a:pt x="160" y="41"/>
                    </a:lnTo>
                    <a:lnTo>
                      <a:pt x="168" y="52"/>
                    </a:lnTo>
                    <a:lnTo>
                      <a:pt x="175" y="67"/>
                    </a:lnTo>
                    <a:lnTo>
                      <a:pt x="179" y="82"/>
                    </a:lnTo>
                    <a:lnTo>
                      <a:pt x="182" y="86"/>
                    </a:lnTo>
                    <a:lnTo>
                      <a:pt x="186" y="86"/>
                    </a:lnTo>
                    <a:close/>
                  </a:path>
                </a:pathLst>
              </a:custGeom>
              <a:solidFill>
                <a:srgbClr val="A66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11" name="Freeform 704"/>
              <p:cNvSpPr>
                <a:spLocks/>
              </p:cNvSpPr>
              <p:nvPr/>
            </p:nvSpPr>
            <p:spPr bwMode="auto">
              <a:xfrm>
                <a:off x="4282" y="755"/>
                <a:ext cx="178" cy="175"/>
              </a:xfrm>
              <a:custGeom>
                <a:avLst/>
                <a:gdLst>
                  <a:gd name="T0" fmla="*/ 178 w 178"/>
                  <a:gd name="T1" fmla="*/ 82 h 175"/>
                  <a:gd name="T2" fmla="*/ 175 w 178"/>
                  <a:gd name="T3" fmla="*/ 63 h 175"/>
                  <a:gd name="T4" fmla="*/ 167 w 178"/>
                  <a:gd name="T5" fmla="*/ 48 h 175"/>
                  <a:gd name="T6" fmla="*/ 160 w 178"/>
                  <a:gd name="T7" fmla="*/ 33 h 175"/>
                  <a:gd name="T8" fmla="*/ 149 w 178"/>
                  <a:gd name="T9" fmla="*/ 22 h 175"/>
                  <a:gd name="T10" fmla="*/ 134 w 178"/>
                  <a:gd name="T11" fmla="*/ 15 h 175"/>
                  <a:gd name="T12" fmla="*/ 123 w 178"/>
                  <a:gd name="T13" fmla="*/ 7 h 175"/>
                  <a:gd name="T14" fmla="*/ 104 w 178"/>
                  <a:gd name="T15" fmla="*/ 0 h 175"/>
                  <a:gd name="T16" fmla="*/ 89 w 178"/>
                  <a:gd name="T17" fmla="*/ 0 h 175"/>
                  <a:gd name="T18" fmla="*/ 71 w 178"/>
                  <a:gd name="T19" fmla="*/ 0 h 175"/>
                  <a:gd name="T20" fmla="*/ 52 w 178"/>
                  <a:gd name="T21" fmla="*/ 7 h 175"/>
                  <a:gd name="T22" fmla="*/ 37 w 178"/>
                  <a:gd name="T23" fmla="*/ 15 h 175"/>
                  <a:gd name="T24" fmla="*/ 26 w 178"/>
                  <a:gd name="T25" fmla="*/ 26 h 175"/>
                  <a:gd name="T26" fmla="*/ 15 w 178"/>
                  <a:gd name="T27" fmla="*/ 37 h 175"/>
                  <a:gd name="T28" fmla="*/ 7 w 178"/>
                  <a:gd name="T29" fmla="*/ 56 h 175"/>
                  <a:gd name="T30" fmla="*/ 0 w 178"/>
                  <a:gd name="T31" fmla="*/ 71 h 175"/>
                  <a:gd name="T32" fmla="*/ 0 w 178"/>
                  <a:gd name="T33" fmla="*/ 89 h 175"/>
                  <a:gd name="T34" fmla="*/ 0 w 178"/>
                  <a:gd name="T35" fmla="*/ 108 h 175"/>
                  <a:gd name="T36" fmla="*/ 7 w 178"/>
                  <a:gd name="T37" fmla="*/ 126 h 175"/>
                  <a:gd name="T38" fmla="*/ 15 w 178"/>
                  <a:gd name="T39" fmla="*/ 141 h 175"/>
                  <a:gd name="T40" fmla="*/ 26 w 178"/>
                  <a:gd name="T41" fmla="*/ 152 h 175"/>
                  <a:gd name="T42" fmla="*/ 30 w 178"/>
                  <a:gd name="T43" fmla="*/ 152 h 175"/>
                  <a:gd name="T44" fmla="*/ 30 w 178"/>
                  <a:gd name="T45" fmla="*/ 156 h 175"/>
                  <a:gd name="T46" fmla="*/ 30 w 178"/>
                  <a:gd name="T47" fmla="*/ 156 h 175"/>
                  <a:gd name="T48" fmla="*/ 41 w 178"/>
                  <a:gd name="T49" fmla="*/ 164 h 175"/>
                  <a:gd name="T50" fmla="*/ 56 w 178"/>
                  <a:gd name="T51" fmla="*/ 171 h 175"/>
                  <a:gd name="T52" fmla="*/ 71 w 178"/>
                  <a:gd name="T53" fmla="*/ 175 h 175"/>
                  <a:gd name="T54" fmla="*/ 89 w 178"/>
                  <a:gd name="T55" fmla="*/ 171 h 175"/>
                  <a:gd name="T56" fmla="*/ 85 w 178"/>
                  <a:gd name="T57" fmla="*/ 171 h 175"/>
                  <a:gd name="T58" fmla="*/ 85 w 178"/>
                  <a:gd name="T59" fmla="*/ 171 h 175"/>
                  <a:gd name="T60" fmla="*/ 71 w 178"/>
                  <a:gd name="T61" fmla="*/ 167 h 175"/>
                  <a:gd name="T62" fmla="*/ 56 w 178"/>
                  <a:gd name="T63" fmla="*/ 164 h 175"/>
                  <a:gd name="T64" fmla="*/ 41 w 178"/>
                  <a:gd name="T65" fmla="*/ 156 h 175"/>
                  <a:gd name="T66" fmla="*/ 30 w 178"/>
                  <a:gd name="T67" fmla="*/ 145 h 175"/>
                  <a:gd name="T68" fmla="*/ 18 w 178"/>
                  <a:gd name="T69" fmla="*/ 134 h 175"/>
                  <a:gd name="T70" fmla="*/ 11 w 178"/>
                  <a:gd name="T71" fmla="*/ 119 h 175"/>
                  <a:gd name="T72" fmla="*/ 7 w 178"/>
                  <a:gd name="T73" fmla="*/ 104 h 175"/>
                  <a:gd name="T74" fmla="*/ 7 w 178"/>
                  <a:gd name="T75" fmla="*/ 89 h 175"/>
                  <a:gd name="T76" fmla="*/ 7 w 178"/>
                  <a:gd name="T77" fmla="*/ 71 h 175"/>
                  <a:gd name="T78" fmla="*/ 15 w 178"/>
                  <a:gd name="T79" fmla="*/ 56 h 175"/>
                  <a:gd name="T80" fmla="*/ 22 w 178"/>
                  <a:gd name="T81" fmla="*/ 45 h 175"/>
                  <a:gd name="T82" fmla="*/ 30 w 178"/>
                  <a:gd name="T83" fmla="*/ 30 h 175"/>
                  <a:gd name="T84" fmla="*/ 41 w 178"/>
                  <a:gd name="T85" fmla="*/ 22 h 175"/>
                  <a:gd name="T86" fmla="*/ 56 w 178"/>
                  <a:gd name="T87" fmla="*/ 15 h 175"/>
                  <a:gd name="T88" fmla="*/ 71 w 178"/>
                  <a:gd name="T89" fmla="*/ 7 h 175"/>
                  <a:gd name="T90" fmla="*/ 89 w 178"/>
                  <a:gd name="T91" fmla="*/ 7 h 175"/>
                  <a:gd name="T92" fmla="*/ 104 w 178"/>
                  <a:gd name="T93" fmla="*/ 7 h 175"/>
                  <a:gd name="T94" fmla="*/ 119 w 178"/>
                  <a:gd name="T95" fmla="*/ 11 h 175"/>
                  <a:gd name="T96" fmla="*/ 130 w 178"/>
                  <a:gd name="T97" fmla="*/ 19 h 175"/>
                  <a:gd name="T98" fmla="*/ 141 w 178"/>
                  <a:gd name="T99" fmla="*/ 26 h 175"/>
                  <a:gd name="T100" fmla="*/ 152 w 178"/>
                  <a:gd name="T101" fmla="*/ 37 h 175"/>
                  <a:gd name="T102" fmla="*/ 160 w 178"/>
                  <a:gd name="T103" fmla="*/ 48 h 175"/>
                  <a:gd name="T104" fmla="*/ 167 w 178"/>
                  <a:gd name="T105" fmla="*/ 63 h 175"/>
                  <a:gd name="T106" fmla="*/ 171 w 178"/>
                  <a:gd name="T107" fmla="*/ 78 h 175"/>
                  <a:gd name="T108" fmla="*/ 175 w 178"/>
                  <a:gd name="T109" fmla="*/ 78 h 175"/>
                  <a:gd name="T110" fmla="*/ 178 w 178"/>
                  <a:gd name="T111" fmla="*/ 82 h 17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8"/>
                  <a:gd name="T169" fmla="*/ 0 h 175"/>
                  <a:gd name="T170" fmla="*/ 178 w 178"/>
                  <a:gd name="T171" fmla="*/ 175 h 17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8" h="175">
                    <a:moveTo>
                      <a:pt x="178" y="82"/>
                    </a:moveTo>
                    <a:lnTo>
                      <a:pt x="175" y="63"/>
                    </a:lnTo>
                    <a:lnTo>
                      <a:pt x="167" y="48"/>
                    </a:lnTo>
                    <a:lnTo>
                      <a:pt x="160" y="33"/>
                    </a:lnTo>
                    <a:lnTo>
                      <a:pt x="149" y="22"/>
                    </a:lnTo>
                    <a:lnTo>
                      <a:pt x="134" y="15"/>
                    </a:lnTo>
                    <a:lnTo>
                      <a:pt x="123" y="7"/>
                    </a:lnTo>
                    <a:lnTo>
                      <a:pt x="104" y="0"/>
                    </a:lnTo>
                    <a:lnTo>
                      <a:pt x="89" y="0"/>
                    </a:lnTo>
                    <a:lnTo>
                      <a:pt x="71" y="0"/>
                    </a:lnTo>
                    <a:lnTo>
                      <a:pt x="52" y="7"/>
                    </a:lnTo>
                    <a:lnTo>
                      <a:pt x="37" y="15"/>
                    </a:lnTo>
                    <a:lnTo>
                      <a:pt x="26" y="26"/>
                    </a:lnTo>
                    <a:lnTo>
                      <a:pt x="15" y="37"/>
                    </a:lnTo>
                    <a:lnTo>
                      <a:pt x="7" y="56"/>
                    </a:lnTo>
                    <a:lnTo>
                      <a:pt x="0" y="71"/>
                    </a:lnTo>
                    <a:lnTo>
                      <a:pt x="0" y="89"/>
                    </a:lnTo>
                    <a:lnTo>
                      <a:pt x="0" y="108"/>
                    </a:lnTo>
                    <a:lnTo>
                      <a:pt x="7" y="126"/>
                    </a:lnTo>
                    <a:lnTo>
                      <a:pt x="15" y="141"/>
                    </a:lnTo>
                    <a:lnTo>
                      <a:pt x="26" y="152"/>
                    </a:lnTo>
                    <a:lnTo>
                      <a:pt x="30" y="152"/>
                    </a:lnTo>
                    <a:lnTo>
                      <a:pt x="30" y="156"/>
                    </a:lnTo>
                    <a:lnTo>
                      <a:pt x="41" y="164"/>
                    </a:lnTo>
                    <a:lnTo>
                      <a:pt x="56" y="171"/>
                    </a:lnTo>
                    <a:lnTo>
                      <a:pt x="71" y="175"/>
                    </a:lnTo>
                    <a:lnTo>
                      <a:pt x="89" y="171"/>
                    </a:lnTo>
                    <a:lnTo>
                      <a:pt x="85" y="171"/>
                    </a:lnTo>
                    <a:lnTo>
                      <a:pt x="71" y="167"/>
                    </a:lnTo>
                    <a:lnTo>
                      <a:pt x="56" y="164"/>
                    </a:lnTo>
                    <a:lnTo>
                      <a:pt x="41" y="156"/>
                    </a:lnTo>
                    <a:lnTo>
                      <a:pt x="30" y="145"/>
                    </a:lnTo>
                    <a:lnTo>
                      <a:pt x="18" y="134"/>
                    </a:lnTo>
                    <a:lnTo>
                      <a:pt x="11" y="119"/>
                    </a:lnTo>
                    <a:lnTo>
                      <a:pt x="7" y="104"/>
                    </a:lnTo>
                    <a:lnTo>
                      <a:pt x="7" y="89"/>
                    </a:lnTo>
                    <a:lnTo>
                      <a:pt x="7" y="71"/>
                    </a:lnTo>
                    <a:lnTo>
                      <a:pt x="15" y="56"/>
                    </a:lnTo>
                    <a:lnTo>
                      <a:pt x="22" y="45"/>
                    </a:lnTo>
                    <a:lnTo>
                      <a:pt x="30" y="30"/>
                    </a:lnTo>
                    <a:lnTo>
                      <a:pt x="41" y="22"/>
                    </a:lnTo>
                    <a:lnTo>
                      <a:pt x="56" y="15"/>
                    </a:lnTo>
                    <a:lnTo>
                      <a:pt x="71" y="7"/>
                    </a:lnTo>
                    <a:lnTo>
                      <a:pt x="89" y="7"/>
                    </a:lnTo>
                    <a:lnTo>
                      <a:pt x="104" y="7"/>
                    </a:lnTo>
                    <a:lnTo>
                      <a:pt x="119" y="11"/>
                    </a:lnTo>
                    <a:lnTo>
                      <a:pt x="130" y="19"/>
                    </a:lnTo>
                    <a:lnTo>
                      <a:pt x="141" y="26"/>
                    </a:lnTo>
                    <a:lnTo>
                      <a:pt x="152" y="37"/>
                    </a:lnTo>
                    <a:lnTo>
                      <a:pt x="160" y="48"/>
                    </a:lnTo>
                    <a:lnTo>
                      <a:pt x="167" y="63"/>
                    </a:lnTo>
                    <a:lnTo>
                      <a:pt x="171" y="78"/>
                    </a:lnTo>
                    <a:lnTo>
                      <a:pt x="175" y="78"/>
                    </a:lnTo>
                    <a:lnTo>
                      <a:pt x="178" y="82"/>
                    </a:lnTo>
                    <a:close/>
                  </a:path>
                </a:pathLst>
              </a:custGeom>
              <a:solidFill>
                <a:srgbClr val="A76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12" name="Freeform 705"/>
              <p:cNvSpPr>
                <a:spLocks/>
              </p:cNvSpPr>
              <p:nvPr/>
            </p:nvSpPr>
            <p:spPr bwMode="auto">
              <a:xfrm>
                <a:off x="4286" y="759"/>
                <a:ext cx="171" cy="171"/>
              </a:xfrm>
              <a:custGeom>
                <a:avLst/>
                <a:gdLst>
                  <a:gd name="T0" fmla="*/ 171 w 171"/>
                  <a:gd name="T1" fmla="*/ 74 h 171"/>
                  <a:gd name="T2" fmla="*/ 167 w 171"/>
                  <a:gd name="T3" fmla="*/ 59 h 171"/>
                  <a:gd name="T4" fmla="*/ 160 w 171"/>
                  <a:gd name="T5" fmla="*/ 44 h 171"/>
                  <a:gd name="T6" fmla="*/ 152 w 171"/>
                  <a:gd name="T7" fmla="*/ 33 h 171"/>
                  <a:gd name="T8" fmla="*/ 141 w 171"/>
                  <a:gd name="T9" fmla="*/ 22 h 171"/>
                  <a:gd name="T10" fmla="*/ 130 w 171"/>
                  <a:gd name="T11" fmla="*/ 11 h 171"/>
                  <a:gd name="T12" fmla="*/ 115 w 171"/>
                  <a:gd name="T13" fmla="*/ 3 h 171"/>
                  <a:gd name="T14" fmla="*/ 100 w 171"/>
                  <a:gd name="T15" fmla="*/ 0 h 171"/>
                  <a:gd name="T16" fmla="*/ 85 w 171"/>
                  <a:gd name="T17" fmla="*/ 0 h 171"/>
                  <a:gd name="T18" fmla="*/ 67 w 171"/>
                  <a:gd name="T19" fmla="*/ 0 h 171"/>
                  <a:gd name="T20" fmla="*/ 52 w 171"/>
                  <a:gd name="T21" fmla="*/ 7 h 171"/>
                  <a:gd name="T22" fmla="*/ 37 w 171"/>
                  <a:gd name="T23" fmla="*/ 15 h 171"/>
                  <a:gd name="T24" fmla="*/ 26 w 171"/>
                  <a:gd name="T25" fmla="*/ 26 h 171"/>
                  <a:gd name="T26" fmla="*/ 14 w 171"/>
                  <a:gd name="T27" fmla="*/ 37 h 171"/>
                  <a:gd name="T28" fmla="*/ 7 w 171"/>
                  <a:gd name="T29" fmla="*/ 52 h 171"/>
                  <a:gd name="T30" fmla="*/ 0 w 171"/>
                  <a:gd name="T31" fmla="*/ 67 h 171"/>
                  <a:gd name="T32" fmla="*/ 0 w 171"/>
                  <a:gd name="T33" fmla="*/ 85 h 171"/>
                  <a:gd name="T34" fmla="*/ 0 w 171"/>
                  <a:gd name="T35" fmla="*/ 100 h 171"/>
                  <a:gd name="T36" fmla="*/ 3 w 171"/>
                  <a:gd name="T37" fmla="*/ 115 h 171"/>
                  <a:gd name="T38" fmla="*/ 11 w 171"/>
                  <a:gd name="T39" fmla="*/ 130 h 171"/>
                  <a:gd name="T40" fmla="*/ 18 w 171"/>
                  <a:gd name="T41" fmla="*/ 141 h 171"/>
                  <a:gd name="T42" fmla="*/ 29 w 171"/>
                  <a:gd name="T43" fmla="*/ 152 h 171"/>
                  <a:gd name="T44" fmla="*/ 44 w 171"/>
                  <a:gd name="T45" fmla="*/ 160 h 171"/>
                  <a:gd name="T46" fmla="*/ 55 w 171"/>
                  <a:gd name="T47" fmla="*/ 167 h 171"/>
                  <a:gd name="T48" fmla="*/ 70 w 171"/>
                  <a:gd name="T49" fmla="*/ 171 h 171"/>
                  <a:gd name="T50" fmla="*/ 78 w 171"/>
                  <a:gd name="T51" fmla="*/ 171 h 171"/>
                  <a:gd name="T52" fmla="*/ 85 w 171"/>
                  <a:gd name="T53" fmla="*/ 167 h 171"/>
                  <a:gd name="T54" fmla="*/ 81 w 171"/>
                  <a:gd name="T55" fmla="*/ 167 h 171"/>
                  <a:gd name="T56" fmla="*/ 81 w 171"/>
                  <a:gd name="T57" fmla="*/ 163 h 171"/>
                  <a:gd name="T58" fmla="*/ 67 w 171"/>
                  <a:gd name="T59" fmla="*/ 160 h 171"/>
                  <a:gd name="T60" fmla="*/ 52 w 171"/>
                  <a:gd name="T61" fmla="*/ 156 h 171"/>
                  <a:gd name="T62" fmla="*/ 41 w 171"/>
                  <a:gd name="T63" fmla="*/ 148 h 171"/>
                  <a:gd name="T64" fmla="*/ 29 w 171"/>
                  <a:gd name="T65" fmla="*/ 137 h 171"/>
                  <a:gd name="T66" fmla="*/ 18 w 171"/>
                  <a:gd name="T67" fmla="*/ 126 h 171"/>
                  <a:gd name="T68" fmla="*/ 11 w 171"/>
                  <a:gd name="T69" fmla="*/ 115 h 171"/>
                  <a:gd name="T70" fmla="*/ 7 w 171"/>
                  <a:gd name="T71" fmla="*/ 100 h 171"/>
                  <a:gd name="T72" fmla="*/ 7 w 171"/>
                  <a:gd name="T73" fmla="*/ 85 h 171"/>
                  <a:gd name="T74" fmla="*/ 7 w 171"/>
                  <a:gd name="T75" fmla="*/ 70 h 171"/>
                  <a:gd name="T76" fmla="*/ 11 w 171"/>
                  <a:gd name="T77" fmla="*/ 55 h 171"/>
                  <a:gd name="T78" fmla="*/ 18 w 171"/>
                  <a:gd name="T79" fmla="*/ 41 h 171"/>
                  <a:gd name="T80" fmla="*/ 29 w 171"/>
                  <a:gd name="T81" fmla="*/ 29 h 171"/>
                  <a:gd name="T82" fmla="*/ 41 w 171"/>
                  <a:gd name="T83" fmla="*/ 18 h 171"/>
                  <a:gd name="T84" fmla="*/ 55 w 171"/>
                  <a:gd name="T85" fmla="*/ 15 h 171"/>
                  <a:gd name="T86" fmla="*/ 70 w 171"/>
                  <a:gd name="T87" fmla="*/ 7 h 171"/>
                  <a:gd name="T88" fmla="*/ 85 w 171"/>
                  <a:gd name="T89" fmla="*/ 7 h 171"/>
                  <a:gd name="T90" fmla="*/ 100 w 171"/>
                  <a:gd name="T91" fmla="*/ 7 h 171"/>
                  <a:gd name="T92" fmla="*/ 111 w 171"/>
                  <a:gd name="T93" fmla="*/ 11 h 171"/>
                  <a:gd name="T94" fmla="*/ 122 w 171"/>
                  <a:gd name="T95" fmla="*/ 18 h 171"/>
                  <a:gd name="T96" fmla="*/ 133 w 171"/>
                  <a:gd name="T97" fmla="*/ 26 h 171"/>
                  <a:gd name="T98" fmla="*/ 145 w 171"/>
                  <a:gd name="T99" fmla="*/ 37 h 171"/>
                  <a:gd name="T100" fmla="*/ 152 w 171"/>
                  <a:gd name="T101" fmla="*/ 48 h 171"/>
                  <a:gd name="T102" fmla="*/ 160 w 171"/>
                  <a:gd name="T103" fmla="*/ 59 h 171"/>
                  <a:gd name="T104" fmla="*/ 160 w 171"/>
                  <a:gd name="T105" fmla="*/ 74 h 171"/>
                  <a:gd name="T106" fmla="*/ 163 w 171"/>
                  <a:gd name="T107" fmla="*/ 74 h 171"/>
                  <a:gd name="T108" fmla="*/ 171 w 171"/>
                  <a:gd name="T109" fmla="*/ 74 h 17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1"/>
                  <a:gd name="T166" fmla="*/ 0 h 171"/>
                  <a:gd name="T167" fmla="*/ 171 w 171"/>
                  <a:gd name="T168" fmla="*/ 171 h 17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1" h="171">
                    <a:moveTo>
                      <a:pt x="171" y="74"/>
                    </a:moveTo>
                    <a:lnTo>
                      <a:pt x="167" y="59"/>
                    </a:lnTo>
                    <a:lnTo>
                      <a:pt x="160" y="44"/>
                    </a:lnTo>
                    <a:lnTo>
                      <a:pt x="152" y="33"/>
                    </a:lnTo>
                    <a:lnTo>
                      <a:pt x="141" y="22"/>
                    </a:lnTo>
                    <a:lnTo>
                      <a:pt x="130" y="11"/>
                    </a:lnTo>
                    <a:lnTo>
                      <a:pt x="115" y="3"/>
                    </a:lnTo>
                    <a:lnTo>
                      <a:pt x="100" y="0"/>
                    </a:lnTo>
                    <a:lnTo>
                      <a:pt x="85" y="0"/>
                    </a:lnTo>
                    <a:lnTo>
                      <a:pt x="67" y="0"/>
                    </a:lnTo>
                    <a:lnTo>
                      <a:pt x="52" y="7"/>
                    </a:lnTo>
                    <a:lnTo>
                      <a:pt x="37" y="15"/>
                    </a:lnTo>
                    <a:lnTo>
                      <a:pt x="26" y="26"/>
                    </a:lnTo>
                    <a:lnTo>
                      <a:pt x="14" y="37"/>
                    </a:lnTo>
                    <a:lnTo>
                      <a:pt x="7" y="52"/>
                    </a:lnTo>
                    <a:lnTo>
                      <a:pt x="0" y="67"/>
                    </a:lnTo>
                    <a:lnTo>
                      <a:pt x="0" y="85"/>
                    </a:lnTo>
                    <a:lnTo>
                      <a:pt x="0" y="100"/>
                    </a:lnTo>
                    <a:lnTo>
                      <a:pt x="3" y="115"/>
                    </a:lnTo>
                    <a:lnTo>
                      <a:pt x="11" y="130"/>
                    </a:lnTo>
                    <a:lnTo>
                      <a:pt x="18" y="141"/>
                    </a:lnTo>
                    <a:lnTo>
                      <a:pt x="29" y="152"/>
                    </a:lnTo>
                    <a:lnTo>
                      <a:pt x="44" y="160"/>
                    </a:lnTo>
                    <a:lnTo>
                      <a:pt x="55" y="167"/>
                    </a:lnTo>
                    <a:lnTo>
                      <a:pt x="70" y="171"/>
                    </a:lnTo>
                    <a:lnTo>
                      <a:pt x="78" y="171"/>
                    </a:lnTo>
                    <a:lnTo>
                      <a:pt x="85" y="167"/>
                    </a:lnTo>
                    <a:lnTo>
                      <a:pt x="81" y="167"/>
                    </a:lnTo>
                    <a:lnTo>
                      <a:pt x="81" y="163"/>
                    </a:lnTo>
                    <a:lnTo>
                      <a:pt x="67" y="160"/>
                    </a:lnTo>
                    <a:lnTo>
                      <a:pt x="52" y="156"/>
                    </a:lnTo>
                    <a:lnTo>
                      <a:pt x="41" y="148"/>
                    </a:lnTo>
                    <a:lnTo>
                      <a:pt x="29" y="137"/>
                    </a:lnTo>
                    <a:lnTo>
                      <a:pt x="18" y="126"/>
                    </a:lnTo>
                    <a:lnTo>
                      <a:pt x="11" y="115"/>
                    </a:lnTo>
                    <a:lnTo>
                      <a:pt x="7" y="100"/>
                    </a:lnTo>
                    <a:lnTo>
                      <a:pt x="7" y="85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18" y="41"/>
                    </a:lnTo>
                    <a:lnTo>
                      <a:pt x="29" y="29"/>
                    </a:lnTo>
                    <a:lnTo>
                      <a:pt x="41" y="18"/>
                    </a:lnTo>
                    <a:lnTo>
                      <a:pt x="55" y="15"/>
                    </a:lnTo>
                    <a:lnTo>
                      <a:pt x="70" y="7"/>
                    </a:lnTo>
                    <a:lnTo>
                      <a:pt x="85" y="7"/>
                    </a:lnTo>
                    <a:lnTo>
                      <a:pt x="100" y="7"/>
                    </a:lnTo>
                    <a:lnTo>
                      <a:pt x="111" y="11"/>
                    </a:lnTo>
                    <a:lnTo>
                      <a:pt x="122" y="18"/>
                    </a:lnTo>
                    <a:lnTo>
                      <a:pt x="133" y="26"/>
                    </a:lnTo>
                    <a:lnTo>
                      <a:pt x="145" y="37"/>
                    </a:lnTo>
                    <a:lnTo>
                      <a:pt x="152" y="48"/>
                    </a:lnTo>
                    <a:lnTo>
                      <a:pt x="160" y="59"/>
                    </a:lnTo>
                    <a:lnTo>
                      <a:pt x="160" y="74"/>
                    </a:lnTo>
                    <a:lnTo>
                      <a:pt x="163" y="74"/>
                    </a:lnTo>
                    <a:lnTo>
                      <a:pt x="171" y="74"/>
                    </a:lnTo>
                    <a:close/>
                  </a:path>
                </a:pathLst>
              </a:custGeom>
              <a:solidFill>
                <a:srgbClr val="A76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13" name="Freeform 706"/>
              <p:cNvSpPr>
                <a:spLocks/>
              </p:cNvSpPr>
              <p:nvPr/>
            </p:nvSpPr>
            <p:spPr bwMode="auto">
              <a:xfrm>
                <a:off x="4289" y="762"/>
                <a:ext cx="164" cy="164"/>
              </a:xfrm>
              <a:custGeom>
                <a:avLst/>
                <a:gdLst>
                  <a:gd name="T0" fmla="*/ 164 w 164"/>
                  <a:gd name="T1" fmla="*/ 71 h 164"/>
                  <a:gd name="T2" fmla="*/ 160 w 164"/>
                  <a:gd name="T3" fmla="*/ 56 h 164"/>
                  <a:gd name="T4" fmla="*/ 153 w 164"/>
                  <a:gd name="T5" fmla="*/ 41 h 164"/>
                  <a:gd name="T6" fmla="*/ 145 w 164"/>
                  <a:gd name="T7" fmla="*/ 30 h 164"/>
                  <a:gd name="T8" fmla="*/ 134 w 164"/>
                  <a:gd name="T9" fmla="*/ 19 h 164"/>
                  <a:gd name="T10" fmla="*/ 123 w 164"/>
                  <a:gd name="T11" fmla="*/ 12 h 164"/>
                  <a:gd name="T12" fmla="*/ 112 w 164"/>
                  <a:gd name="T13" fmla="*/ 4 h 164"/>
                  <a:gd name="T14" fmla="*/ 97 w 164"/>
                  <a:gd name="T15" fmla="*/ 0 h 164"/>
                  <a:gd name="T16" fmla="*/ 82 w 164"/>
                  <a:gd name="T17" fmla="*/ 0 h 164"/>
                  <a:gd name="T18" fmla="*/ 64 w 164"/>
                  <a:gd name="T19" fmla="*/ 0 h 164"/>
                  <a:gd name="T20" fmla="*/ 49 w 164"/>
                  <a:gd name="T21" fmla="*/ 8 h 164"/>
                  <a:gd name="T22" fmla="*/ 34 w 164"/>
                  <a:gd name="T23" fmla="*/ 15 h 164"/>
                  <a:gd name="T24" fmla="*/ 23 w 164"/>
                  <a:gd name="T25" fmla="*/ 23 h 164"/>
                  <a:gd name="T26" fmla="*/ 15 w 164"/>
                  <a:gd name="T27" fmla="*/ 38 h 164"/>
                  <a:gd name="T28" fmla="*/ 8 w 164"/>
                  <a:gd name="T29" fmla="*/ 49 h 164"/>
                  <a:gd name="T30" fmla="*/ 0 w 164"/>
                  <a:gd name="T31" fmla="*/ 64 h 164"/>
                  <a:gd name="T32" fmla="*/ 0 w 164"/>
                  <a:gd name="T33" fmla="*/ 82 h 164"/>
                  <a:gd name="T34" fmla="*/ 0 w 164"/>
                  <a:gd name="T35" fmla="*/ 97 h 164"/>
                  <a:gd name="T36" fmla="*/ 4 w 164"/>
                  <a:gd name="T37" fmla="*/ 112 h 164"/>
                  <a:gd name="T38" fmla="*/ 11 w 164"/>
                  <a:gd name="T39" fmla="*/ 127 h 164"/>
                  <a:gd name="T40" fmla="*/ 23 w 164"/>
                  <a:gd name="T41" fmla="*/ 138 h 164"/>
                  <a:gd name="T42" fmla="*/ 34 w 164"/>
                  <a:gd name="T43" fmla="*/ 149 h 164"/>
                  <a:gd name="T44" fmla="*/ 49 w 164"/>
                  <a:gd name="T45" fmla="*/ 157 h 164"/>
                  <a:gd name="T46" fmla="*/ 64 w 164"/>
                  <a:gd name="T47" fmla="*/ 160 h 164"/>
                  <a:gd name="T48" fmla="*/ 78 w 164"/>
                  <a:gd name="T49" fmla="*/ 164 h 164"/>
                  <a:gd name="T50" fmla="*/ 78 w 164"/>
                  <a:gd name="T51" fmla="*/ 160 h 164"/>
                  <a:gd name="T52" fmla="*/ 78 w 164"/>
                  <a:gd name="T53" fmla="*/ 157 h 164"/>
                  <a:gd name="T54" fmla="*/ 64 w 164"/>
                  <a:gd name="T55" fmla="*/ 153 h 164"/>
                  <a:gd name="T56" fmla="*/ 49 w 164"/>
                  <a:gd name="T57" fmla="*/ 149 h 164"/>
                  <a:gd name="T58" fmla="*/ 38 w 164"/>
                  <a:gd name="T59" fmla="*/ 142 h 164"/>
                  <a:gd name="T60" fmla="*/ 26 w 164"/>
                  <a:gd name="T61" fmla="*/ 134 h 164"/>
                  <a:gd name="T62" fmla="*/ 19 w 164"/>
                  <a:gd name="T63" fmla="*/ 123 h 164"/>
                  <a:gd name="T64" fmla="*/ 11 w 164"/>
                  <a:gd name="T65" fmla="*/ 108 h 164"/>
                  <a:gd name="T66" fmla="*/ 8 w 164"/>
                  <a:gd name="T67" fmla="*/ 97 h 164"/>
                  <a:gd name="T68" fmla="*/ 8 w 164"/>
                  <a:gd name="T69" fmla="*/ 82 h 164"/>
                  <a:gd name="T70" fmla="*/ 8 w 164"/>
                  <a:gd name="T71" fmla="*/ 67 h 164"/>
                  <a:gd name="T72" fmla="*/ 11 w 164"/>
                  <a:gd name="T73" fmla="*/ 52 h 164"/>
                  <a:gd name="T74" fmla="*/ 19 w 164"/>
                  <a:gd name="T75" fmla="*/ 41 h 164"/>
                  <a:gd name="T76" fmla="*/ 30 w 164"/>
                  <a:gd name="T77" fmla="*/ 30 h 164"/>
                  <a:gd name="T78" fmla="*/ 41 w 164"/>
                  <a:gd name="T79" fmla="*/ 19 h 164"/>
                  <a:gd name="T80" fmla="*/ 52 w 164"/>
                  <a:gd name="T81" fmla="*/ 12 h 164"/>
                  <a:gd name="T82" fmla="*/ 67 w 164"/>
                  <a:gd name="T83" fmla="*/ 8 h 164"/>
                  <a:gd name="T84" fmla="*/ 82 w 164"/>
                  <a:gd name="T85" fmla="*/ 8 h 164"/>
                  <a:gd name="T86" fmla="*/ 93 w 164"/>
                  <a:gd name="T87" fmla="*/ 8 h 164"/>
                  <a:gd name="T88" fmla="*/ 108 w 164"/>
                  <a:gd name="T89" fmla="*/ 12 h 164"/>
                  <a:gd name="T90" fmla="*/ 119 w 164"/>
                  <a:gd name="T91" fmla="*/ 19 h 164"/>
                  <a:gd name="T92" fmla="*/ 130 w 164"/>
                  <a:gd name="T93" fmla="*/ 26 h 164"/>
                  <a:gd name="T94" fmla="*/ 138 w 164"/>
                  <a:gd name="T95" fmla="*/ 34 h 164"/>
                  <a:gd name="T96" fmla="*/ 145 w 164"/>
                  <a:gd name="T97" fmla="*/ 45 h 164"/>
                  <a:gd name="T98" fmla="*/ 149 w 164"/>
                  <a:gd name="T99" fmla="*/ 56 h 164"/>
                  <a:gd name="T100" fmla="*/ 153 w 164"/>
                  <a:gd name="T101" fmla="*/ 67 h 164"/>
                  <a:gd name="T102" fmla="*/ 157 w 164"/>
                  <a:gd name="T103" fmla="*/ 71 h 164"/>
                  <a:gd name="T104" fmla="*/ 164 w 164"/>
                  <a:gd name="T105" fmla="*/ 71 h 1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4"/>
                  <a:gd name="T160" fmla="*/ 0 h 164"/>
                  <a:gd name="T161" fmla="*/ 164 w 164"/>
                  <a:gd name="T162" fmla="*/ 164 h 1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4" h="164">
                    <a:moveTo>
                      <a:pt x="164" y="71"/>
                    </a:moveTo>
                    <a:lnTo>
                      <a:pt x="160" y="56"/>
                    </a:lnTo>
                    <a:lnTo>
                      <a:pt x="153" y="41"/>
                    </a:lnTo>
                    <a:lnTo>
                      <a:pt x="145" y="30"/>
                    </a:lnTo>
                    <a:lnTo>
                      <a:pt x="134" y="19"/>
                    </a:lnTo>
                    <a:lnTo>
                      <a:pt x="123" y="12"/>
                    </a:lnTo>
                    <a:lnTo>
                      <a:pt x="112" y="4"/>
                    </a:lnTo>
                    <a:lnTo>
                      <a:pt x="97" y="0"/>
                    </a:lnTo>
                    <a:lnTo>
                      <a:pt x="82" y="0"/>
                    </a:lnTo>
                    <a:lnTo>
                      <a:pt x="64" y="0"/>
                    </a:lnTo>
                    <a:lnTo>
                      <a:pt x="49" y="8"/>
                    </a:lnTo>
                    <a:lnTo>
                      <a:pt x="34" y="15"/>
                    </a:lnTo>
                    <a:lnTo>
                      <a:pt x="23" y="23"/>
                    </a:lnTo>
                    <a:lnTo>
                      <a:pt x="15" y="38"/>
                    </a:lnTo>
                    <a:lnTo>
                      <a:pt x="8" y="49"/>
                    </a:lnTo>
                    <a:lnTo>
                      <a:pt x="0" y="64"/>
                    </a:lnTo>
                    <a:lnTo>
                      <a:pt x="0" y="82"/>
                    </a:lnTo>
                    <a:lnTo>
                      <a:pt x="0" y="97"/>
                    </a:lnTo>
                    <a:lnTo>
                      <a:pt x="4" y="112"/>
                    </a:lnTo>
                    <a:lnTo>
                      <a:pt x="11" y="127"/>
                    </a:lnTo>
                    <a:lnTo>
                      <a:pt x="23" y="138"/>
                    </a:lnTo>
                    <a:lnTo>
                      <a:pt x="34" y="149"/>
                    </a:lnTo>
                    <a:lnTo>
                      <a:pt x="49" y="157"/>
                    </a:lnTo>
                    <a:lnTo>
                      <a:pt x="64" y="160"/>
                    </a:lnTo>
                    <a:lnTo>
                      <a:pt x="78" y="164"/>
                    </a:lnTo>
                    <a:lnTo>
                      <a:pt x="78" y="160"/>
                    </a:lnTo>
                    <a:lnTo>
                      <a:pt x="78" y="157"/>
                    </a:lnTo>
                    <a:lnTo>
                      <a:pt x="64" y="153"/>
                    </a:lnTo>
                    <a:lnTo>
                      <a:pt x="49" y="149"/>
                    </a:lnTo>
                    <a:lnTo>
                      <a:pt x="38" y="142"/>
                    </a:lnTo>
                    <a:lnTo>
                      <a:pt x="26" y="134"/>
                    </a:lnTo>
                    <a:lnTo>
                      <a:pt x="19" y="123"/>
                    </a:lnTo>
                    <a:lnTo>
                      <a:pt x="11" y="108"/>
                    </a:lnTo>
                    <a:lnTo>
                      <a:pt x="8" y="97"/>
                    </a:lnTo>
                    <a:lnTo>
                      <a:pt x="8" y="82"/>
                    </a:lnTo>
                    <a:lnTo>
                      <a:pt x="8" y="67"/>
                    </a:lnTo>
                    <a:lnTo>
                      <a:pt x="11" y="52"/>
                    </a:lnTo>
                    <a:lnTo>
                      <a:pt x="19" y="41"/>
                    </a:lnTo>
                    <a:lnTo>
                      <a:pt x="30" y="30"/>
                    </a:lnTo>
                    <a:lnTo>
                      <a:pt x="41" y="19"/>
                    </a:lnTo>
                    <a:lnTo>
                      <a:pt x="52" y="12"/>
                    </a:lnTo>
                    <a:lnTo>
                      <a:pt x="67" y="8"/>
                    </a:lnTo>
                    <a:lnTo>
                      <a:pt x="82" y="8"/>
                    </a:lnTo>
                    <a:lnTo>
                      <a:pt x="93" y="8"/>
                    </a:lnTo>
                    <a:lnTo>
                      <a:pt x="108" y="12"/>
                    </a:lnTo>
                    <a:lnTo>
                      <a:pt x="119" y="19"/>
                    </a:lnTo>
                    <a:lnTo>
                      <a:pt x="130" y="26"/>
                    </a:lnTo>
                    <a:lnTo>
                      <a:pt x="138" y="34"/>
                    </a:lnTo>
                    <a:lnTo>
                      <a:pt x="145" y="45"/>
                    </a:lnTo>
                    <a:lnTo>
                      <a:pt x="149" y="56"/>
                    </a:lnTo>
                    <a:lnTo>
                      <a:pt x="153" y="67"/>
                    </a:lnTo>
                    <a:lnTo>
                      <a:pt x="157" y="71"/>
                    </a:lnTo>
                    <a:lnTo>
                      <a:pt x="164" y="71"/>
                    </a:lnTo>
                    <a:close/>
                  </a:path>
                </a:pathLst>
              </a:custGeom>
              <a:solidFill>
                <a:srgbClr val="A861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14" name="Freeform 707"/>
              <p:cNvSpPr>
                <a:spLocks/>
              </p:cNvSpPr>
              <p:nvPr/>
            </p:nvSpPr>
            <p:spPr bwMode="auto">
              <a:xfrm>
                <a:off x="4293" y="766"/>
                <a:ext cx="153" cy="156"/>
              </a:xfrm>
              <a:custGeom>
                <a:avLst/>
                <a:gdLst>
                  <a:gd name="T0" fmla="*/ 153 w 153"/>
                  <a:gd name="T1" fmla="*/ 67 h 156"/>
                  <a:gd name="T2" fmla="*/ 153 w 153"/>
                  <a:gd name="T3" fmla="*/ 52 h 156"/>
                  <a:gd name="T4" fmla="*/ 145 w 153"/>
                  <a:gd name="T5" fmla="*/ 41 h 156"/>
                  <a:gd name="T6" fmla="*/ 138 w 153"/>
                  <a:gd name="T7" fmla="*/ 30 h 156"/>
                  <a:gd name="T8" fmla="*/ 126 w 153"/>
                  <a:gd name="T9" fmla="*/ 19 h 156"/>
                  <a:gd name="T10" fmla="*/ 115 w 153"/>
                  <a:gd name="T11" fmla="*/ 11 h 156"/>
                  <a:gd name="T12" fmla="*/ 104 w 153"/>
                  <a:gd name="T13" fmla="*/ 4 h 156"/>
                  <a:gd name="T14" fmla="*/ 93 w 153"/>
                  <a:gd name="T15" fmla="*/ 0 h 156"/>
                  <a:gd name="T16" fmla="*/ 78 w 153"/>
                  <a:gd name="T17" fmla="*/ 0 h 156"/>
                  <a:gd name="T18" fmla="*/ 63 w 153"/>
                  <a:gd name="T19" fmla="*/ 0 h 156"/>
                  <a:gd name="T20" fmla="*/ 48 w 153"/>
                  <a:gd name="T21" fmla="*/ 8 h 156"/>
                  <a:gd name="T22" fmla="*/ 34 w 153"/>
                  <a:gd name="T23" fmla="*/ 11 h 156"/>
                  <a:gd name="T24" fmla="*/ 22 w 153"/>
                  <a:gd name="T25" fmla="*/ 22 h 156"/>
                  <a:gd name="T26" fmla="*/ 11 w 153"/>
                  <a:gd name="T27" fmla="*/ 34 h 156"/>
                  <a:gd name="T28" fmla="*/ 4 w 153"/>
                  <a:gd name="T29" fmla="*/ 48 h 156"/>
                  <a:gd name="T30" fmla="*/ 0 w 153"/>
                  <a:gd name="T31" fmla="*/ 63 h 156"/>
                  <a:gd name="T32" fmla="*/ 0 w 153"/>
                  <a:gd name="T33" fmla="*/ 78 h 156"/>
                  <a:gd name="T34" fmla="*/ 0 w 153"/>
                  <a:gd name="T35" fmla="*/ 93 h 156"/>
                  <a:gd name="T36" fmla="*/ 4 w 153"/>
                  <a:gd name="T37" fmla="*/ 108 h 156"/>
                  <a:gd name="T38" fmla="*/ 11 w 153"/>
                  <a:gd name="T39" fmla="*/ 119 h 156"/>
                  <a:gd name="T40" fmla="*/ 22 w 153"/>
                  <a:gd name="T41" fmla="*/ 130 h 156"/>
                  <a:gd name="T42" fmla="*/ 34 w 153"/>
                  <a:gd name="T43" fmla="*/ 141 h 156"/>
                  <a:gd name="T44" fmla="*/ 45 w 153"/>
                  <a:gd name="T45" fmla="*/ 149 h 156"/>
                  <a:gd name="T46" fmla="*/ 60 w 153"/>
                  <a:gd name="T47" fmla="*/ 153 h 156"/>
                  <a:gd name="T48" fmla="*/ 74 w 153"/>
                  <a:gd name="T49" fmla="*/ 156 h 156"/>
                  <a:gd name="T50" fmla="*/ 74 w 153"/>
                  <a:gd name="T51" fmla="*/ 153 h 156"/>
                  <a:gd name="T52" fmla="*/ 74 w 153"/>
                  <a:gd name="T53" fmla="*/ 149 h 156"/>
                  <a:gd name="T54" fmla="*/ 60 w 153"/>
                  <a:gd name="T55" fmla="*/ 145 h 156"/>
                  <a:gd name="T56" fmla="*/ 48 w 153"/>
                  <a:gd name="T57" fmla="*/ 141 h 156"/>
                  <a:gd name="T58" fmla="*/ 37 w 153"/>
                  <a:gd name="T59" fmla="*/ 134 h 156"/>
                  <a:gd name="T60" fmla="*/ 26 w 153"/>
                  <a:gd name="T61" fmla="*/ 127 h 156"/>
                  <a:gd name="T62" fmla="*/ 19 w 153"/>
                  <a:gd name="T63" fmla="*/ 115 h 156"/>
                  <a:gd name="T64" fmla="*/ 11 w 153"/>
                  <a:gd name="T65" fmla="*/ 104 h 156"/>
                  <a:gd name="T66" fmla="*/ 7 w 153"/>
                  <a:gd name="T67" fmla="*/ 93 h 156"/>
                  <a:gd name="T68" fmla="*/ 7 w 153"/>
                  <a:gd name="T69" fmla="*/ 78 h 156"/>
                  <a:gd name="T70" fmla="*/ 7 w 153"/>
                  <a:gd name="T71" fmla="*/ 63 h 156"/>
                  <a:gd name="T72" fmla="*/ 11 w 153"/>
                  <a:gd name="T73" fmla="*/ 48 h 156"/>
                  <a:gd name="T74" fmla="*/ 19 w 153"/>
                  <a:gd name="T75" fmla="*/ 37 h 156"/>
                  <a:gd name="T76" fmla="*/ 26 w 153"/>
                  <a:gd name="T77" fmla="*/ 26 h 156"/>
                  <a:gd name="T78" fmla="*/ 37 w 153"/>
                  <a:gd name="T79" fmla="*/ 19 h 156"/>
                  <a:gd name="T80" fmla="*/ 48 w 153"/>
                  <a:gd name="T81" fmla="*/ 11 h 156"/>
                  <a:gd name="T82" fmla="*/ 63 w 153"/>
                  <a:gd name="T83" fmla="*/ 8 h 156"/>
                  <a:gd name="T84" fmla="*/ 78 w 153"/>
                  <a:gd name="T85" fmla="*/ 8 h 156"/>
                  <a:gd name="T86" fmla="*/ 89 w 153"/>
                  <a:gd name="T87" fmla="*/ 8 h 156"/>
                  <a:gd name="T88" fmla="*/ 100 w 153"/>
                  <a:gd name="T89" fmla="*/ 11 h 156"/>
                  <a:gd name="T90" fmla="*/ 112 w 153"/>
                  <a:gd name="T91" fmla="*/ 15 h 156"/>
                  <a:gd name="T92" fmla="*/ 123 w 153"/>
                  <a:gd name="T93" fmla="*/ 22 h 156"/>
                  <a:gd name="T94" fmla="*/ 130 w 153"/>
                  <a:gd name="T95" fmla="*/ 34 h 156"/>
                  <a:gd name="T96" fmla="*/ 138 w 153"/>
                  <a:gd name="T97" fmla="*/ 41 h 156"/>
                  <a:gd name="T98" fmla="*/ 141 w 153"/>
                  <a:gd name="T99" fmla="*/ 52 h 156"/>
                  <a:gd name="T100" fmla="*/ 145 w 153"/>
                  <a:gd name="T101" fmla="*/ 63 h 156"/>
                  <a:gd name="T102" fmla="*/ 149 w 153"/>
                  <a:gd name="T103" fmla="*/ 63 h 156"/>
                  <a:gd name="T104" fmla="*/ 153 w 153"/>
                  <a:gd name="T105" fmla="*/ 67 h 1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3"/>
                  <a:gd name="T160" fmla="*/ 0 h 156"/>
                  <a:gd name="T161" fmla="*/ 153 w 153"/>
                  <a:gd name="T162" fmla="*/ 156 h 15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3" h="156">
                    <a:moveTo>
                      <a:pt x="153" y="67"/>
                    </a:moveTo>
                    <a:lnTo>
                      <a:pt x="153" y="52"/>
                    </a:lnTo>
                    <a:lnTo>
                      <a:pt x="145" y="41"/>
                    </a:lnTo>
                    <a:lnTo>
                      <a:pt x="138" y="30"/>
                    </a:lnTo>
                    <a:lnTo>
                      <a:pt x="126" y="19"/>
                    </a:lnTo>
                    <a:lnTo>
                      <a:pt x="115" y="11"/>
                    </a:lnTo>
                    <a:lnTo>
                      <a:pt x="104" y="4"/>
                    </a:lnTo>
                    <a:lnTo>
                      <a:pt x="93" y="0"/>
                    </a:lnTo>
                    <a:lnTo>
                      <a:pt x="78" y="0"/>
                    </a:lnTo>
                    <a:lnTo>
                      <a:pt x="63" y="0"/>
                    </a:lnTo>
                    <a:lnTo>
                      <a:pt x="48" y="8"/>
                    </a:lnTo>
                    <a:lnTo>
                      <a:pt x="34" y="11"/>
                    </a:lnTo>
                    <a:lnTo>
                      <a:pt x="22" y="22"/>
                    </a:lnTo>
                    <a:lnTo>
                      <a:pt x="11" y="34"/>
                    </a:lnTo>
                    <a:lnTo>
                      <a:pt x="4" y="48"/>
                    </a:lnTo>
                    <a:lnTo>
                      <a:pt x="0" y="63"/>
                    </a:lnTo>
                    <a:lnTo>
                      <a:pt x="0" y="78"/>
                    </a:lnTo>
                    <a:lnTo>
                      <a:pt x="0" y="93"/>
                    </a:lnTo>
                    <a:lnTo>
                      <a:pt x="4" y="108"/>
                    </a:lnTo>
                    <a:lnTo>
                      <a:pt x="11" y="119"/>
                    </a:lnTo>
                    <a:lnTo>
                      <a:pt x="22" y="130"/>
                    </a:lnTo>
                    <a:lnTo>
                      <a:pt x="34" y="141"/>
                    </a:lnTo>
                    <a:lnTo>
                      <a:pt x="45" y="149"/>
                    </a:lnTo>
                    <a:lnTo>
                      <a:pt x="60" y="153"/>
                    </a:lnTo>
                    <a:lnTo>
                      <a:pt x="74" y="156"/>
                    </a:lnTo>
                    <a:lnTo>
                      <a:pt x="74" y="153"/>
                    </a:lnTo>
                    <a:lnTo>
                      <a:pt x="74" y="149"/>
                    </a:lnTo>
                    <a:lnTo>
                      <a:pt x="60" y="145"/>
                    </a:lnTo>
                    <a:lnTo>
                      <a:pt x="48" y="141"/>
                    </a:lnTo>
                    <a:lnTo>
                      <a:pt x="37" y="134"/>
                    </a:lnTo>
                    <a:lnTo>
                      <a:pt x="26" y="127"/>
                    </a:lnTo>
                    <a:lnTo>
                      <a:pt x="19" y="115"/>
                    </a:lnTo>
                    <a:lnTo>
                      <a:pt x="11" y="104"/>
                    </a:lnTo>
                    <a:lnTo>
                      <a:pt x="7" y="93"/>
                    </a:lnTo>
                    <a:lnTo>
                      <a:pt x="7" y="78"/>
                    </a:lnTo>
                    <a:lnTo>
                      <a:pt x="7" y="63"/>
                    </a:lnTo>
                    <a:lnTo>
                      <a:pt x="11" y="48"/>
                    </a:lnTo>
                    <a:lnTo>
                      <a:pt x="19" y="37"/>
                    </a:lnTo>
                    <a:lnTo>
                      <a:pt x="26" y="26"/>
                    </a:lnTo>
                    <a:lnTo>
                      <a:pt x="37" y="19"/>
                    </a:lnTo>
                    <a:lnTo>
                      <a:pt x="48" y="11"/>
                    </a:lnTo>
                    <a:lnTo>
                      <a:pt x="63" y="8"/>
                    </a:lnTo>
                    <a:lnTo>
                      <a:pt x="78" y="8"/>
                    </a:lnTo>
                    <a:lnTo>
                      <a:pt x="89" y="8"/>
                    </a:lnTo>
                    <a:lnTo>
                      <a:pt x="100" y="11"/>
                    </a:lnTo>
                    <a:lnTo>
                      <a:pt x="112" y="15"/>
                    </a:lnTo>
                    <a:lnTo>
                      <a:pt x="123" y="22"/>
                    </a:lnTo>
                    <a:lnTo>
                      <a:pt x="130" y="34"/>
                    </a:lnTo>
                    <a:lnTo>
                      <a:pt x="138" y="41"/>
                    </a:lnTo>
                    <a:lnTo>
                      <a:pt x="141" y="52"/>
                    </a:lnTo>
                    <a:lnTo>
                      <a:pt x="145" y="63"/>
                    </a:lnTo>
                    <a:lnTo>
                      <a:pt x="149" y="63"/>
                    </a:lnTo>
                    <a:lnTo>
                      <a:pt x="153" y="67"/>
                    </a:lnTo>
                    <a:close/>
                  </a:path>
                </a:pathLst>
              </a:custGeom>
              <a:solidFill>
                <a:srgbClr val="A861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15" name="Freeform 708"/>
              <p:cNvSpPr>
                <a:spLocks noEditPoints="1"/>
              </p:cNvSpPr>
              <p:nvPr/>
            </p:nvSpPr>
            <p:spPr bwMode="auto">
              <a:xfrm>
                <a:off x="4297" y="770"/>
                <a:ext cx="145" cy="149"/>
              </a:xfrm>
              <a:custGeom>
                <a:avLst/>
                <a:gdLst>
                  <a:gd name="T0" fmla="*/ 145 w 145"/>
                  <a:gd name="T1" fmla="*/ 59 h 149"/>
                  <a:gd name="T2" fmla="*/ 141 w 145"/>
                  <a:gd name="T3" fmla="*/ 48 h 149"/>
                  <a:gd name="T4" fmla="*/ 137 w 145"/>
                  <a:gd name="T5" fmla="*/ 37 h 149"/>
                  <a:gd name="T6" fmla="*/ 130 w 145"/>
                  <a:gd name="T7" fmla="*/ 26 h 149"/>
                  <a:gd name="T8" fmla="*/ 122 w 145"/>
                  <a:gd name="T9" fmla="*/ 18 h 149"/>
                  <a:gd name="T10" fmla="*/ 111 w 145"/>
                  <a:gd name="T11" fmla="*/ 11 h 149"/>
                  <a:gd name="T12" fmla="*/ 100 w 145"/>
                  <a:gd name="T13" fmla="*/ 4 h 149"/>
                  <a:gd name="T14" fmla="*/ 85 w 145"/>
                  <a:gd name="T15" fmla="*/ 0 h 149"/>
                  <a:gd name="T16" fmla="*/ 74 w 145"/>
                  <a:gd name="T17" fmla="*/ 0 h 149"/>
                  <a:gd name="T18" fmla="*/ 59 w 145"/>
                  <a:gd name="T19" fmla="*/ 0 h 149"/>
                  <a:gd name="T20" fmla="*/ 44 w 145"/>
                  <a:gd name="T21" fmla="*/ 4 h 149"/>
                  <a:gd name="T22" fmla="*/ 33 w 145"/>
                  <a:gd name="T23" fmla="*/ 11 h 149"/>
                  <a:gd name="T24" fmla="*/ 22 w 145"/>
                  <a:gd name="T25" fmla="*/ 22 h 149"/>
                  <a:gd name="T26" fmla="*/ 11 w 145"/>
                  <a:gd name="T27" fmla="*/ 33 h 149"/>
                  <a:gd name="T28" fmla="*/ 3 w 145"/>
                  <a:gd name="T29" fmla="*/ 44 h 149"/>
                  <a:gd name="T30" fmla="*/ 0 w 145"/>
                  <a:gd name="T31" fmla="*/ 59 h 149"/>
                  <a:gd name="T32" fmla="*/ 0 w 145"/>
                  <a:gd name="T33" fmla="*/ 74 h 149"/>
                  <a:gd name="T34" fmla="*/ 0 w 145"/>
                  <a:gd name="T35" fmla="*/ 89 h 149"/>
                  <a:gd name="T36" fmla="*/ 3 w 145"/>
                  <a:gd name="T37" fmla="*/ 100 h 149"/>
                  <a:gd name="T38" fmla="*/ 11 w 145"/>
                  <a:gd name="T39" fmla="*/ 115 h 149"/>
                  <a:gd name="T40" fmla="*/ 18 w 145"/>
                  <a:gd name="T41" fmla="*/ 126 h 149"/>
                  <a:gd name="T42" fmla="*/ 30 w 145"/>
                  <a:gd name="T43" fmla="*/ 134 h 149"/>
                  <a:gd name="T44" fmla="*/ 41 w 145"/>
                  <a:gd name="T45" fmla="*/ 141 h 149"/>
                  <a:gd name="T46" fmla="*/ 56 w 145"/>
                  <a:gd name="T47" fmla="*/ 145 h 149"/>
                  <a:gd name="T48" fmla="*/ 70 w 145"/>
                  <a:gd name="T49" fmla="*/ 149 h 149"/>
                  <a:gd name="T50" fmla="*/ 70 w 145"/>
                  <a:gd name="T51" fmla="*/ 145 h 149"/>
                  <a:gd name="T52" fmla="*/ 70 w 145"/>
                  <a:gd name="T53" fmla="*/ 141 h 149"/>
                  <a:gd name="T54" fmla="*/ 56 w 145"/>
                  <a:gd name="T55" fmla="*/ 137 h 149"/>
                  <a:gd name="T56" fmla="*/ 44 w 145"/>
                  <a:gd name="T57" fmla="*/ 134 h 149"/>
                  <a:gd name="T58" fmla="*/ 33 w 145"/>
                  <a:gd name="T59" fmla="*/ 126 h 149"/>
                  <a:gd name="T60" fmla="*/ 26 w 145"/>
                  <a:gd name="T61" fmla="*/ 119 h 149"/>
                  <a:gd name="T62" fmla="*/ 18 w 145"/>
                  <a:gd name="T63" fmla="*/ 111 h 149"/>
                  <a:gd name="T64" fmla="*/ 11 w 145"/>
                  <a:gd name="T65" fmla="*/ 100 h 149"/>
                  <a:gd name="T66" fmla="*/ 7 w 145"/>
                  <a:gd name="T67" fmla="*/ 85 h 149"/>
                  <a:gd name="T68" fmla="*/ 7 w 145"/>
                  <a:gd name="T69" fmla="*/ 74 h 149"/>
                  <a:gd name="T70" fmla="*/ 7 w 145"/>
                  <a:gd name="T71" fmla="*/ 59 h 149"/>
                  <a:gd name="T72" fmla="*/ 11 w 145"/>
                  <a:gd name="T73" fmla="*/ 48 h 149"/>
                  <a:gd name="T74" fmla="*/ 18 w 145"/>
                  <a:gd name="T75" fmla="*/ 37 h 149"/>
                  <a:gd name="T76" fmla="*/ 26 w 145"/>
                  <a:gd name="T77" fmla="*/ 26 h 149"/>
                  <a:gd name="T78" fmla="*/ 37 w 145"/>
                  <a:gd name="T79" fmla="*/ 18 h 149"/>
                  <a:gd name="T80" fmla="*/ 48 w 145"/>
                  <a:gd name="T81" fmla="*/ 11 h 149"/>
                  <a:gd name="T82" fmla="*/ 59 w 145"/>
                  <a:gd name="T83" fmla="*/ 7 h 149"/>
                  <a:gd name="T84" fmla="*/ 74 w 145"/>
                  <a:gd name="T85" fmla="*/ 7 h 149"/>
                  <a:gd name="T86" fmla="*/ 85 w 145"/>
                  <a:gd name="T87" fmla="*/ 7 h 149"/>
                  <a:gd name="T88" fmla="*/ 96 w 145"/>
                  <a:gd name="T89" fmla="*/ 11 h 149"/>
                  <a:gd name="T90" fmla="*/ 108 w 145"/>
                  <a:gd name="T91" fmla="*/ 15 h 149"/>
                  <a:gd name="T92" fmla="*/ 115 w 145"/>
                  <a:gd name="T93" fmla="*/ 22 h 149"/>
                  <a:gd name="T94" fmla="*/ 122 w 145"/>
                  <a:gd name="T95" fmla="*/ 30 h 149"/>
                  <a:gd name="T96" fmla="*/ 130 w 145"/>
                  <a:gd name="T97" fmla="*/ 37 h 149"/>
                  <a:gd name="T98" fmla="*/ 134 w 145"/>
                  <a:gd name="T99" fmla="*/ 48 h 149"/>
                  <a:gd name="T100" fmla="*/ 137 w 145"/>
                  <a:gd name="T101" fmla="*/ 59 h 149"/>
                  <a:gd name="T102" fmla="*/ 141 w 145"/>
                  <a:gd name="T103" fmla="*/ 59 h 149"/>
                  <a:gd name="T104" fmla="*/ 145 w 145"/>
                  <a:gd name="T105" fmla="*/ 59 h 149"/>
                  <a:gd name="T106" fmla="*/ 119 w 145"/>
                  <a:gd name="T107" fmla="*/ 123 h 149"/>
                  <a:gd name="T108" fmla="*/ 119 w 145"/>
                  <a:gd name="T109" fmla="*/ 123 h 149"/>
                  <a:gd name="T110" fmla="*/ 119 w 145"/>
                  <a:gd name="T111" fmla="*/ 123 h 149"/>
                  <a:gd name="T112" fmla="*/ 119 w 145"/>
                  <a:gd name="T113" fmla="*/ 123 h 1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5"/>
                  <a:gd name="T172" fmla="*/ 0 h 149"/>
                  <a:gd name="T173" fmla="*/ 145 w 145"/>
                  <a:gd name="T174" fmla="*/ 149 h 1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5" h="149">
                    <a:moveTo>
                      <a:pt x="145" y="59"/>
                    </a:moveTo>
                    <a:lnTo>
                      <a:pt x="141" y="48"/>
                    </a:lnTo>
                    <a:lnTo>
                      <a:pt x="137" y="37"/>
                    </a:lnTo>
                    <a:lnTo>
                      <a:pt x="130" y="26"/>
                    </a:lnTo>
                    <a:lnTo>
                      <a:pt x="122" y="18"/>
                    </a:lnTo>
                    <a:lnTo>
                      <a:pt x="111" y="11"/>
                    </a:lnTo>
                    <a:lnTo>
                      <a:pt x="100" y="4"/>
                    </a:lnTo>
                    <a:lnTo>
                      <a:pt x="85" y="0"/>
                    </a:lnTo>
                    <a:lnTo>
                      <a:pt x="74" y="0"/>
                    </a:lnTo>
                    <a:lnTo>
                      <a:pt x="59" y="0"/>
                    </a:lnTo>
                    <a:lnTo>
                      <a:pt x="44" y="4"/>
                    </a:lnTo>
                    <a:lnTo>
                      <a:pt x="33" y="11"/>
                    </a:lnTo>
                    <a:lnTo>
                      <a:pt x="22" y="22"/>
                    </a:lnTo>
                    <a:lnTo>
                      <a:pt x="11" y="33"/>
                    </a:lnTo>
                    <a:lnTo>
                      <a:pt x="3" y="44"/>
                    </a:lnTo>
                    <a:lnTo>
                      <a:pt x="0" y="59"/>
                    </a:lnTo>
                    <a:lnTo>
                      <a:pt x="0" y="74"/>
                    </a:lnTo>
                    <a:lnTo>
                      <a:pt x="0" y="89"/>
                    </a:lnTo>
                    <a:lnTo>
                      <a:pt x="3" y="100"/>
                    </a:lnTo>
                    <a:lnTo>
                      <a:pt x="11" y="115"/>
                    </a:lnTo>
                    <a:lnTo>
                      <a:pt x="18" y="126"/>
                    </a:lnTo>
                    <a:lnTo>
                      <a:pt x="30" y="134"/>
                    </a:lnTo>
                    <a:lnTo>
                      <a:pt x="41" y="141"/>
                    </a:lnTo>
                    <a:lnTo>
                      <a:pt x="56" y="145"/>
                    </a:lnTo>
                    <a:lnTo>
                      <a:pt x="70" y="149"/>
                    </a:lnTo>
                    <a:lnTo>
                      <a:pt x="70" y="145"/>
                    </a:lnTo>
                    <a:lnTo>
                      <a:pt x="70" y="141"/>
                    </a:lnTo>
                    <a:lnTo>
                      <a:pt x="56" y="137"/>
                    </a:lnTo>
                    <a:lnTo>
                      <a:pt x="44" y="134"/>
                    </a:lnTo>
                    <a:lnTo>
                      <a:pt x="33" y="126"/>
                    </a:lnTo>
                    <a:lnTo>
                      <a:pt x="26" y="119"/>
                    </a:lnTo>
                    <a:lnTo>
                      <a:pt x="18" y="111"/>
                    </a:lnTo>
                    <a:lnTo>
                      <a:pt x="11" y="100"/>
                    </a:lnTo>
                    <a:lnTo>
                      <a:pt x="7" y="85"/>
                    </a:lnTo>
                    <a:lnTo>
                      <a:pt x="7" y="74"/>
                    </a:lnTo>
                    <a:lnTo>
                      <a:pt x="7" y="59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6"/>
                    </a:lnTo>
                    <a:lnTo>
                      <a:pt x="37" y="18"/>
                    </a:lnTo>
                    <a:lnTo>
                      <a:pt x="48" y="11"/>
                    </a:lnTo>
                    <a:lnTo>
                      <a:pt x="59" y="7"/>
                    </a:lnTo>
                    <a:lnTo>
                      <a:pt x="74" y="7"/>
                    </a:lnTo>
                    <a:lnTo>
                      <a:pt x="85" y="7"/>
                    </a:lnTo>
                    <a:lnTo>
                      <a:pt x="96" y="11"/>
                    </a:lnTo>
                    <a:lnTo>
                      <a:pt x="108" y="15"/>
                    </a:lnTo>
                    <a:lnTo>
                      <a:pt x="115" y="22"/>
                    </a:lnTo>
                    <a:lnTo>
                      <a:pt x="122" y="30"/>
                    </a:lnTo>
                    <a:lnTo>
                      <a:pt x="130" y="37"/>
                    </a:lnTo>
                    <a:lnTo>
                      <a:pt x="134" y="48"/>
                    </a:lnTo>
                    <a:lnTo>
                      <a:pt x="137" y="59"/>
                    </a:lnTo>
                    <a:lnTo>
                      <a:pt x="141" y="59"/>
                    </a:lnTo>
                    <a:lnTo>
                      <a:pt x="145" y="59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A961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16" name="Freeform 709"/>
              <p:cNvSpPr>
                <a:spLocks noEditPoints="1"/>
              </p:cNvSpPr>
              <p:nvPr/>
            </p:nvSpPr>
            <p:spPr bwMode="auto">
              <a:xfrm>
                <a:off x="4300" y="774"/>
                <a:ext cx="138" cy="141"/>
              </a:xfrm>
              <a:custGeom>
                <a:avLst/>
                <a:gdLst>
                  <a:gd name="T0" fmla="*/ 138 w 138"/>
                  <a:gd name="T1" fmla="*/ 55 h 141"/>
                  <a:gd name="T2" fmla="*/ 134 w 138"/>
                  <a:gd name="T3" fmla="*/ 44 h 141"/>
                  <a:gd name="T4" fmla="*/ 131 w 138"/>
                  <a:gd name="T5" fmla="*/ 33 h 141"/>
                  <a:gd name="T6" fmla="*/ 123 w 138"/>
                  <a:gd name="T7" fmla="*/ 26 h 141"/>
                  <a:gd name="T8" fmla="*/ 116 w 138"/>
                  <a:gd name="T9" fmla="*/ 14 h 141"/>
                  <a:gd name="T10" fmla="*/ 105 w 138"/>
                  <a:gd name="T11" fmla="*/ 7 h 141"/>
                  <a:gd name="T12" fmla="*/ 93 w 138"/>
                  <a:gd name="T13" fmla="*/ 3 h 141"/>
                  <a:gd name="T14" fmla="*/ 82 w 138"/>
                  <a:gd name="T15" fmla="*/ 0 h 141"/>
                  <a:gd name="T16" fmla="*/ 71 w 138"/>
                  <a:gd name="T17" fmla="*/ 0 h 141"/>
                  <a:gd name="T18" fmla="*/ 56 w 138"/>
                  <a:gd name="T19" fmla="*/ 0 h 141"/>
                  <a:gd name="T20" fmla="*/ 41 w 138"/>
                  <a:gd name="T21" fmla="*/ 3 h 141"/>
                  <a:gd name="T22" fmla="*/ 30 w 138"/>
                  <a:gd name="T23" fmla="*/ 11 h 141"/>
                  <a:gd name="T24" fmla="*/ 19 w 138"/>
                  <a:gd name="T25" fmla="*/ 18 h 141"/>
                  <a:gd name="T26" fmla="*/ 12 w 138"/>
                  <a:gd name="T27" fmla="*/ 29 h 141"/>
                  <a:gd name="T28" fmla="*/ 4 w 138"/>
                  <a:gd name="T29" fmla="*/ 40 h 141"/>
                  <a:gd name="T30" fmla="*/ 0 w 138"/>
                  <a:gd name="T31" fmla="*/ 55 h 141"/>
                  <a:gd name="T32" fmla="*/ 0 w 138"/>
                  <a:gd name="T33" fmla="*/ 70 h 141"/>
                  <a:gd name="T34" fmla="*/ 0 w 138"/>
                  <a:gd name="T35" fmla="*/ 85 h 141"/>
                  <a:gd name="T36" fmla="*/ 4 w 138"/>
                  <a:gd name="T37" fmla="*/ 96 h 141"/>
                  <a:gd name="T38" fmla="*/ 12 w 138"/>
                  <a:gd name="T39" fmla="*/ 107 h 141"/>
                  <a:gd name="T40" fmla="*/ 19 w 138"/>
                  <a:gd name="T41" fmla="*/ 119 h 141"/>
                  <a:gd name="T42" fmla="*/ 30 w 138"/>
                  <a:gd name="T43" fmla="*/ 126 h 141"/>
                  <a:gd name="T44" fmla="*/ 41 w 138"/>
                  <a:gd name="T45" fmla="*/ 133 h 141"/>
                  <a:gd name="T46" fmla="*/ 53 w 138"/>
                  <a:gd name="T47" fmla="*/ 137 h 141"/>
                  <a:gd name="T48" fmla="*/ 67 w 138"/>
                  <a:gd name="T49" fmla="*/ 141 h 141"/>
                  <a:gd name="T50" fmla="*/ 67 w 138"/>
                  <a:gd name="T51" fmla="*/ 137 h 141"/>
                  <a:gd name="T52" fmla="*/ 67 w 138"/>
                  <a:gd name="T53" fmla="*/ 133 h 141"/>
                  <a:gd name="T54" fmla="*/ 56 w 138"/>
                  <a:gd name="T55" fmla="*/ 130 h 141"/>
                  <a:gd name="T56" fmla="*/ 41 w 138"/>
                  <a:gd name="T57" fmla="*/ 126 h 141"/>
                  <a:gd name="T58" fmla="*/ 34 w 138"/>
                  <a:gd name="T59" fmla="*/ 122 h 141"/>
                  <a:gd name="T60" fmla="*/ 23 w 138"/>
                  <a:gd name="T61" fmla="*/ 111 h 141"/>
                  <a:gd name="T62" fmla="*/ 15 w 138"/>
                  <a:gd name="T63" fmla="*/ 104 h 141"/>
                  <a:gd name="T64" fmla="*/ 12 w 138"/>
                  <a:gd name="T65" fmla="*/ 92 h 141"/>
                  <a:gd name="T66" fmla="*/ 8 w 138"/>
                  <a:gd name="T67" fmla="*/ 81 h 141"/>
                  <a:gd name="T68" fmla="*/ 8 w 138"/>
                  <a:gd name="T69" fmla="*/ 70 h 141"/>
                  <a:gd name="T70" fmla="*/ 8 w 138"/>
                  <a:gd name="T71" fmla="*/ 55 h 141"/>
                  <a:gd name="T72" fmla="*/ 12 w 138"/>
                  <a:gd name="T73" fmla="*/ 44 h 141"/>
                  <a:gd name="T74" fmla="*/ 19 w 138"/>
                  <a:gd name="T75" fmla="*/ 33 h 141"/>
                  <a:gd name="T76" fmla="*/ 27 w 138"/>
                  <a:gd name="T77" fmla="*/ 26 h 141"/>
                  <a:gd name="T78" fmla="*/ 34 w 138"/>
                  <a:gd name="T79" fmla="*/ 18 h 141"/>
                  <a:gd name="T80" fmla="*/ 45 w 138"/>
                  <a:gd name="T81" fmla="*/ 11 h 141"/>
                  <a:gd name="T82" fmla="*/ 56 w 138"/>
                  <a:gd name="T83" fmla="*/ 7 h 141"/>
                  <a:gd name="T84" fmla="*/ 71 w 138"/>
                  <a:gd name="T85" fmla="*/ 7 h 141"/>
                  <a:gd name="T86" fmla="*/ 90 w 138"/>
                  <a:gd name="T87" fmla="*/ 11 h 141"/>
                  <a:gd name="T88" fmla="*/ 108 w 138"/>
                  <a:gd name="T89" fmla="*/ 22 h 141"/>
                  <a:gd name="T90" fmla="*/ 123 w 138"/>
                  <a:gd name="T91" fmla="*/ 37 h 141"/>
                  <a:gd name="T92" fmla="*/ 131 w 138"/>
                  <a:gd name="T93" fmla="*/ 55 h 141"/>
                  <a:gd name="T94" fmla="*/ 134 w 138"/>
                  <a:gd name="T95" fmla="*/ 55 h 141"/>
                  <a:gd name="T96" fmla="*/ 138 w 138"/>
                  <a:gd name="T97" fmla="*/ 55 h 141"/>
                  <a:gd name="T98" fmla="*/ 108 w 138"/>
                  <a:gd name="T99" fmla="*/ 119 h 141"/>
                  <a:gd name="T100" fmla="*/ 112 w 138"/>
                  <a:gd name="T101" fmla="*/ 119 h 141"/>
                  <a:gd name="T102" fmla="*/ 116 w 138"/>
                  <a:gd name="T103" fmla="*/ 119 h 141"/>
                  <a:gd name="T104" fmla="*/ 112 w 138"/>
                  <a:gd name="T105" fmla="*/ 119 h 141"/>
                  <a:gd name="T106" fmla="*/ 112 w 138"/>
                  <a:gd name="T107" fmla="*/ 115 h 141"/>
                  <a:gd name="T108" fmla="*/ 112 w 138"/>
                  <a:gd name="T109" fmla="*/ 119 h 141"/>
                  <a:gd name="T110" fmla="*/ 108 w 138"/>
                  <a:gd name="T111" fmla="*/ 119 h 1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8"/>
                  <a:gd name="T169" fmla="*/ 0 h 141"/>
                  <a:gd name="T170" fmla="*/ 138 w 138"/>
                  <a:gd name="T171" fmla="*/ 141 h 14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8" h="141">
                    <a:moveTo>
                      <a:pt x="138" y="55"/>
                    </a:moveTo>
                    <a:lnTo>
                      <a:pt x="134" y="44"/>
                    </a:lnTo>
                    <a:lnTo>
                      <a:pt x="131" y="33"/>
                    </a:lnTo>
                    <a:lnTo>
                      <a:pt x="123" y="26"/>
                    </a:lnTo>
                    <a:lnTo>
                      <a:pt x="116" y="14"/>
                    </a:lnTo>
                    <a:lnTo>
                      <a:pt x="105" y="7"/>
                    </a:lnTo>
                    <a:lnTo>
                      <a:pt x="93" y="3"/>
                    </a:lnTo>
                    <a:lnTo>
                      <a:pt x="82" y="0"/>
                    </a:lnTo>
                    <a:lnTo>
                      <a:pt x="71" y="0"/>
                    </a:lnTo>
                    <a:lnTo>
                      <a:pt x="56" y="0"/>
                    </a:lnTo>
                    <a:lnTo>
                      <a:pt x="41" y="3"/>
                    </a:lnTo>
                    <a:lnTo>
                      <a:pt x="30" y="11"/>
                    </a:lnTo>
                    <a:lnTo>
                      <a:pt x="19" y="18"/>
                    </a:lnTo>
                    <a:lnTo>
                      <a:pt x="12" y="29"/>
                    </a:lnTo>
                    <a:lnTo>
                      <a:pt x="4" y="40"/>
                    </a:lnTo>
                    <a:lnTo>
                      <a:pt x="0" y="55"/>
                    </a:lnTo>
                    <a:lnTo>
                      <a:pt x="0" y="70"/>
                    </a:lnTo>
                    <a:lnTo>
                      <a:pt x="0" y="85"/>
                    </a:lnTo>
                    <a:lnTo>
                      <a:pt x="4" y="96"/>
                    </a:lnTo>
                    <a:lnTo>
                      <a:pt x="12" y="107"/>
                    </a:lnTo>
                    <a:lnTo>
                      <a:pt x="19" y="119"/>
                    </a:lnTo>
                    <a:lnTo>
                      <a:pt x="30" y="126"/>
                    </a:lnTo>
                    <a:lnTo>
                      <a:pt x="41" y="133"/>
                    </a:lnTo>
                    <a:lnTo>
                      <a:pt x="53" y="137"/>
                    </a:lnTo>
                    <a:lnTo>
                      <a:pt x="67" y="141"/>
                    </a:lnTo>
                    <a:lnTo>
                      <a:pt x="67" y="137"/>
                    </a:lnTo>
                    <a:lnTo>
                      <a:pt x="67" y="133"/>
                    </a:lnTo>
                    <a:lnTo>
                      <a:pt x="56" y="130"/>
                    </a:lnTo>
                    <a:lnTo>
                      <a:pt x="41" y="126"/>
                    </a:lnTo>
                    <a:lnTo>
                      <a:pt x="34" y="122"/>
                    </a:lnTo>
                    <a:lnTo>
                      <a:pt x="23" y="111"/>
                    </a:lnTo>
                    <a:lnTo>
                      <a:pt x="15" y="104"/>
                    </a:lnTo>
                    <a:lnTo>
                      <a:pt x="12" y="92"/>
                    </a:lnTo>
                    <a:lnTo>
                      <a:pt x="8" y="81"/>
                    </a:lnTo>
                    <a:lnTo>
                      <a:pt x="8" y="70"/>
                    </a:lnTo>
                    <a:lnTo>
                      <a:pt x="8" y="55"/>
                    </a:lnTo>
                    <a:lnTo>
                      <a:pt x="12" y="44"/>
                    </a:lnTo>
                    <a:lnTo>
                      <a:pt x="19" y="33"/>
                    </a:lnTo>
                    <a:lnTo>
                      <a:pt x="27" y="26"/>
                    </a:lnTo>
                    <a:lnTo>
                      <a:pt x="34" y="18"/>
                    </a:lnTo>
                    <a:lnTo>
                      <a:pt x="45" y="11"/>
                    </a:lnTo>
                    <a:lnTo>
                      <a:pt x="56" y="7"/>
                    </a:lnTo>
                    <a:lnTo>
                      <a:pt x="71" y="7"/>
                    </a:lnTo>
                    <a:lnTo>
                      <a:pt x="90" y="11"/>
                    </a:lnTo>
                    <a:lnTo>
                      <a:pt x="108" y="22"/>
                    </a:lnTo>
                    <a:lnTo>
                      <a:pt x="123" y="37"/>
                    </a:lnTo>
                    <a:lnTo>
                      <a:pt x="131" y="55"/>
                    </a:lnTo>
                    <a:lnTo>
                      <a:pt x="134" y="55"/>
                    </a:lnTo>
                    <a:lnTo>
                      <a:pt x="138" y="55"/>
                    </a:lnTo>
                    <a:close/>
                    <a:moveTo>
                      <a:pt x="108" y="119"/>
                    </a:moveTo>
                    <a:lnTo>
                      <a:pt x="112" y="119"/>
                    </a:lnTo>
                    <a:lnTo>
                      <a:pt x="116" y="119"/>
                    </a:lnTo>
                    <a:lnTo>
                      <a:pt x="112" y="119"/>
                    </a:lnTo>
                    <a:lnTo>
                      <a:pt x="112" y="115"/>
                    </a:lnTo>
                    <a:lnTo>
                      <a:pt x="112" y="119"/>
                    </a:lnTo>
                    <a:lnTo>
                      <a:pt x="108" y="119"/>
                    </a:lnTo>
                    <a:close/>
                  </a:path>
                </a:pathLst>
              </a:custGeom>
              <a:solidFill>
                <a:srgbClr val="AA62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17" name="Freeform 710"/>
              <p:cNvSpPr>
                <a:spLocks noEditPoints="1"/>
              </p:cNvSpPr>
              <p:nvPr/>
            </p:nvSpPr>
            <p:spPr bwMode="auto">
              <a:xfrm>
                <a:off x="4304" y="777"/>
                <a:ext cx="130" cy="134"/>
              </a:xfrm>
              <a:custGeom>
                <a:avLst/>
                <a:gdLst>
                  <a:gd name="T0" fmla="*/ 130 w 130"/>
                  <a:gd name="T1" fmla="*/ 52 h 134"/>
                  <a:gd name="T2" fmla="*/ 127 w 130"/>
                  <a:gd name="T3" fmla="*/ 41 h 134"/>
                  <a:gd name="T4" fmla="*/ 123 w 130"/>
                  <a:gd name="T5" fmla="*/ 30 h 134"/>
                  <a:gd name="T6" fmla="*/ 115 w 130"/>
                  <a:gd name="T7" fmla="*/ 23 h 134"/>
                  <a:gd name="T8" fmla="*/ 108 w 130"/>
                  <a:gd name="T9" fmla="*/ 15 h 134"/>
                  <a:gd name="T10" fmla="*/ 101 w 130"/>
                  <a:gd name="T11" fmla="*/ 8 h 134"/>
                  <a:gd name="T12" fmla="*/ 89 w 130"/>
                  <a:gd name="T13" fmla="*/ 4 h 134"/>
                  <a:gd name="T14" fmla="*/ 78 w 130"/>
                  <a:gd name="T15" fmla="*/ 0 h 134"/>
                  <a:gd name="T16" fmla="*/ 67 w 130"/>
                  <a:gd name="T17" fmla="*/ 0 h 134"/>
                  <a:gd name="T18" fmla="*/ 52 w 130"/>
                  <a:gd name="T19" fmla="*/ 0 h 134"/>
                  <a:gd name="T20" fmla="*/ 41 w 130"/>
                  <a:gd name="T21" fmla="*/ 4 h 134"/>
                  <a:gd name="T22" fmla="*/ 30 w 130"/>
                  <a:gd name="T23" fmla="*/ 11 h 134"/>
                  <a:gd name="T24" fmla="*/ 19 w 130"/>
                  <a:gd name="T25" fmla="*/ 19 h 134"/>
                  <a:gd name="T26" fmla="*/ 11 w 130"/>
                  <a:gd name="T27" fmla="*/ 30 h 134"/>
                  <a:gd name="T28" fmla="*/ 4 w 130"/>
                  <a:gd name="T29" fmla="*/ 41 h 134"/>
                  <a:gd name="T30" fmla="*/ 0 w 130"/>
                  <a:gd name="T31" fmla="*/ 52 h 134"/>
                  <a:gd name="T32" fmla="*/ 0 w 130"/>
                  <a:gd name="T33" fmla="*/ 67 h 134"/>
                  <a:gd name="T34" fmla="*/ 0 w 130"/>
                  <a:gd name="T35" fmla="*/ 78 h 134"/>
                  <a:gd name="T36" fmla="*/ 4 w 130"/>
                  <a:gd name="T37" fmla="*/ 93 h 134"/>
                  <a:gd name="T38" fmla="*/ 11 w 130"/>
                  <a:gd name="T39" fmla="*/ 104 h 134"/>
                  <a:gd name="T40" fmla="*/ 19 w 130"/>
                  <a:gd name="T41" fmla="*/ 112 h 134"/>
                  <a:gd name="T42" fmla="*/ 26 w 130"/>
                  <a:gd name="T43" fmla="*/ 119 h 134"/>
                  <a:gd name="T44" fmla="*/ 37 w 130"/>
                  <a:gd name="T45" fmla="*/ 127 h 134"/>
                  <a:gd name="T46" fmla="*/ 49 w 130"/>
                  <a:gd name="T47" fmla="*/ 130 h 134"/>
                  <a:gd name="T48" fmla="*/ 63 w 130"/>
                  <a:gd name="T49" fmla="*/ 134 h 134"/>
                  <a:gd name="T50" fmla="*/ 63 w 130"/>
                  <a:gd name="T51" fmla="*/ 130 h 134"/>
                  <a:gd name="T52" fmla="*/ 63 w 130"/>
                  <a:gd name="T53" fmla="*/ 127 h 134"/>
                  <a:gd name="T54" fmla="*/ 52 w 130"/>
                  <a:gd name="T55" fmla="*/ 123 h 134"/>
                  <a:gd name="T56" fmla="*/ 41 w 130"/>
                  <a:gd name="T57" fmla="*/ 119 h 134"/>
                  <a:gd name="T58" fmla="*/ 30 w 130"/>
                  <a:gd name="T59" fmla="*/ 116 h 134"/>
                  <a:gd name="T60" fmla="*/ 23 w 130"/>
                  <a:gd name="T61" fmla="*/ 108 h 134"/>
                  <a:gd name="T62" fmla="*/ 15 w 130"/>
                  <a:gd name="T63" fmla="*/ 97 h 134"/>
                  <a:gd name="T64" fmla="*/ 11 w 130"/>
                  <a:gd name="T65" fmla="*/ 89 h 134"/>
                  <a:gd name="T66" fmla="*/ 8 w 130"/>
                  <a:gd name="T67" fmla="*/ 78 h 134"/>
                  <a:gd name="T68" fmla="*/ 8 w 130"/>
                  <a:gd name="T69" fmla="*/ 67 h 134"/>
                  <a:gd name="T70" fmla="*/ 8 w 130"/>
                  <a:gd name="T71" fmla="*/ 56 h 134"/>
                  <a:gd name="T72" fmla="*/ 11 w 130"/>
                  <a:gd name="T73" fmla="*/ 45 h 134"/>
                  <a:gd name="T74" fmla="*/ 15 w 130"/>
                  <a:gd name="T75" fmla="*/ 34 h 134"/>
                  <a:gd name="T76" fmla="*/ 23 w 130"/>
                  <a:gd name="T77" fmla="*/ 26 h 134"/>
                  <a:gd name="T78" fmla="*/ 34 w 130"/>
                  <a:gd name="T79" fmla="*/ 19 h 134"/>
                  <a:gd name="T80" fmla="*/ 45 w 130"/>
                  <a:gd name="T81" fmla="*/ 11 h 134"/>
                  <a:gd name="T82" fmla="*/ 56 w 130"/>
                  <a:gd name="T83" fmla="*/ 8 h 134"/>
                  <a:gd name="T84" fmla="*/ 67 w 130"/>
                  <a:gd name="T85" fmla="*/ 8 h 134"/>
                  <a:gd name="T86" fmla="*/ 86 w 130"/>
                  <a:gd name="T87" fmla="*/ 11 h 134"/>
                  <a:gd name="T88" fmla="*/ 104 w 130"/>
                  <a:gd name="T89" fmla="*/ 19 h 134"/>
                  <a:gd name="T90" fmla="*/ 115 w 130"/>
                  <a:gd name="T91" fmla="*/ 34 h 134"/>
                  <a:gd name="T92" fmla="*/ 123 w 130"/>
                  <a:gd name="T93" fmla="*/ 52 h 134"/>
                  <a:gd name="T94" fmla="*/ 127 w 130"/>
                  <a:gd name="T95" fmla="*/ 52 h 134"/>
                  <a:gd name="T96" fmla="*/ 130 w 130"/>
                  <a:gd name="T97" fmla="*/ 52 h 134"/>
                  <a:gd name="T98" fmla="*/ 112 w 130"/>
                  <a:gd name="T99" fmla="*/ 116 h 134"/>
                  <a:gd name="T100" fmla="*/ 112 w 130"/>
                  <a:gd name="T101" fmla="*/ 116 h 134"/>
                  <a:gd name="T102" fmla="*/ 108 w 130"/>
                  <a:gd name="T103" fmla="*/ 112 h 134"/>
                  <a:gd name="T104" fmla="*/ 108 w 130"/>
                  <a:gd name="T105" fmla="*/ 108 h 134"/>
                  <a:gd name="T106" fmla="*/ 104 w 130"/>
                  <a:gd name="T107" fmla="*/ 112 h 134"/>
                  <a:gd name="T108" fmla="*/ 101 w 130"/>
                  <a:gd name="T109" fmla="*/ 116 h 134"/>
                  <a:gd name="T110" fmla="*/ 104 w 130"/>
                  <a:gd name="T111" fmla="*/ 116 h 134"/>
                  <a:gd name="T112" fmla="*/ 112 w 130"/>
                  <a:gd name="T113" fmla="*/ 116 h 13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0"/>
                  <a:gd name="T172" fmla="*/ 0 h 134"/>
                  <a:gd name="T173" fmla="*/ 130 w 130"/>
                  <a:gd name="T174" fmla="*/ 134 h 13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0" h="134">
                    <a:moveTo>
                      <a:pt x="130" y="52"/>
                    </a:moveTo>
                    <a:lnTo>
                      <a:pt x="127" y="41"/>
                    </a:lnTo>
                    <a:lnTo>
                      <a:pt x="123" y="30"/>
                    </a:lnTo>
                    <a:lnTo>
                      <a:pt x="115" y="23"/>
                    </a:lnTo>
                    <a:lnTo>
                      <a:pt x="108" y="15"/>
                    </a:lnTo>
                    <a:lnTo>
                      <a:pt x="101" y="8"/>
                    </a:lnTo>
                    <a:lnTo>
                      <a:pt x="89" y="4"/>
                    </a:lnTo>
                    <a:lnTo>
                      <a:pt x="78" y="0"/>
                    </a:lnTo>
                    <a:lnTo>
                      <a:pt x="67" y="0"/>
                    </a:lnTo>
                    <a:lnTo>
                      <a:pt x="52" y="0"/>
                    </a:lnTo>
                    <a:lnTo>
                      <a:pt x="41" y="4"/>
                    </a:lnTo>
                    <a:lnTo>
                      <a:pt x="30" y="11"/>
                    </a:lnTo>
                    <a:lnTo>
                      <a:pt x="19" y="19"/>
                    </a:lnTo>
                    <a:lnTo>
                      <a:pt x="11" y="30"/>
                    </a:lnTo>
                    <a:lnTo>
                      <a:pt x="4" y="41"/>
                    </a:lnTo>
                    <a:lnTo>
                      <a:pt x="0" y="52"/>
                    </a:lnTo>
                    <a:lnTo>
                      <a:pt x="0" y="67"/>
                    </a:lnTo>
                    <a:lnTo>
                      <a:pt x="0" y="78"/>
                    </a:lnTo>
                    <a:lnTo>
                      <a:pt x="4" y="93"/>
                    </a:lnTo>
                    <a:lnTo>
                      <a:pt x="11" y="104"/>
                    </a:lnTo>
                    <a:lnTo>
                      <a:pt x="19" y="112"/>
                    </a:lnTo>
                    <a:lnTo>
                      <a:pt x="26" y="119"/>
                    </a:lnTo>
                    <a:lnTo>
                      <a:pt x="37" y="127"/>
                    </a:lnTo>
                    <a:lnTo>
                      <a:pt x="49" y="130"/>
                    </a:lnTo>
                    <a:lnTo>
                      <a:pt x="63" y="134"/>
                    </a:lnTo>
                    <a:lnTo>
                      <a:pt x="63" y="130"/>
                    </a:lnTo>
                    <a:lnTo>
                      <a:pt x="63" y="127"/>
                    </a:lnTo>
                    <a:lnTo>
                      <a:pt x="52" y="123"/>
                    </a:lnTo>
                    <a:lnTo>
                      <a:pt x="41" y="119"/>
                    </a:lnTo>
                    <a:lnTo>
                      <a:pt x="30" y="116"/>
                    </a:lnTo>
                    <a:lnTo>
                      <a:pt x="23" y="108"/>
                    </a:lnTo>
                    <a:lnTo>
                      <a:pt x="15" y="97"/>
                    </a:lnTo>
                    <a:lnTo>
                      <a:pt x="11" y="89"/>
                    </a:lnTo>
                    <a:lnTo>
                      <a:pt x="8" y="78"/>
                    </a:lnTo>
                    <a:lnTo>
                      <a:pt x="8" y="67"/>
                    </a:lnTo>
                    <a:lnTo>
                      <a:pt x="8" y="56"/>
                    </a:lnTo>
                    <a:lnTo>
                      <a:pt x="11" y="45"/>
                    </a:lnTo>
                    <a:lnTo>
                      <a:pt x="15" y="34"/>
                    </a:lnTo>
                    <a:lnTo>
                      <a:pt x="23" y="26"/>
                    </a:lnTo>
                    <a:lnTo>
                      <a:pt x="34" y="19"/>
                    </a:lnTo>
                    <a:lnTo>
                      <a:pt x="45" y="11"/>
                    </a:lnTo>
                    <a:lnTo>
                      <a:pt x="56" y="8"/>
                    </a:lnTo>
                    <a:lnTo>
                      <a:pt x="67" y="8"/>
                    </a:lnTo>
                    <a:lnTo>
                      <a:pt x="86" y="11"/>
                    </a:lnTo>
                    <a:lnTo>
                      <a:pt x="104" y="19"/>
                    </a:lnTo>
                    <a:lnTo>
                      <a:pt x="115" y="34"/>
                    </a:lnTo>
                    <a:lnTo>
                      <a:pt x="123" y="52"/>
                    </a:lnTo>
                    <a:lnTo>
                      <a:pt x="127" y="52"/>
                    </a:lnTo>
                    <a:lnTo>
                      <a:pt x="130" y="52"/>
                    </a:lnTo>
                    <a:close/>
                    <a:moveTo>
                      <a:pt x="112" y="116"/>
                    </a:moveTo>
                    <a:lnTo>
                      <a:pt x="112" y="116"/>
                    </a:lnTo>
                    <a:lnTo>
                      <a:pt x="108" y="112"/>
                    </a:lnTo>
                    <a:lnTo>
                      <a:pt x="108" y="108"/>
                    </a:lnTo>
                    <a:lnTo>
                      <a:pt x="104" y="112"/>
                    </a:lnTo>
                    <a:lnTo>
                      <a:pt x="101" y="116"/>
                    </a:lnTo>
                    <a:lnTo>
                      <a:pt x="104" y="116"/>
                    </a:lnTo>
                    <a:lnTo>
                      <a:pt x="112" y="116"/>
                    </a:lnTo>
                    <a:close/>
                  </a:path>
                </a:pathLst>
              </a:custGeom>
              <a:solidFill>
                <a:srgbClr val="AB62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18" name="Freeform 711"/>
              <p:cNvSpPr>
                <a:spLocks noEditPoints="1"/>
              </p:cNvSpPr>
              <p:nvPr/>
            </p:nvSpPr>
            <p:spPr bwMode="auto">
              <a:xfrm>
                <a:off x="4308" y="781"/>
                <a:ext cx="123" cy="126"/>
              </a:xfrm>
              <a:custGeom>
                <a:avLst/>
                <a:gdLst>
                  <a:gd name="T0" fmla="*/ 123 w 123"/>
                  <a:gd name="T1" fmla="*/ 48 h 126"/>
                  <a:gd name="T2" fmla="*/ 115 w 123"/>
                  <a:gd name="T3" fmla="*/ 30 h 126"/>
                  <a:gd name="T4" fmla="*/ 100 w 123"/>
                  <a:gd name="T5" fmla="*/ 15 h 126"/>
                  <a:gd name="T6" fmla="*/ 82 w 123"/>
                  <a:gd name="T7" fmla="*/ 4 h 126"/>
                  <a:gd name="T8" fmla="*/ 63 w 123"/>
                  <a:gd name="T9" fmla="*/ 0 h 126"/>
                  <a:gd name="T10" fmla="*/ 48 w 123"/>
                  <a:gd name="T11" fmla="*/ 0 h 126"/>
                  <a:gd name="T12" fmla="*/ 37 w 123"/>
                  <a:gd name="T13" fmla="*/ 4 h 126"/>
                  <a:gd name="T14" fmla="*/ 26 w 123"/>
                  <a:gd name="T15" fmla="*/ 11 h 126"/>
                  <a:gd name="T16" fmla="*/ 19 w 123"/>
                  <a:gd name="T17" fmla="*/ 19 h 126"/>
                  <a:gd name="T18" fmla="*/ 11 w 123"/>
                  <a:gd name="T19" fmla="*/ 26 h 126"/>
                  <a:gd name="T20" fmla="*/ 4 w 123"/>
                  <a:gd name="T21" fmla="*/ 37 h 126"/>
                  <a:gd name="T22" fmla="*/ 0 w 123"/>
                  <a:gd name="T23" fmla="*/ 48 h 126"/>
                  <a:gd name="T24" fmla="*/ 0 w 123"/>
                  <a:gd name="T25" fmla="*/ 63 h 126"/>
                  <a:gd name="T26" fmla="*/ 0 w 123"/>
                  <a:gd name="T27" fmla="*/ 74 h 126"/>
                  <a:gd name="T28" fmla="*/ 4 w 123"/>
                  <a:gd name="T29" fmla="*/ 85 h 126"/>
                  <a:gd name="T30" fmla="*/ 7 w 123"/>
                  <a:gd name="T31" fmla="*/ 97 h 126"/>
                  <a:gd name="T32" fmla="*/ 15 w 123"/>
                  <a:gd name="T33" fmla="*/ 104 h 126"/>
                  <a:gd name="T34" fmla="*/ 26 w 123"/>
                  <a:gd name="T35" fmla="*/ 115 h 126"/>
                  <a:gd name="T36" fmla="*/ 33 w 123"/>
                  <a:gd name="T37" fmla="*/ 119 h 126"/>
                  <a:gd name="T38" fmla="*/ 48 w 123"/>
                  <a:gd name="T39" fmla="*/ 123 h 126"/>
                  <a:gd name="T40" fmla="*/ 59 w 123"/>
                  <a:gd name="T41" fmla="*/ 126 h 126"/>
                  <a:gd name="T42" fmla="*/ 59 w 123"/>
                  <a:gd name="T43" fmla="*/ 123 h 126"/>
                  <a:gd name="T44" fmla="*/ 59 w 123"/>
                  <a:gd name="T45" fmla="*/ 119 h 126"/>
                  <a:gd name="T46" fmla="*/ 48 w 123"/>
                  <a:gd name="T47" fmla="*/ 115 h 126"/>
                  <a:gd name="T48" fmla="*/ 37 w 123"/>
                  <a:gd name="T49" fmla="*/ 112 h 126"/>
                  <a:gd name="T50" fmla="*/ 30 w 123"/>
                  <a:gd name="T51" fmla="*/ 108 h 126"/>
                  <a:gd name="T52" fmla="*/ 22 w 123"/>
                  <a:gd name="T53" fmla="*/ 100 h 126"/>
                  <a:gd name="T54" fmla="*/ 15 w 123"/>
                  <a:gd name="T55" fmla="*/ 93 h 126"/>
                  <a:gd name="T56" fmla="*/ 11 w 123"/>
                  <a:gd name="T57" fmla="*/ 82 h 126"/>
                  <a:gd name="T58" fmla="*/ 7 w 123"/>
                  <a:gd name="T59" fmla="*/ 74 h 126"/>
                  <a:gd name="T60" fmla="*/ 7 w 123"/>
                  <a:gd name="T61" fmla="*/ 63 h 126"/>
                  <a:gd name="T62" fmla="*/ 7 w 123"/>
                  <a:gd name="T63" fmla="*/ 52 h 126"/>
                  <a:gd name="T64" fmla="*/ 11 w 123"/>
                  <a:gd name="T65" fmla="*/ 41 h 126"/>
                  <a:gd name="T66" fmla="*/ 15 w 123"/>
                  <a:gd name="T67" fmla="*/ 30 h 126"/>
                  <a:gd name="T68" fmla="*/ 22 w 123"/>
                  <a:gd name="T69" fmla="*/ 22 h 126"/>
                  <a:gd name="T70" fmla="*/ 30 w 123"/>
                  <a:gd name="T71" fmla="*/ 15 h 126"/>
                  <a:gd name="T72" fmla="*/ 41 w 123"/>
                  <a:gd name="T73" fmla="*/ 11 h 126"/>
                  <a:gd name="T74" fmla="*/ 52 w 123"/>
                  <a:gd name="T75" fmla="*/ 7 h 126"/>
                  <a:gd name="T76" fmla="*/ 63 w 123"/>
                  <a:gd name="T77" fmla="*/ 7 h 126"/>
                  <a:gd name="T78" fmla="*/ 82 w 123"/>
                  <a:gd name="T79" fmla="*/ 11 h 126"/>
                  <a:gd name="T80" fmla="*/ 97 w 123"/>
                  <a:gd name="T81" fmla="*/ 19 h 126"/>
                  <a:gd name="T82" fmla="*/ 108 w 123"/>
                  <a:gd name="T83" fmla="*/ 33 h 126"/>
                  <a:gd name="T84" fmla="*/ 115 w 123"/>
                  <a:gd name="T85" fmla="*/ 48 h 126"/>
                  <a:gd name="T86" fmla="*/ 119 w 123"/>
                  <a:gd name="T87" fmla="*/ 48 h 126"/>
                  <a:gd name="T88" fmla="*/ 123 w 123"/>
                  <a:gd name="T89" fmla="*/ 48 h 126"/>
                  <a:gd name="T90" fmla="*/ 100 w 123"/>
                  <a:gd name="T91" fmla="*/ 112 h 126"/>
                  <a:gd name="T92" fmla="*/ 104 w 123"/>
                  <a:gd name="T93" fmla="*/ 112 h 126"/>
                  <a:gd name="T94" fmla="*/ 104 w 123"/>
                  <a:gd name="T95" fmla="*/ 108 h 126"/>
                  <a:gd name="T96" fmla="*/ 104 w 123"/>
                  <a:gd name="T97" fmla="*/ 104 h 126"/>
                  <a:gd name="T98" fmla="*/ 104 w 123"/>
                  <a:gd name="T99" fmla="*/ 100 h 126"/>
                  <a:gd name="T100" fmla="*/ 100 w 123"/>
                  <a:gd name="T101" fmla="*/ 104 h 126"/>
                  <a:gd name="T102" fmla="*/ 93 w 123"/>
                  <a:gd name="T103" fmla="*/ 108 h 126"/>
                  <a:gd name="T104" fmla="*/ 97 w 123"/>
                  <a:gd name="T105" fmla="*/ 112 h 126"/>
                  <a:gd name="T106" fmla="*/ 100 w 123"/>
                  <a:gd name="T107" fmla="*/ 112 h 12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3"/>
                  <a:gd name="T163" fmla="*/ 0 h 126"/>
                  <a:gd name="T164" fmla="*/ 123 w 123"/>
                  <a:gd name="T165" fmla="*/ 126 h 12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3" h="126">
                    <a:moveTo>
                      <a:pt x="123" y="48"/>
                    </a:moveTo>
                    <a:lnTo>
                      <a:pt x="115" y="30"/>
                    </a:lnTo>
                    <a:lnTo>
                      <a:pt x="100" y="15"/>
                    </a:lnTo>
                    <a:lnTo>
                      <a:pt x="82" y="4"/>
                    </a:lnTo>
                    <a:lnTo>
                      <a:pt x="63" y="0"/>
                    </a:lnTo>
                    <a:lnTo>
                      <a:pt x="48" y="0"/>
                    </a:lnTo>
                    <a:lnTo>
                      <a:pt x="37" y="4"/>
                    </a:lnTo>
                    <a:lnTo>
                      <a:pt x="26" y="11"/>
                    </a:lnTo>
                    <a:lnTo>
                      <a:pt x="19" y="19"/>
                    </a:lnTo>
                    <a:lnTo>
                      <a:pt x="11" y="26"/>
                    </a:lnTo>
                    <a:lnTo>
                      <a:pt x="4" y="37"/>
                    </a:lnTo>
                    <a:lnTo>
                      <a:pt x="0" y="48"/>
                    </a:lnTo>
                    <a:lnTo>
                      <a:pt x="0" y="63"/>
                    </a:lnTo>
                    <a:lnTo>
                      <a:pt x="0" y="74"/>
                    </a:lnTo>
                    <a:lnTo>
                      <a:pt x="4" y="85"/>
                    </a:lnTo>
                    <a:lnTo>
                      <a:pt x="7" y="97"/>
                    </a:lnTo>
                    <a:lnTo>
                      <a:pt x="15" y="104"/>
                    </a:lnTo>
                    <a:lnTo>
                      <a:pt x="26" y="115"/>
                    </a:lnTo>
                    <a:lnTo>
                      <a:pt x="33" y="119"/>
                    </a:lnTo>
                    <a:lnTo>
                      <a:pt x="48" y="123"/>
                    </a:lnTo>
                    <a:lnTo>
                      <a:pt x="59" y="126"/>
                    </a:lnTo>
                    <a:lnTo>
                      <a:pt x="59" y="123"/>
                    </a:lnTo>
                    <a:lnTo>
                      <a:pt x="59" y="119"/>
                    </a:lnTo>
                    <a:lnTo>
                      <a:pt x="48" y="115"/>
                    </a:lnTo>
                    <a:lnTo>
                      <a:pt x="37" y="112"/>
                    </a:lnTo>
                    <a:lnTo>
                      <a:pt x="30" y="108"/>
                    </a:lnTo>
                    <a:lnTo>
                      <a:pt x="22" y="100"/>
                    </a:lnTo>
                    <a:lnTo>
                      <a:pt x="15" y="93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7" y="63"/>
                    </a:lnTo>
                    <a:lnTo>
                      <a:pt x="7" y="52"/>
                    </a:lnTo>
                    <a:lnTo>
                      <a:pt x="11" y="41"/>
                    </a:lnTo>
                    <a:lnTo>
                      <a:pt x="15" y="30"/>
                    </a:lnTo>
                    <a:lnTo>
                      <a:pt x="22" y="22"/>
                    </a:lnTo>
                    <a:lnTo>
                      <a:pt x="30" y="15"/>
                    </a:lnTo>
                    <a:lnTo>
                      <a:pt x="41" y="11"/>
                    </a:lnTo>
                    <a:lnTo>
                      <a:pt x="52" y="7"/>
                    </a:lnTo>
                    <a:lnTo>
                      <a:pt x="63" y="7"/>
                    </a:lnTo>
                    <a:lnTo>
                      <a:pt x="82" y="11"/>
                    </a:lnTo>
                    <a:lnTo>
                      <a:pt x="97" y="19"/>
                    </a:lnTo>
                    <a:lnTo>
                      <a:pt x="108" y="33"/>
                    </a:lnTo>
                    <a:lnTo>
                      <a:pt x="115" y="48"/>
                    </a:lnTo>
                    <a:lnTo>
                      <a:pt x="119" y="48"/>
                    </a:lnTo>
                    <a:lnTo>
                      <a:pt x="123" y="48"/>
                    </a:lnTo>
                    <a:close/>
                    <a:moveTo>
                      <a:pt x="100" y="112"/>
                    </a:moveTo>
                    <a:lnTo>
                      <a:pt x="104" y="112"/>
                    </a:lnTo>
                    <a:lnTo>
                      <a:pt x="104" y="108"/>
                    </a:lnTo>
                    <a:lnTo>
                      <a:pt x="104" y="104"/>
                    </a:lnTo>
                    <a:lnTo>
                      <a:pt x="104" y="100"/>
                    </a:lnTo>
                    <a:lnTo>
                      <a:pt x="100" y="104"/>
                    </a:lnTo>
                    <a:lnTo>
                      <a:pt x="93" y="108"/>
                    </a:lnTo>
                    <a:lnTo>
                      <a:pt x="97" y="112"/>
                    </a:lnTo>
                    <a:lnTo>
                      <a:pt x="100" y="112"/>
                    </a:lnTo>
                    <a:close/>
                  </a:path>
                </a:pathLst>
              </a:custGeom>
              <a:solidFill>
                <a:srgbClr val="AC6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19" name="Freeform 712"/>
              <p:cNvSpPr>
                <a:spLocks noEditPoints="1"/>
              </p:cNvSpPr>
              <p:nvPr/>
            </p:nvSpPr>
            <p:spPr bwMode="auto">
              <a:xfrm>
                <a:off x="4312" y="785"/>
                <a:ext cx="115" cy="119"/>
              </a:xfrm>
              <a:custGeom>
                <a:avLst/>
                <a:gdLst>
                  <a:gd name="T0" fmla="*/ 115 w 115"/>
                  <a:gd name="T1" fmla="*/ 44 h 119"/>
                  <a:gd name="T2" fmla="*/ 107 w 115"/>
                  <a:gd name="T3" fmla="*/ 26 h 119"/>
                  <a:gd name="T4" fmla="*/ 96 w 115"/>
                  <a:gd name="T5" fmla="*/ 11 h 119"/>
                  <a:gd name="T6" fmla="*/ 78 w 115"/>
                  <a:gd name="T7" fmla="*/ 3 h 119"/>
                  <a:gd name="T8" fmla="*/ 59 w 115"/>
                  <a:gd name="T9" fmla="*/ 0 h 119"/>
                  <a:gd name="T10" fmla="*/ 48 w 115"/>
                  <a:gd name="T11" fmla="*/ 0 h 119"/>
                  <a:gd name="T12" fmla="*/ 37 w 115"/>
                  <a:gd name="T13" fmla="*/ 3 h 119"/>
                  <a:gd name="T14" fmla="*/ 26 w 115"/>
                  <a:gd name="T15" fmla="*/ 11 h 119"/>
                  <a:gd name="T16" fmla="*/ 15 w 115"/>
                  <a:gd name="T17" fmla="*/ 18 h 119"/>
                  <a:gd name="T18" fmla="*/ 7 w 115"/>
                  <a:gd name="T19" fmla="*/ 26 h 119"/>
                  <a:gd name="T20" fmla="*/ 3 w 115"/>
                  <a:gd name="T21" fmla="*/ 37 h 119"/>
                  <a:gd name="T22" fmla="*/ 0 w 115"/>
                  <a:gd name="T23" fmla="*/ 48 h 119"/>
                  <a:gd name="T24" fmla="*/ 0 w 115"/>
                  <a:gd name="T25" fmla="*/ 59 h 119"/>
                  <a:gd name="T26" fmla="*/ 0 w 115"/>
                  <a:gd name="T27" fmla="*/ 70 h 119"/>
                  <a:gd name="T28" fmla="*/ 3 w 115"/>
                  <a:gd name="T29" fmla="*/ 81 h 119"/>
                  <a:gd name="T30" fmla="*/ 7 w 115"/>
                  <a:gd name="T31" fmla="*/ 89 h 119"/>
                  <a:gd name="T32" fmla="*/ 15 w 115"/>
                  <a:gd name="T33" fmla="*/ 100 h 119"/>
                  <a:gd name="T34" fmla="*/ 22 w 115"/>
                  <a:gd name="T35" fmla="*/ 108 h 119"/>
                  <a:gd name="T36" fmla="*/ 33 w 115"/>
                  <a:gd name="T37" fmla="*/ 111 h 119"/>
                  <a:gd name="T38" fmla="*/ 44 w 115"/>
                  <a:gd name="T39" fmla="*/ 115 h 119"/>
                  <a:gd name="T40" fmla="*/ 55 w 115"/>
                  <a:gd name="T41" fmla="*/ 119 h 119"/>
                  <a:gd name="T42" fmla="*/ 55 w 115"/>
                  <a:gd name="T43" fmla="*/ 115 h 119"/>
                  <a:gd name="T44" fmla="*/ 55 w 115"/>
                  <a:gd name="T45" fmla="*/ 111 h 119"/>
                  <a:gd name="T46" fmla="*/ 37 w 115"/>
                  <a:gd name="T47" fmla="*/ 104 h 119"/>
                  <a:gd name="T48" fmla="*/ 22 w 115"/>
                  <a:gd name="T49" fmla="*/ 93 h 119"/>
                  <a:gd name="T50" fmla="*/ 15 w 115"/>
                  <a:gd name="T51" fmla="*/ 85 h 119"/>
                  <a:gd name="T52" fmla="*/ 11 w 115"/>
                  <a:gd name="T53" fmla="*/ 78 h 119"/>
                  <a:gd name="T54" fmla="*/ 7 w 115"/>
                  <a:gd name="T55" fmla="*/ 70 h 119"/>
                  <a:gd name="T56" fmla="*/ 7 w 115"/>
                  <a:gd name="T57" fmla="*/ 59 h 119"/>
                  <a:gd name="T58" fmla="*/ 7 w 115"/>
                  <a:gd name="T59" fmla="*/ 48 h 119"/>
                  <a:gd name="T60" fmla="*/ 11 w 115"/>
                  <a:gd name="T61" fmla="*/ 37 h 119"/>
                  <a:gd name="T62" fmla="*/ 15 w 115"/>
                  <a:gd name="T63" fmla="*/ 29 h 119"/>
                  <a:gd name="T64" fmla="*/ 22 w 115"/>
                  <a:gd name="T65" fmla="*/ 22 h 119"/>
                  <a:gd name="T66" fmla="*/ 29 w 115"/>
                  <a:gd name="T67" fmla="*/ 15 h 119"/>
                  <a:gd name="T68" fmla="*/ 37 w 115"/>
                  <a:gd name="T69" fmla="*/ 11 h 119"/>
                  <a:gd name="T70" fmla="*/ 48 w 115"/>
                  <a:gd name="T71" fmla="*/ 7 h 119"/>
                  <a:gd name="T72" fmla="*/ 59 w 115"/>
                  <a:gd name="T73" fmla="*/ 7 h 119"/>
                  <a:gd name="T74" fmla="*/ 74 w 115"/>
                  <a:gd name="T75" fmla="*/ 11 h 119"/>
                  <a:gd name="T76" fmla="*/ 89 w 115"/>
                  <a:gd name="T77" fmla="*/ 18 h 119"/>
                  <a:gd name="T78" fmla="*/ 100 w 115"/>
                  <a:gd name="T79" fmla="*/ 29 h 119"/>
                  <a:gd name="T80" fmla="*/ 107 w 115"/>
                  <a:gd name="T81" fmla="*/ 44 h 119"/>
                  <a:gd name="T82" fmla="*/ 111 w 115"/>
                  <a:gd name="T83" fmla="*/ 44 h 119"/>
                  <a:gd name="T84" fmla="*/ 115 w 115"/>
                  <a:gd name="T85" fmla="*/ 44 h 119"/>
                  <a:gd name="T86" fmla="*/ 93 w 115"/>
                  <a:gd name="T87" fmla="*/ 108 h 119"/>
                  <a:gd name="T88" fmla="*/ 96 w 115"/>
                  <a:gd name="T89" fmla="*/ 104 h 119"/>
                  <a:gd name="T90" fmla="*/ 100 w 115"/>
                  <a:gd name="T91" fmla="*/ 100 h 119"/>
                  <a:gd name="T92" fmla="*/ 100 w 115"/>
                  <a:gd name="T93" fmla="*/ 96 h 119"/>
                  <a:gd name="T94" fmla="*/ 100 w 115"/>
                  <a:gd name="T95" fmla="*/ 89 h 119"/>
                  <a:gd name="T96" fmla="*/ 96 w 115"/>
                  <a:gd name="T97" fmla="*/ 96 h 119"/>
                  <a:gd name="T98" fmla="*/ 89 w 115"/>
                  <a:gd name="T99" fmla="*/ 100 h 119"/>
                  <a:gd name="T100" fmla="*/ 89 w 115"/>
                  <a:gd name="T101" fmla="*/ 104 h 119"/>
                  <a:gd name="T102" fmla="*/ 93 w 115"/>
                  <a:gd name="T103" fmla="*/ 108 h 1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5"/>
                  <a:gd name="T157" fmla="*/ 0 h 119"/>
                  <a:gd name="T158" fmla="*/ 115 w 115"/>
                  <a:gd name="T159" fmla="*/ 119 h 11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5" h="119">
                    <a:moveTo>
                      <a:pt x="115" y="44"/>
                    </a:moveTo>
                    <a:lnTo>
                      <a:pt x="107" y="26"/>
                    </a:lnTo>
                    <a:lnTo>
                      <a:pt x="96" y="11"/>
                    </a:lnTo>
                    <a:lnTo>
                      <a:pt x="78" y="3"/>
                    </a:lnTo>
                    <a:lnTo>
                      <a:pt x="59" y="0"/>
                    </a:lnTo>
                    <a:lnTo>
                      <a:pt x="48" y="0"/>
                    </a:lnTo>
                    <a:lnTo>
                      <a:pt x="37" y="3"/>
                    </a:lnTo>
                    <a:lnTo>
                      <a:pt x="26" y="11"/>
                    </a:lnTo>
                    <a:lnTo>
                      <a:pt x="15" y="18"/>
                    </a:lnTo>
                    <a:lnTo>
                      <a:pt x="7" y="26"/>
                    </a:lnTo>
                    <a:lnTo>
                      <a:pt x="3" y="37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3" y="81"/>
                    </a:lnTo>
                    <a:lnTo>
                      <a:pt x="7" y="89"/>
                    </a:lnTo>
                    <a:lnTo>
                      <a:pt x="15" y="100"/>
                    </a:lnTo>
                    <a:lnTo>
                      <a:pt x="22" y="108"/>
                    </a:lnTo>
                    <a:lnTo>
                      <a:pt x="33" y="111"/>
                    </a:lnTo>
                    <a:lnTo>
                      <a:pt x="44" y="115"/>
                    </a:lnTo>
                    <a:lnTo>
                      <a:pt x="55" y="119"/>
                    </a:lnTo>
                    <a:lnTo>
                      <a:pt x="55" y="115"/>
                    </a:lnTo>
                    <a:lnTo>
                      <a:pt x="55" y="111"/>
                    </a:lnTo>
                    <a:lnTo>
                      <a:pt x="37" y="104"/>
                    </a:lnTo>
                    <a:lnTo>
                      <a:pt x="22" y="93"/>
                    </a:lnTo>
                    <a:lnTo>
                      <a:pt x="15" y="85"/>
                    </a:lnTo>
                    <a:lnTo>
                      <a:pt x="11" y="78"/>
                    </a:lnTo>
                    <a:lnTo>
                      <a:pt x="7" y="70"/>
                    </a:lnTo>
                    <a:lnTo>
                      <a:pt x="7" y="59"/>
                    </a:lnTo>
                    <a:lnTo>
                      <a:pt x="7" y="48"/>
                    </a:lnTo>
                    <a:lnTo>
                      <a:pt x="11" y="37"/>
                    </a:lnTo>
                    <a:lnTo>
                      <a:pt x="15" y="29"/>
                    </a:lnTo>
                    <a:lnTo>
                      <a:pt x="22" y="22"/>
                    </a:lnTo>
                    <a:lnTo>
                      <a:pt x="29" y="15"/>
                    </a:lnTo>
                    <a:lnTo>
                      <a:pt x="37" y="11"/>
                    </a:lnTo>
                    <a:lnTo>
                      <a:pt x="48" y="7"/>
                    </a:lnTo>
                    <a:lnTo>
                      <a:pt x="59" y="7"/>
                    </a:lnTo>
                    <a:lnTo>
                      <a:pt x="74" y="11"/>
                    </a:lnTo>
                    <a:lnTo>
                      <a:pt x="89" y="18"/>
                    </a:lnTo>
                    <a:lnTo>
                      <a:pt x="100" y="29"/>
                    </a:lnTo>
                    <a:lnTo>
                      <a:pt x="107" y="44"/>
                    </a:lnTo>
                    <a:lnTo>
                      <a:pt x="111" y="44"/>
                    </a:lnTo>
                    <a:lnTo>
                      <a:pt x="115" y="44"/>
                    </a:lnTo>
                    <a:close/>
                    <a:moveTo>
                      <a:pt x="93" y="108"/>
                    </a:moveTo>
                    <a:lnTo>
                      <a:pt x="96" y="104"/>
                    </a:lnTo>
                    <a:lnTo>
                      <a:pt x="100" y="100"/>
                    </a:lnTo>
                    <a:lnTo>
                      <a:pt x="100" y="96"/>
                    </a:lnTo>
                    <a:lnTo>
                      <a:pt x="100" y="89"/>
                    </a:lnTo>
                    <a:lnTo>
                      <a:pt x="96" y="96"/>
                    </a:lnTo>
                    <a:lnTo>
                      <a:pt x="89" y="100"/>
                    </a:lnTo>
                    <a:lnTo>
                      <a:pt x="89" y="104"/>
                    </a:lnTo>
                    <a:lnTo>
                      <a:pt x="93" y="108"/>
                    </a:lnTo>
                    <a:close/>
                  </a:path>
                </a:pathLst>
              </a:custGeom>
              <a:solidFill>
                <a:srgbClr val="AD63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20" name="Freeform 713"/>
              <p:cNvSpPr>
                <a:spLocks noEditPoints="1"/>
              </p:cNvSpPr>
              <p:nvPr/>
            </p:nvSpPr>
            <p:spPr bwMode="auto">
              <a:xfrm>
                <a:off x="4315" y="788"/>
                <a:ext cx="108" cy="112"/>
              </a:xfrm>
              <a:custGeom>
                <a:avLst/>
                <a:gdLst>
                  <a:gd name="T0" fmla="*/ 108 w 108"/>
                  <a:gd name="T1" fmla="*/ 41 h 112"/>
                  <a:gd name="T2" fmla="*/ 101 w 108"/>
                  <a:gd name="T3" fmla="*/ 26 h 112"/>
                  <a:gd name="T4" fmla="*/ 90 w 108"/>
                  <a:gd name="T5" fmla="*/ 12 h 112"/>
                  <a:gd name="T6" fmla="*/ 75 w 108"/>
                  <a:gd name="T7" fmla="*/ 4 h 112"/>
                  <a:gd name="T8" fmla="*/ 56 w 108"/>
                  <a:gd name="T9" fmla="*/ 0 h 112"/>
                  <a:gd name="T10" fmla="*/ 45 w 108"/>
                  <a:gd name="T11" fmla="*/ 0 h 112"/>
                  <a:gd name="T12" fmla="*/ 34 w 108"/>
                  <a:gd name="T13" fmla="*/ 4 h 112"/>
                  <a:gd name="T14" fmla="*/ 23 w 108"/>
                  <a:gd name="T15" fmla="*/ 8 h 112"/>
                  <a:gd name="T16" fmla="*/ 15 w 108"/>
                  <a:gd name="T17" fmla="*/ 15 h 112"/>
                  <a:gd name="T18" fmla="*/ 8 w 108"/>
                  <a:gd name="T19" fmla="*/ 23 h 112"/>
                  <a:gd name="T20" fmla="*/ 4 w 108"/>
                  <a:gd name="T21" fmla="*/ 34 h 112"/>
                  <a:gd name="T22" fmla="*/ 0 w 108"/>
                  <a:gd name="T23" fmla="*/ 45 h 112"/>
                  <a:gd name="T24" fmla="*/ 0 w 108"/>
                  <a:gd name="T25" fmla="*/ 56 h 112"/>
                  <a:gd name="T26" fmla="*/ 0 w 108"/>
                  <a:gd name="T27" fmla="*/ 67 h 112"/>
                  <a:gd name="T28" fmla="*/ 4 w 108"/>
                  <a:gd name="T29" fmla="*/ 75 h 112"/>
                  <a:gd name="T30" fmla="*/ 8 w 108"/>
                  <a:gd name="T31" fmla="*/ 86 h 112"/>
                  <a:gd name="T32" fmla="*/ 15 w 108"/>
                  <a:gd name="T33" fmla="*/ 93 h 112"/>
                  <a:gd name="T34" fmla="*/ 23 w 108"/>
                  <a:gd name="T35" fmla="*/ 101 h 112"/>
                  <a:gd name="T36" fmla="*/ 30 w 108"/>
                  <a:gd name="T37" fmla="*/ 105 h 112"/>
                  <a:gd name="T38" fmla="*/ 41 w 108"/>
                  <a:gd name="T39" fmla="*/ 108 h 112"/>
                  <a:gd name="T40" fmla="*/ 52 w 108"/>
                  <a:gd name="T41" fmla="*/ 112 h 112"/>
                  <a:gd name="T42" fmla="*/ 52 w 108"/>
                  <a:gd name="T43" fmla="*/ 108 h 112"/>
                  <a:gd name="T44" fmla="*/ 52 w 108"/>
                  <a:gd name="T45" fmla="*/ 105 h 112"/>
                  <a:gd name="T46" fmla="*/ 34 w 108"/>
                  <a:gd name="T47" fmla="*/ 101 h 112"/>
                  <a:gd name="T48" fmla="*/ 19 w 108"/>
                  <a:gd name="T49" fmla="*/ 90 h 112"/>
                  <a:gd name="T50" fmla="*/ 12 w 108"/>
                  <a:gd name="T51" fmla="*/ 75 h 112"/>
                  <a:gd name="T52" fmla="*/ 8 w 108"/>
                  <a:gd name="T53" fmla="*/ 56 h 112"/>
                  <a:gd name="T54" fmla="*/ 12 w 108"/>
                  <a:gd name="T55" fmla="*/ 38 h 112"/>
                  <a:gd name="T56" fmla="*/ 23 w 108"/>
                  <a:gd name="T57" fmla="*/ 23 h 112"/>
                  <a:gd name="T58" fmla="*/ 38 w 108"/>
                  <a:gd name="T59" fmla="*/ 12 h 112"/>
                  <a:gd name="T60" fmla="*/ 56 w 108"/>
                  <a:gd name="T61" fmla="*/ 8 h 112"/>
                  <a:gd name="T62" fmla="*/ 71 w 108"/>
                  <a:gd name="T63" fmla="*/ 12 h 112"/>
                  <a:gd name="T64" fmla="*/ 86 w 108"/>
                  <a:gd name="T65" fmla="*/ 19 h 112"/>
                  <a:gd name="T66" fmla="*/ 97 w 108"/>
                  <a:gd name="T67" fmla="*/ 30 h 112"/>
                  <a:gd name="T68" fmla="*/ 101 w 108"/>
                  <a:gd name="T69" fmla="*/ 45 h 112"/>
                  <a:gd name="T70" fmla="*/ 104 w 108"/>
                  <a:gd name="T71" fmla="*/ 41 h 112"/>
                  <a:gd name="T72" fmla="*/ 108 w 108"/>
                  <a:gd name="T73" fmla="*/ 41 h 112"/>
                  <a:gd name="T74" fmla="*/ 86 w 108"/>
                  <a:gd name="T75" fmla="*/ 101 h 112"/>
                  <a:gd name="T76" fmla="*/ 93 w 108"/>
                  <a:gd name="T77" fmla="*/ 97 h 112"/>
                  <a:gd name="T78" fmla="*/ 97 w 108"/>
                  <a:gd name="T79" fmla="*/ 93 h 112"/>
                  <a:gd name="T80" fmla="*/ 101 w 108"/>
                  <a:gd name="T81" fmla="*/ 75 h 112"/>
                  <a:gd name="T82" fmla="*/ 104 w 108"/>
                  <a:gd name="T83" fmla="*/ 60 h 112"/>
                  <a:gd name="T84" fmla="*/ 101 w 108"/>
                  <a:gd name="T85" fmla="*/ 71 h 112"/>
                  <a:gd name="T86" fmla="*/ 97 w 108"/>
                  <a:gd name="T87" fmla="*/ 82 h 112"/>
                  <a:gd name="T88" fmla="*/ 90 w 108"/>
                  <a:gd name="T89" fmla="*/ 90 h 112"/>
                  <a:gd name="T90" fmla="*/ 82 w 108"/>
                  <a:gd name="T91" fmla="*/ 97 h 112"/>
                  <a:gd name="T92" fmla="*/ 86 w 108"/>
                  <a:gd name="T93" fmla="*/ 97 h 112"/>
                  <a:gd name="T94" fmla="*/ 86 w 108"/>
                  <a:gd name="T95" fmla="*/ 101 h 1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8"/>
                  <a:gd name="T145" fmla="*/ 0 h 112"/>
                  <a:gd name="T146" fmla="*/ 108 w 108"/>
                  <a:gd name="T147" fmla="*/ 112 h 1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8" h="112">
                    <a:moveTo>
                      <a:pt x="108" y="41"/>
                    </a:moveTo>
                    <a:lnTo>
                      <a:pt x="101" y="26"/>
                    </a:lnTo>
                    <a:lnTo>
                      <a:pt x="90" y="12"/>
                    </a:lnTo>
                    <a:lnTo>
                      <a:pt x="75" y="4"/>
                    </a:lnTo>
                    <a:lnTo>
                      <a:pt x="56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3" y="8"/>
                    </a:lnTo>
                    <a:lnTo>
                      <a:pt x="15" y="15"/>
                    </a:lnTo>
                    <a:lnTo>
                      <a:pt x="8" y="23"/>
                    </a:lnTo>
                    <a:lnTo>
                      <a:pt x="4" y="34"/>
                    </a:lnTo>
                    <a:lnTo>
                      <a:pt x="0" y="45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4" y="75"/>
                    </a:lnTo>
                    <a:lnTo>
                      <a:pt x="8" y="86"/>
                    </a:lnTo>
                    <a:lnTo>
                      <a:pt x="15" y="93"/>
                    </a:lnTo>
                    <a:lnTo>
                      <a:pt x="23" y="101"/>
                    </a:lnTo>
                    <a:lnTo>
                      <a:pt x="30" y="105"/>
                    </a:lnTo>
                    <a:lnTo>
                      <a:pt x="41" y="108"/>
                    </a:lnTo>
                    <a:lnTo>
                      <a:pt x="52" y="112"/>
                    </a:lnTo>
                    <a:lnTo>
                      <a:pt x="52" y="108"/>
                    </a:lnTo>
                    <a:lnTo>
                      <a:pt x="52" y="105"/>
                    </a:lnTo>
                    <a:lnTo>
                      <a:pt x="34" y="101"/>
                    </a:lnTo>
                    <a:lnTo>
                      <a:pt x="19" y="90"/>
                    </a:lnTo>
                    <a:lnTo>
                      <a:pt x="12" y="75"/>
                    </a:lnTo>
                    <a:lnTo>
                      <a:pt x="8" y="56"/>
                    </a:lnTo>
                    <a:lnTo>
                      <a:pt x="12" y="38"/>
                    </a:lnTo>
                    <a:lnTo>
                      <a:pt x="23" y="23"/>
                    </a:lnTo>
                    <a:lnTo>
                      <a:pt x="38" y="12"/>
                    </a:lnTo>
                    <a:lnTo>
                      <a:pt x="56" y="8"/>
                    </a:lnTo>
                    <a:lnTo>
                      <a:pt x="71" y="12"/>
                    </a:lnTo>
                    <a:lnTo>
                      <a:pt x="86" y="19"/>
                    </a:lnTo>
                    <a:lnTo>
                      <a:pt x="97" y="30"/>
                    </a:lnTo>
                    <a:lnTo>
                      <a:pt x="101" y="45"/>
                    </a:lnTo>
                    <a:lnTo>
                      <a:pt x="104" y="41"/>
                    </a:lnTo>
                    <a:lnTo>
                      <a:pt x="108" y="41"/>
                    </a:lnTo>
                    <a:close/>
                    <a:moveTo>
                      <a:pt x="86" y="101"/>
                    </a:moveTo>
                    <a:lnTo>
                      <a:pt x="93" y="97"/>
                    </a:lnTo>
                    <a:lnTo>
                      <a:pt x="97" y="93"/>
                    </a:lnTo>
                    <a:lnTo>
                      <a:pt x="101" y="75"/>
                    </a:lnTo>
                    <a:lnTo>
                      <a:pt x="104" y="60"/>
                    </a:lnTo>
                    <a:lnTo>
                      <a:pt x="101" y="71"/>
                    </a:lnTo>
                    <a:lnTo>
                      <a:pt x="97" y="82"/>
                    </a:lnTo>
                    <a:lnTo>
                      <a:pt x="90" y="90"/>
                    </a:lnTo>
                    <a:lnTo>
                      <a:pt x="82" y="97"/>
                    </a:lnTo>
                    <a:lnTo>
                      <a:pt x="86" y="97"/>
                    </a:lnTo>
                    <a:lnTo>
                      <a:pt x="86" y="101"/>
                    </a:lnTo>
                    <a:close/>
                  </a:path>
                </a:pathLst>
              </a:custGeom>
              <a:solidFill>
                <a:srgbClr val="AD63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21" name="Freeform 714"/>
              <p:cNvSpPr>
                <a:spLocks noEditPoints="1"/>
              </p:cNvSpPr>
              <p:nvPr/>
            </p:nvSpPr>
            <p:spPr bwMode="auto">
              <a:xfrm>
                <a:off x="4319" y="792"/>
                <a:ext cx="100" cy="104"/>
              </a:xfrm>
              <a:custGeom>
                <a:avLst/>
                <a:gdLst>
                  <a:gd name="T0" fmla="*/ 100 w 100"/>
                  <a:gd name="T1" fmla="*/ 37 h 104"/>
                  <a:gd name="T2" fmla="*/ 93 w 100"/>
                  <a:gd name="T3" fmla="*/ 22 h 104"/>
                  <a:gd name="T4" fmla="*/ 82 w 100"/>
                  <a:gd name="T5" fmla="*/ 11 h 104"/>
                  <a:gd name="T6" fmla="*/ 67 w 100"/>
                  <a:gd name="T7" fmla="*/ 4 h 104"/>
                  <a:gd name="T8" fmla="*/ 52 w 100"/>
                  <a:gd name="T9" fmla="*/ 0 h 104"/>
                  <a:gd name="T10" fmla="*/ 41 w 100"/>
                  <a:gd name="T11" fmla="*/ 0 h 104"/>
                  <a:gd name="T12" fmla="*/ 30 w 100"/>
                  <a:gd name="T13" fmla="*/ 4 h 104"/>
                  <a:gd name="T14" fmla="*/ 22 w 100"/>
                  <a:gd name="T15" fmla="*/ 8 h 104"/>
                  <a:gd name="T16" fmla="*/ 15 w 100"/>
                  <a:gd name="T17" fmla="*/ 15 h 104"/>
                  <a:gd name="T18" fmla="*/ 8 w 100"/>
                  <a:gd name="T19" fmla="*/ 22 h 104"/>
                  <a:gd name="T20" fmla="*/ 4 w 100"/>
                  <a:gd name="T21" fmla="*/ 30 h 104"/>
                  <a:gd name="T22" fmla="*/ 0 w 100"/>
                  <a:gd name="T23" fmla="*/ 41 h 104"/>
                  <a:gd name="T24" fmla="*/ 0 w 100"/>
                  <a:gd name="T25" fmla="*/ 52 h 104"/>
                  <a:gd name="T26" fmla="*/ 0 w 100"/>
                  <a:gd name="T27" fmla="*/ 63 h 104"/>
                  <a:gd name="T28" fmla="*/ 4 w 100"/>
                  <a:gd name="T29" fmla="*/ 71 h 104"/>
                  <a:gd name="T30" fmla="*/ 8 w 100"/>
                  <a:gd name="T31" fmla="*/ 78 h 104"/>
                  <a:gd name="T32" fmla="*/ 15 w 100"/>
                  <a:gd name="T33" fmla="*/ 86 h 104"/>
                  <a:gd name="T34" fmla="*/ 30 w 100"/>
                  <a:gd name="T35" fmla="*/ 97 h 104"/>
                  <a:gd name="T36" fmla="*/ 48 w 100"/>
                  <a:gd name="T37" fmla="*/ 104 h 104"/>
                  <a:gd name="T38" fmla="*/ 48 w 100"/>
                  <a:gd name="T39" fmla="*/ 101 h 104"/>
                  <a:gd name="T40" fmla="*/ 48 w 100"/>
                  <a:gd name="T41" fmla="*/ 97 h 104"/>
                  <a:gd name="T42" fmla="*/ 34 w 100"/>
                  <a:gd name="T43" fmla="*/ 93 h 104"/>
                  <a:gd name="T44" fmla="*/ 19 w 100"/>
                  <a:gd name="T45" fmla="*/ 82 h 104"/>
                  <a:gd name="T46" fmla="*/ 11 w 100"/>
                  <a:gd name="T47" fmla="*/ 67 h 104"/>
                  <a:gd name="T48" fmla="*/ 8 w 100"/>
                  <a:gd name="T49" fmla="*/ 52 h 104"/>
                  <a:gd name="T50" fmla="*/ 11 w 100"/>
                  <a:gd name="T51" fmla="*/ 34 h 104"/>
                  <a:gd name="T52" fmla="*/ 19 w 100"/>
                  <a:gd name="T53" fmla="*/ 19 h 104"/>
                  <a:gd name="T54" fmla="*/ 34 w 100"/>
                  <a:gd name="T55" fmla="*/ 11 h 104"/>
                  <a:gd name="T56" fmla="*/ 52 w 100"/>
                  <a:gd name="T57" fmla="*/ 8 h 104"/>
                  <a:gd name="T58" fmla="*/ 67 w 100"/>
                  <a:gd name="T59" fmla="*/ 11 h 104"/>
                  <a:gd name="T60" fmla="*/ 78 w 100"/>
                  <a:gd name="T61" fmla="*/ 15 h 104"/>
                  <a:gd name="T62" fmla="*/ 89 w 100"/>
                  <a:gd name="T63" fmla="*/ 26 h 104"/>
                  <a:gd name="T64" fmla="*/ 93 w 100"/>
                  <a:gd name="T65" fmla="*/ 41 h 104"/>
                  <a:gd name="T66" fmla="*/ 97 w 100"/>
                  <a:gd name="T67" fmla="*/ 41 h 104"/>
                  <a:gd name="T68" fmla="*/ 100 w 100"/>
                  <a:gd name="T69" fmla="*/ 37 h 104"/>
                  <a:gd name="T70" fmla="*/ 82 w 100"/>
                  <a:gd name="T71" fmla="*/ 93 h 104"/>
                  <a:gd name="T72" fmla="*/ 89 w 100"/>
                  <a:gd name="T73" fmla="*/ 89 h 104"/>
                  <a:gd name="T74" fmla="*/ 93 w 100"/>
                  <a:gd name="T75" fmla="*/ 82 h 104"/>
                  <a:gd name="T76" fmla="*/ 97 w 100"/>
                  <a:gd name="T77" fmla="*/ 71 h 104"/>
                  <a:gd name="T78" fmla="*/ 100 w 100"/>
                  <a:gd name="T79" fmla="*/ 63 h 104"/>
                  <a:gd name="T80" fmla="*/ 100 w 100"/>
                  <a:gd name="T81" fmla="*/ 52 h 104"/>
                  <a:gd name="T82" fmla="*/ 97 w 100"/>
                  <a:gd name="T83" fmla="*/ 48 h 104"/>
                  <a:gd name="T84" fmla="*/ 97 w 100"/>
                  <a:gd name="T85" fmla="*/ 48 h 104"/>
                  <a:gd name="T86" fmla="*/ 97 w 100"/>
                  <a:gd name="T87" fmla="*/ 52 h 104"/>
                  <a:gd name="T88" fmla="*/ 93 w 100"/>
                  <a:gd name="T89" fmla="*/ 63 h 104"/>
                  <a:gd name="T90" fmla="*/ 89 w 100"/>
                  <a:gd name="T91" fmla="*/ 74 h 104"/>
                  <a:gd name="T92" fmla="*/ 86 w 100"/>
                  <a:gd name="T93" fmla="*/ 82 h 104"/>
                  <a:gd name="T94" fmla="*/ 74 w 100"/>
                  <a:gd name="T95" fmla="*/ 89 h 104"/>
                  <a:gd name="T96" fmla="*/ 78 w 100"/>
                  <a:gd name="T97" fmla="*/ 93 h 104"/>
                  <a:gd name="T98" fmla="*/ 82 w 100"/>
                  <a:gd name="T99" fmla="*/ 93 h 10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0"/>
                  <a:gd name="T151" fmla="*/ 0 h 104"/>
                  <a:gd name="T152" fmla="*/ 100 w 100"/>
                  <a:gd name="T153" fmla="*/ 104 h 10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0" h="104">
                    <a:moveTo>
                      <a:pt x="100" y="37"/>
                    </a:moveTo>
                    <a:lnTo>
                      <a:pt x="93" y="22"/>
                    </a:lnTo>
                    <a:lnTo>
                      <a:pt x="82" y="11"/>
                    </a:lnTo>
                    <a:lnTo>
                      <a:pt x="67" y="4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5" y="15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41"/>
                    </a:lnTo>
                    <a:lnTo>
                      <a:pt x="0" y="52"/>
                    </a:lnTo>
                    <a:lnTo>
                      <a:pt x="0" y="63"/>
                    </a:lnTo>
                    <a:lnTo>
                      <a:pt x="4" y="71"/>
                    </a:lnTo>
                    <a:lnTo>
                      <a:pt x="8" y="78"/>
                    </a:lnTo>
                    <a:lnTo>
                      <a:pt x="15" y="86"/>
                    </a:lnTo>
                    <a:lnTo>
                      <a:pt x="30" y="97"/>
                    </a:lnTo>
                    <a:lnTo>
                      <a:pt x="48" y="104"/>
                    </a:lnTo>
                    <a:lnTo>
                      <a:pt x="48" y="101"/>
                    </a:lnTo>
                    <a:lnTo>
                      <a:pt x="48" y="97"/>
                    </a:lnTo>
                    <a:lnTo>
                      <a:pt x="34" y="93"/>
                    </a:lnTo>
                    <a:lnTo>
                      <a:pt x="19" y="82"/>
                    </a:lnTo>
                    <a:lnTo>
                      <a:pt x="11" y="67"/>
                    </a:lnTo>
                    <a:lnTo>
                      <a:pt x="8" y="52"/>
                    </a:lnTo>
                    <a:lnTo>
                      <a:pt x="11" y="34"/>
                    </a:lnTo>
                    <a:lnTo>
                      <a:pt x="19" y="19"/>
                    </a:lnTo>
                    <a:lnTo>
                      <a:pt x="34" y="11"/>
                    </a:lnTo>
                    <a:lnTo>
                      <a:pt x="52" y="8"/>
                    </a:lnTo>
                    <a:lnTo>
                      <a:pt x="67" y="11"/>
                    </a:lnTo>
                    <a:lnTo>
                      <a:pt x="78" y="15"/>
                    </a:lnTo>
                    <a:lnTo>
                      <a:pt x="89" y="26"/>
                    </a:lnTo>
                    <a:lnTo>
                      <a:pt x="93" y="41"/>
                    </a:lnTo>
                    <a:lnTo>
                      <a:pt x="97" y="41"/>
                    </a:lnTo>
                    <a:lnTo>
                      <a:pt x="100" y="37"/>
                    </a:lnTo>
                    <a:close/>
                    <a:moveTo>
                      <a:pt x="82" y="93"/>
                    </a:moveTo>
                    <a:lnTo>
                      <a:pt x="89" y="89"/>
                    </a:lnTo>
                    <a:lnTo>
                      <a:pt x="93" y="82"/>
                    </a:lnTo>
                    <a:lnTo>
                      <a:pt x="97" y="71"/>
                    </a:lnTo>
                    <a:lnTo>
                      <a:pt x="100" y="63"/>
                    </a:lnTo>
                    <a:lnTo>
                      <a:pt x="100" y="52"/>
                    </a:lnTo>
                    <a:lnTo>
                      <a:pt x="97" y="48"/>
                    </a:lnTo>
                    <a:lnTo>
                      <a:pt x="97" y="52"/>
                    </a:lnTo>
                    <a:lnTo>
                      <a:pt x="93" y="63"/>
                    </a:lnTo>
                    <a:lnTo>
                      <a:pt x="89" y="74"/>
                    </a:lnTo>
                    <a:lnTo>
                      <a:pt x="86" y="82"/>
                    </a:lnTo>
                    <a:lnTo>
                      <a:pt x="74" y="89"/>
                    </a:lnTo>
                    <a:lnTo>
                      <a:pt x="78" y="93"/>
                    </a:lnTo>
                    <a:lnTo>
                      <a:pt x="82" y="93"/>
                    </a:lnTo>
                    <a:close/>
                  </a:path>
                </a:pathLst>
              </a:custGeom>
              <a:solidFill>
                <a:srgbClr val="AD63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22" name="Freeform 715"/>
              <p:cNvSpPr>
                <a:spLocks noEditPoints="1"/>
              </p:cNvSpPr>
              <p:nvPr/>
            </p:nvSpPr>
            <p:spPr bwMode="auto">
              <a:xfrm>
                <a:off x="4323" y="796"/>
                <a:ext cx="96" cy="97"/>
              </a:xfrm>
              <a:custGeom>
                <a:avLst/>
                <a:gdLst>
                  <a:gd name="T0" fmla="*/ 93 w 96"/>
                  <a:gd name="T1" fmla="*/ 37 h 97"/>
                  <a:gd name="T2" fmla="*/ 89 w 96"/>
                  <a:gd name="T3" fmla="*/ 22 h 97"/>
                  <a:gd name="T4" fmla="*/ 78 w 96"/>
                  <a:gd name="T5" fmla="*/ 11 h 97"/>
                  <a:gd name="T6" fmla="*/ 63 w 96"/>
                  <a:gd name="T7" fmla="*/ 4 h 97"/>
                  <a:gd name="T8" fmla="*/ 48 w 96"/>
                  <a:gd name="T9" fmla="*/ 0 h 97"/>
                  <a:gd name="T10" fmla="*/ 30 w 96"/>
                  <a:gd name="T11" fmla="*/ 4 h 97"/>
                  <a:gd name="T12" fmla="*/ 15 w 96"/>
                  <a:gd name="T13" fmla="*/ 15 h 97"/>
                  <a:gd name="T14" fmla="*/ 4 w 96"/>
                  <a:gd name="T15" fmla="*/ 30 h 97"/>
                  <a:gd name="T16" fmla="*/ 0 w 96"/>
                  <a:gd name="T17" fmla="*/ 48 h 97"/>
                  <a:gd name="T18" fmla="*/ 4 w 96"/>
                  <a:gd name="T19" fmla="*/ 67 h 97"/>
                  <a:gd name="T20" fmla="*/ 11 w 96"/>
                  <a:gd name="T21" fmla="*/ 82 h 97"/>
                  <a:gd name="T22" fmla="*/ 26 w 96"/>
                  <a:gd name="T23" fmla="*/ 93 h 97"/>
                  <a:gd name="T24" fmla="*/ 44 w 96"/>
                  <a:gd name="T25" fmla="*/ 97 h 97"/>
                  <a:gd name="T26" fmla="*/ 44 w 96"/>
                  <a:gd name="T27" fmla="*/ 93 h 97"/>
                  <a:gd name="T28" fmla="*/ 44 w 96"/>
                  <a:gd name="T29" fmla="*/ 89 h 97"/>
                  <a:gd name="T30" fmla="*/ 30 w 96"/>
                  <a:gd name="T31" fmla="*/ 85 h 97"/>
                  <a:gd name="T32" fmla="*/ 18 w 96"/>
                  <a:gd name="T33" fmla="*/ 74 h 97"/>
                  <a:gd name="T34" fmla="*/ 11 w 96"/>
                  <a:gd name="T35" fmla="*/ 63 h 97"/>
                  <a:gd name="T36" fmla="*/ 7 w 96"/>
                  <a:gd name="T37" fmla="*/ 48 h 97"/>
                  <a:gd name="T38" fmla="*/ 11 w 96"/>
                  <a:gd name="T39" fmla="*/ 33 h 97"/>
                  <a:gd name="T40" fmla="*/ 18 w 96"/>
                  <a:gd name="T41" fmla="*/ 18 h 97"/>
                  <a:gd name="T42" fmla="*/ 30 w 96"/>
                  <a:gd name="T43" fmla="*/ 11 h 97"/>
                  <a:gd name="T44" fmla="*/ 48 w 96"/>
                  <a:gd name="T45" fmla="*/ 7 h 97"/>
                  <a:gd name="T46" fmla="*/ 63 w 96"/>
                  <a:gd name="T47" fmla="*/ 11 h 97"/>
                  <a:gd name="T48" fmla="*/ 74 w 96"/>
                  <a:gd name="T49" fmla="*/ 15 h 97"/>
                  <a:gd name="T50" fmla="*/ 82 w 96"/>
                  <a:gd name="T51" fmla="*/ 26 h 97"/>
                  <a:gd name="T52" fmla="*/ 85 w 96"/>
                  <a:gd name="T53" fmla="*/ 41 h 97"/>
                  <a:gd name="T54" fmla="*/ 89 w 96"/>
                  <a:gd name="T55" fmla="*/ 37 h 97"/>
                  <a:gd name="T56" fmla="*/ 93 w 96"/>
                  <a:gd name="T57" fmla="*/ 37 h 97"/>
                  <a:gd name="T58" fmla="*/ 74 w 96"/>
                  <a:gd name="T59" fmla="*/ 89 h 97"/>
                  <a:gd name="T60" fmla="*/ 82 w 96"/>
                  <a:gd name="T61" fmla="*/ 82 h 97"/>
                  <a:gd name="T62" fmla="*/ 89 w 96"/>
                  <a:gd name="T63" fmla="*/ 74 h 97"/>
                  <a:gd name="T64" fmla="*/ 93 w 96"/>
                  <a:gd name="T65" fmla="*/ 63 h 97"/>
                  <a:gd name="T66" fmla="*/ 96 w 96"/>
                  <a:gd name="T67" fmla="*/ 52 h 97"/>
                  <a:gd name="T68" fmla="*/ 93 w 96"/>
                  <a:gd name="T69" fmla="*/ 44 h 97"/>
                  <a:gd name="T70" fmla="*/ 89 w 96"/>
                  <a:gd name="T71" fmla="*/ 41 h 97"/>
                  <a:gd name="T72" fmla="*/ 89 w 96"/>
                  <a:gd name="T73" fmla="*/ 44 h 97"/>
                  <a:gd name="T74" fmla="*/ 89 w 96"/>
                  <a:gd name="T75" fmla="*/ 48 h 97"/>
                  <a:gd name="T76" fmla="*/ 85 w 96"/>
                  <a:gd name="T77" fmla="*/ 59 h 97"/>
                  <a:gd name="T78" fmla="*/ 82 w 96"/>
                  <a:gd name="T79" fmla="*/ 67 h 97"/>
                  <a:gd name="T80" fmla="*/ 78 w 96"/>
                  <a:gd name="T81" fmla="*/ 74 h 97"/>
                  <a:gd name="T82" fmla="*/ 70 w 96"/>
                  <a:gd name="T83" fmla="*/ 82 h 97"/>
                  <a:gd name="T84" fmla="*/ 70 w 96"/>
                  <a:gd name="T85" fmla="*/ 85 h 97"/>
                  <a:gd name="T86" fmla="*/ 74 w 96"/>
                  <a:gd name="T87" fmla="*/ 89 h 9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6"/>
                  <a:gd name="T133" fmla="*/ 0 h 97"/>
                  <a:gd name="T134" fmla="*/ 96 w 96"/>
                  <a:gd name="T135" fmla="*/ 97 h 9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6" h="97">
                    <a:moveTo>
                      <a:pt x="93" y="37"/>
                    </a:moveTo>
                    <a:lnTo>
                      <a:pt x="89" y="22"/>
                    </a:lnTo>
                    <a:lnTo>
                      <a:pt x="78" y="11"/>
                    </a:lnTo>
                    <a:lnTo>
                      <a:pt x="63" y="4"/>
                    </a:lnTo>
                    <a:lnTo>
                      <a:pt x="48" y="0"/>
                    </a:lnTo>
                    <a:lnTo>
                      <a:pt x="30" y="4"/>
                    </a:lnTo>
                    <a:lnTo>
                      <a:pt x="15" y="15"/>
                    </a:lnTo>
                    <a:lnTo>
                      <a:pt x="4" y="30"/>
                    </a:lnTo>
                    <a:lnTo>
                      <a:pt x="0" y="48"/>
                    </a:lnTo>
                    <a:lnTo>
                      <a:pt x="4" y="67"/>
                    </a:lnTo>
                    <a:lnTo>
                      <a:pt x="11" y="82"/>
                    </a:lnTo>
                    <a:lnTo>
                      <a:pt x="26" y="93"/>
                    </a:lnTo>
                    <a:lnTo>
                      <a:pt x="44" y="97"/>
                    </a:lnTo>
                    <a:lnTo>
                      <a:pt x="44" y="93"/>
                    </a:lnTo>
                    <a:lnTo>
                      <a:pt x="44" y="89"/>
                    </a:lnTo>
                    <a:lnTo>
                      <a:pt x="30" y="85"/>
                    </a:lnTo>
                    <a:lnTo>
                      <a:pt x="18" y="74"/>
                    </a:lnTo>
                    <a:lnTo>
                      <a:pt x="11" y="63"/>
                    </a:lnTo>
                    <a:lnTo>
                      <a:pt x="7" y="48"/>
                    </a:lnTo>
                    <a:lnTo>
                      <a:pt x="11" y="33"/>
                    </a:lnTo>
                    <a:lnTo>
                      <a:pt x="18" y="18"/>
                    </a:lnTo>
                    <a:lnTo>
                      <a:pt x="30" y="11"/>
                    </a:lnTo>
                    <a:lnTo>
                      <a:pt x="48" y="7"/>
                    </a:lnTo>
                    <a:lnTo>
                      <a:pt x="63" y="11"/>
                    </a:lnTo>
                    <a:lnTo>
                      <a:pt x="74" y="15"/>
                    </a:lnTo>
                    <a:lnTo>
                      <a:pt x="82" y="26"/>
                    </a:lnTo>
                    <a:lnTo>
                      <a:pt x="85" y="41"/>
                    </a:lnTo>
                    <a:lnTo>
                      <a:pt x="89" y="37"/>
                    </a:lnTo>
                    <a:lnTo>
                      <a:pt x="93" y="37"/>
                    </a:lnTo>
                    <a:close/>
                    <a:moveTo>
                      <a:pt x="74" y="89"/>
                    </a:moveTo>
                    <a:lnTo>
                      <a:pt x="82" y="82"/>
                    </a:lnTo>
                    <a:lnTo>
                      <a:pt x="89" y="74"/>
                    </a:lnTo>
                    <a:lnTo>
                      <a:pt x="93" y="63"/>
                    </a:lnTo>
                    <a:lnTo>
                      <a:pt x="96" y="52"/>
                    </a:lnTo>
                    <a:lnTo>
                      <a:pt x="93" y="44"/>
                    </a:lnTo>
                    <a:lnTo>
                      <a:pt x="89" y="41"/>
                    </a:lnTo>
                    <a:lnTo>
                      <a:pt x="89" y="44"/>
                    </a:lnTo>
                    <a:lnTo>
                      <a:pt x="89" y="48"/>
                    </a:lnTo>
                    <a:lnTo>
                      <a:pt x="85" y="59"/>
                    </a:lnTo>
                    <a:lnTo>
                      <a:pt x="82" y="67"/>
                    </a:lnTo>
                    <a:lnTo>
                      <a:pt x="78" y="74"/>
                    </a:lnTo>
                    <a:lnTo>
                      <a:pt x="70" y="82"/>
                    </a:lnTo>
                    <a:lnTo>
                      <a:pt x="70" y="85"/>
                    </a:lnTo>
                    <a:lnTo>
                      <a:pt x="74" y="89"/>
                    </a:lnTo>
                    <a:close/>
                  </a:path>
                </a:pathLst>
              </a:custGeom>
              <a:solidFill>
                <a:srgbClr val="AE6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23" name="Freeform 716"/>
              <p:cNvSpPr>
                <a:spLocks noEditPoints="1"/>
              </p:cNvSpPr>
              <p:nvPr/>
            </p:nvSpPr>
            <p:spPr bwMode="auto">
              <a:xfrm>
                <a:off x="4327" y="800"/>
                <a:ext cx="89" cy="89"/>
              </a:xfrm>
              <a:custGeom>
                <a:avLst/>
                <a:gdLst>
                  <a:gd name="T0" fmla="*/ 89 w 89"/>
                  <a:gd name="T1" fmla="*/ 44 h 89"/>
                  <a:gd name="T2" fmla="*/ 89 w 89"/>
                  <a:gd name="T3" fmla="*/ 40 h 89"/>
                  <a:gd name="T4" fmla="*/ 89 w 89"/>
                  <a:gd name="T5" fmla="*/ 40 h 89"/>
                  <a:gd name="T6" fmla="*/ 85 w 89"/>
                  <a:gd name="T7" fmla="*/ 37 h 89"/>
                  <a:gd name="T8" fmla="*/ 81 w 89"/>
                  <a:gd name="T9" fmla="*/ 37 h 89"/>
                  <a:gd name="T10" fmla="*/ 81 w 89"/>
                  <a:gd name="T11" fmla="*/ 40 h 89"/>
                  <a:gd name="T12" fmla="*/ 81 w 89"/>
                  <a:gd name="T13" fmla="*/ 44 h 89"/>
                  <a:gd name="T14" fmla="*/ 78 w 89"/>
                  <a:gd name="T15" fmla="*/ 52 h 89"/>
                  <a:gd name="T16" fmla="*/ 74 w 89"/>
                  <a:gd name="T17" fmla="*/ 63 h 89"/>
                  <a:gd name="T18" fmla="*/ 70 w 89"/>
                  <a:gd name="T19" fmla="*/ 70 h 89"/>
                  <a:gd name="T20" fmla="*/ 63 w 89"/>
                  <a:gd name="T21" fmla="*/ 74 h 89"/>
                  <a:gd name="T22" fmla="*/ 66 w 89"/>
                  <a:gd name="T23" fmla="*/ 78 h 89"/>
                  <a:gd name="T24" fmla="*/ 66 w 89"/>
                  <a:gd name="T25" fmla="*/ 81 h 89"/>
                  <a:gd name="T26" fmla="*/ 78 w 89"/>
                  <a:gd name="T27" fmla="*/ 74 h 89"/>
                  <a:gd name="T28" fmla="*/ 81 w 89"/>
                  <a:gd name="T29" fmla="*/ 66 h 89"/>
                  <a:gd name="T30" fmla="*/ 85 w 89"/>
                  <a:gd name="T31" fmla="*/ 55 h 89"/>
                  <a:gd name="T32" fmla="*/ 89 w 89"/>
                  <a:gd name="T33" fmla="*/ 44 h 89"/>
                  <a:gd name="T34" fmla="*/ 85 w 89"/>
                  <a:gd name="T35" fmla="*/ 33 h 89"/>
                  <a:gd name="T36" fmla="*/ 81 w 89"/>
                  <a:gd name="T37" fmla="*/ 18 h 89"/>
                  <a:gd name="T38" fmla="*/ 70 w 89"/>
                  <a:gd name="T39" fmla="*/ 7 h 89"/>
                  <a:gd name="T40" fmla="*/ 59 w 89"/>
                  <a:gd name="T41" fmla="*/ 3 h 89"/>
                  <a:gd name="T42" fmla="*/ 44 w 89"/>
                  <a:gd name="T43" fmla="*/ 0 h 89"/>
                  <a:gd name="T44" fmla="*/ 26 w 89"/>
                  <a:gd name="T45" fmla="*/ 3 h 89"/>
                  <a:gd name="T46" fmla="*/ 11 w 89"/>
                  <a:gd name="T47" fmla="*/ 11 h 89"/>
                  <a:gd name="T48" fmla="*/ 3 w 89"/>
                  <a:gd name="T49" fmla="*/ 26 h 89"/>
                  <a:gd name="T50" fmla="*/ 0 w 89"/>
                  <a:gd name="T51" fmla="*/ 44 h 89"/>
                  <a:gd name="T52" fmla="*/ 3 w 89"/>
                  <a:gd name="T53" fmla="*/ 59 h 89"/>
                  <a:gd name="T54" fmla="*/ 11 w 89"/>
                  <a:gd name="T55" fmla="*/ 74 h 89"/>
                  <a:gd name="T56" fmla="*/ 26 w 89"/>
                  <a:gd name="T57" fmla="*/ 85 h 89"/>
                  <a:gd name="T58" fmla="*/ 40 w 89"/>
                  <a:gd name="T59" fmla="*/ 89 h 89"/>
                  <a:gd name="T60" fmla="*/ 40 w 89"/>
                  <a:gd name="T61" fmla="*/ 85 h 89"/>
                  <a:gd name="T62" fmla="*/ 40 w 89"/>
                  <a:gd name="T63" fmla="*/ 81 h 89"/>
                  <a:gd name="T64" fmla="*/ 26 w 89"/>
                  <a:gd name="T65" fmla="*/ 78 h 89"/>
                  <a:gd name="T66" fmla="*/ 14 w 89"/>
                  <a:gd name="T67" fmla="*/ 70 h 89"/>
                  <a:gd name="T68" fmla="*/ 7 w 89"/>
                  <a:gd name="T69" fmla="*/ 55 h 89"/>
                  <a:gd name="T70" fmla="*/ 7 w 89"/>
                  <a:gd name="T71" fmla="*/ 44 h 89"/>
                  <a:gd name="T72" fmla="*/ 11 w 89"/>
                  <a:gd name="T73" fmla="*/ 29 h 89"/>
                  <a:gd name="T74" fmla="*/ 18 w 89"/>
                  <a:gd name="T75" fmla="*/ 18 h 89"/>
                  <a:gd name="T76" fmla="*/ 29 w 89"/>
                  <a:gd name="T77" fmla="*/ 11 h 89"/>
                  <a:gd name="T78" fmla="*/ 44 w 89"/>
                  <a:gd name="T79" fmla="*/ 7 h 89"/>
                  <a:gd name="T80" fmla="*/ 55 w 89"/>
                  <a:gd name="T81" fmla="*/ 7 h 89"/>
                  <a:gd name="T82" fmla="*/ 66 w 89"/>
                  <a:gd name="T83" fmla="*/ 14 h 89"/>
                  <a:gd name="T84" fmla="*/ 74 w 89"/>
                  <a:gd name="T85" fmla="*/ 26 h 89"/>
                  <a:gd name="T86" fmla="*/ 81 w 89"/>
                  <a:gd name="T87" fmla="*/ 37 h 89"/>
                  <a:gd name="T88" fmla="*/ 81 w 89"/>
                  <a:gd name="T89" fmla="*/ 37 h 89"/>
                  <a:gd name="T90" fmla="*/ 85 w 89"/>
                  <a:gd name="T91" fmla="*/ 33 h 8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9"/>
                  <a:gd name="T139" fmla="*/ 0 h 89"/>
                  <a:gd name="T140" fmla="*/ 89 w 89"/>
                  <a:gd name="T141" fmla="*/ 89 h 8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9" h="89">
                    <a:moveTo>
                      <a:pt x="89" y="44"/>
                    </a:moveTo>
                    <a:lnTo>
                      <a:pt x="89" y="40"/>
                    </a:lnTo>
                    <a:lnTo>
                      <a:pt x="85" y="37"/>
                    </a:lnTo>
                    <a:lnTo>
                      <a:pt x="81" y="37"/>
                    </a:lnTo>
                    <a:lnTo>
                      <a:pt x="81" y="40"/>
                    </a:lnTo>
                    <a:lnTo>
                      <a:pt x="81" y="44"/>
                    </a:lnTo>
                    <a:lnTo>
                      <a:pt x="78" y="52"/>
                    </a:lnTo>
                    <a:lnTo>
                      <a:pt x="74" y="63"/>
                    </a:lnTo>
                    <a:lnTo>
                      <a:pt x="70" y="70"/>
                    </a:lnTo>
                    <a:lnTo>
                      <a:pt x="63" y="74"/>
                    </a:lnTo>
                    <a:lnTo>
                      <a:pt x="66" y="78"/>
                    </a:lnTo>
                    <a:lnTo>
                      <a:pt x="66" y="81"/>
                    </a:lnTo>
                    <a:lnTo>
                      <a:pt x="78" y="74"/>
                    </a:lnTo>
                    <a:lnTo>
                      <a:pt x="81" y="66"/>
                    </a:lnTo>
                    <a:lnTo>
                      <a:pt x="85" y="55"/>
                    </a:lnTo>
                    <a:lnTo>
                      <a:pt x="89" y="44"/>
                    </a:lnTo>
                    <a:close/>
                    <a:moveTo>
                      <a:pt x="85" y="33"/>
                    </a:moveTo>
                    <a:lnTo>
                      <a:pt x="81" y="18"/>
                    </a:lnTo>
                    <a:lnTo>
                      <a:pt x="70" y="7"/>
                    </a:lnTo>
                    <a:lnTo>
                      <a:pt x="59" y="3"/>
                    </a:lnTo>
                    <a:lnTo>
                      <a:pt x="44" y="0"/>
                    </a:lnTo>
                    <a:lnTo>
                      <a:pt x="26" y="3"/>
                    </a:lnTo>
                    <a:lnTo>
                      <a:pt x="11" y="11"/>
                    </a:lnTo>
                    <a:lnTo>
                      <a:pt x="3" y="26"/>
                    </a:lnTo>
                    <a:lnTo>
                      <a:pt x="0" y="44"/>
                    </a:lnTo>
                    <a:lnTo>
                      <a:pt x="3" y="59"/>
                    </a:lnTo>
                    <a:lnTo>
                      <a:pt x="11" y="74"/>
                    </a:lnTo>
                    <a:lnTo>
                      <a:pt x="26" y="85"/>
                    </a:lnTo>
                    <a:lnTo>
                      <a:pt x="40" y="89"/>
                    </a:lnTo>
                    <a:lnTo>
                      <a:pt x="40" y="85"/>
                    </a:lnTo>
                    <a:lnTo>
                      <a:pt x="40" y="81"/>
                    </a:lnTo>
                    <a:lnTo>
                      <a:pt x="26" y="78"/>
                    </a:lnTo>
                    <a:lnTo>
                      <a:pt x="14" y="70"/>
                    </a:lnTo>
                    <a:lnTo>
                      <a:pt x="7" y="55"/>
                    </a:lnTo>
                    <a:lnTo>
                      <a:pt x="7" y="44"/>
                    </a:lnTo>
                    <a:lnTo>
                      <a:pt x="11" y="29"/>
                    </a:lnTo>
                    <a:lnTo>
                      <a:pt x="18" y="18"/>
                    </a:lnTo>
                    <a:lnTo>
                      <a:pt x="29" y="11"/>
                    </a:lnTo>
                    <a:lnTo>
                      <a:pt x="44" y="7"/>
                    </a:lnTo>
                    <a:lnTo>
                      <a:pt x="55" y="7"/>
                    </a:lnTo>
                    <a:lnTo>
                      <a:pt x="66" y="14"/>
                    </a:lnTo>
                    <a:lnTo>
                      <a:pt x="74" y="26"/>
                    </a:lnTo>
                    <a:lnTo>
                      <a:pt x="81" y="37"/>
                    </a:lnTo>
                    <a:lnTo>
                      <a:pt x="85" y="33"/>
                    </a:lnTo>
                    <a:close/>
                  </a:path>
                </a:pathLst>
              </a:custGeom>
              <a:solidFill>
                <a:srgbClr val="AF64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24" name="Freeform 717"/>
              <p:cNvSpPr>
                <a:spLocks/>
              </p:cNvSpPr>
              <p:nvPr/>
            </p:nvSpPr>
            <p:spPr bwMode="auto">
              <a:xfrm>
                <a:off x="4330" y="803"/>
                <a:ext cx="82" cy="82"/>
              </a:xfrm>
              <a:custGeom>
                <a:avLst/>
                <a:gdLst>
                  <a:gd name="T0" fmla="*/ 82 w 82"/>
                  <a:gd name="T1" fmla="*/ 41 h 82"/>
                  <a:gd name="T2" fmla="*/ 82 w 82"/>
                  <a:gd name="T3" fmla="*/ 37 h 82"/>
                  <a:gd name="T4" fmla="*/ 82 w 82"/>
                  <a:gd name="T5" fmla="*/ 34 h 82"/>
                  <a:gd name="T6" fmla="*/ 78 w 82"/>
                  <a:gd name="T7" fmla="*/ 34 h 82"/>
                  <a:gd name="T8" fmla="*/ 75 w 82"/>
                  <a:gd name="T9" fmla="*/ 34 h 82"/>
                  <a:gd name="T10" fmla="*/ 78 w 82"/>
                  <a:gd name="T11" fmla="*/ 34 h 82"/>
                  <a:gd name="T12" fmla="*/ 78 w 82"/>
                  <a:gd name="T13" fmla="*/ 34 h 82"/>
                  <a:gd name="T14" fmla="*/ 75 w 82"/>
                  <a:gd name="T15" fmla="*/ 19 h 82"/>
                  <a:gd name="T16" fmla="*/ 67 w 82"/>
                  <a:gd name="T17" fmla="*/ 8 h 82"/>
                  <a:gd name="T18" fmla="*/ 56 w 82"/>
                  <a:gd name="T19" fmla="*/ 4 h 82"/>
                  <a:gd name="T20" fmla="*/ 41 w 82"/>
                  <a:gd name="T21" fmla="*/ 0 h 82"/>
                  <a:gd name="T22" fmla="*/ 23 w 82"/>
                  <a:gd name="T23" fmla="*/ 4 h 82"/>
                  <a:gd name="T24" fmla="*/ 11 w 82"/>
                  <a:gd name="T25" fmla="*/ 11 h 82"/>
                  <a:gd name="T26" fmla="*/ 4 w 82"/>
                  <a:gd name="T27" fmla="*/ 26 h 82"/>
                  <a:gd name="T28" fmla="*/ 0 w 82"/>
                  <a:gd name="T29" fmla="*/ 41 h 82"/>
                  <a:gd name="T30" fmla="*/ 4 w 82"/>
                  <a:gd name="T31" fmla="*/ 56 h 82"/>
                  <a:gd name="T32" fmla="*/ 11 w 82"/>
                  <a:gd name="T33" fmla="*/ 67 h 82"/>
                  <a:gd name="T34" fmla="*/ 23 w 82"/>
                  <a:gd name="T35" fmla="*/ 78 h 82"/>
                  <a:gd name="T36" fmla="*/ 37 w 82"/>
                  <a:gd name="T37" fmla="*/ 82 h 82"/>
                  <a:gd name="T38" fmla="*/ 37 w 82"/>
                  <a:gd name="T39" fmla="*/ 78 h 82"/>
                  <a:gd name="T40" fmla="*/ 34 w 82"/>
                  <a:gd name="T41" fmla="*/ 75 h 82"/>
                  <a:gd name="T42" fmla="*/ 30 w 82"/>
                  <a:gd name="T43" fmla="*/ 71 h 82"/>
                  <a:gd name="T44" fmla="*/ 26 w 82"/>
                  <a:gd name="T45" fmla="*/ 71 h 82"/>
                  <a:gd name="T46" fmla="*/ 26 w 82"/>
                  <a:gd name="T47" fmla="*/ 71 h 82"/>
                  <a:gd name="T48" fmla="*/ 23 w 82"/>
                  <a:gd name="T49" fmla="*/ 71 h 82"/>
                  <a:gd name="T50" fmla="*/ 26 w 82"/>
                  <a:gd name="T51" fmla="*/ 71 h 82"/>
                  <a:gd name="T52" fmla="*/ 19 w 82"/>
                  <a:gd name="T53" fmla="*/ 63 h 82"/>
                  <a:gd name="T54" fmla="*/ 11 w 82"/>
                  <a:gd name="T55" fmla="*/ 60 h 82"/>
                  <a:gd name="T56" fmla="*/ 8 w 82"/>
                  <a:gd name="T57" fmla="*/ 49 h 82"/>
                  <a:gd name="T58" fmla="*/ 8 w 82"/>
                  <a:gd name="T59" fmla="*/ 41 h 82"/>
                  <a:gd name="T60" fmla="*/ 8 w 82"/>
                  <a:gd name="T61" fmla="*/ 26 h 82"/>
                  <a:gd name="T62" fmla="*/ 15 w 82"/>
                  <a:gd name="T63" fmla="*/ 15 h 82"/>
                  <a:gd name="T64" fmla="*/ 26 w 82"/>
                  <a:gd name="T65" fmla="*/ 11 h 82"/>
                  <a:gd name="T66" fmla="*/ 41 w 82"/>
                  <a:gd name="T67" fmla="*/ 8 h 82"/>
                  <a:gd name="T68" fmla="*/ 52 w 82"/>
                  <a:gd name="T69" fmla="*/ 11 h 82"/>
                  <a:gd name="T70" fmla="*/ 63 w 82"/>
                  <a:gd name="T71" fmla="*/ 15 h 82"/>
                  <a:gd name="T72" fmla="*/ 71 w 82"/>
                  <a:gd name="T73" fmla="*/ 26 h 82"/>
                  <a:gd name="T74" fmla="*/ 75 w 82"/>
                  <a:gd name="T75" fmla="*/ 41 h 82"/>
                  <a:gd name="T76" fmla="*/ 71 w 82"/>
                  <a:gd name="T77" fmla="*/ 49 h 82"/>
                  <a:gd name="T78" fmla="*/ 71 w 82"/>
                  <a:gd name="T79" fmla="*/ 56 h 82"/>
                  <a:gd name="T80" fmla="*/ 63 w 82"/>
                  <a:gd name="T81" fmla="*/ 63 h 82"/>
                  <a:gd name="T82" fmla="*/ 60 w 82"/>
                  <a:gd name="T83" fmla="*/ 67 h 82"/>
                  <a:gd name="T84" fmla="*/ 60 w 82"/>
                  <a:gd name="T85" fmla="*/ 71 h 82"/>
                  <a:gd name="T86" fmla="*/ 63 w 82"/>
                  <a:gd name="T87" fmla="*/ 75 h 82"/>
                  <a:gd name="T88" fmla="*/ 71 w 82"/>
                  <a:gd name="T89" fmla="*/ 67 h 82"/>
                  <a:gd name="T90" fmla="*/ 75 w 82"/>
                  <a:gd name="T91" fmla="*/ 60 h 82"/>
                  <a:gd name="T92" fmla="*/ 78 w 82"/>
                  <a:gd name="T93" fmla="*/ 52 h 82"/>
                  <a:gd name="T94" fmla="*/ 82 w 82"/>
                  <a:gd name="T95" fmla="*/ 41 h 8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2"/>
                  <a:gd name="T145" fmla="*/ 0 h 82"/>
                  <a:gd name="T146" fmla="*/ 82 w 82"/>
                  <a:gd name="T147" fmla="*/ 82 h 8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2" h="82">
                    <a:moveTo>
                      <a:pt x="82" y="41"/>
                    </a:moveTo>
                    <a:lnTo>
                      <a:pt x="82" y="37"/>
                    </a:lnTo>
                    <a:lnTo>
                      <a:pt x="82" y="34"/>
                    </a:lnTo>
                    <a:lnTo>
                      <a:pt x="78" y="34"/>
                    </a:lnTo>
                    <a:lnTo>
                      <a:pt x="75" y="34"/>
                    </a:lnTo>
                    <a:lnTo>
                      <a:pt x="78" y="34"/>
                    </a:lnTo>
                    <a:lnTo>
                      <a:pt x="75" y="19"/>
                    </a:lnTo>
                    <a:lnTo>
                      <a:pt x="67" y="8"/>
                    </a:lnTo>
                    <a:lnTo>
                      <a:pt x="56" y="4"/>
                    </a:lnTo>
                    <a:lnTo>
                      <a:pt x="41" y="0"/>
                    </a:lnTo>
                    <a:lnTo>
                      <a:pt x="23" y="4"/>
                    </a:lnTo>
                    <a:lnTo>
                      <a:pt x="11" y="11"/>
                    </a:lnTo>
                    <a:lnTo>
                      <a:pt x="4" y="26"/>
                    </a:lnTo>
                    <a:lnTo>
                      <a:pt x="0" y="41"/>
                    </a:lnTo>
                    <a:lnTo>
                      <a:pt x="4" y="56"/>
                    </a:lnTo>
                    <a:lnTo>
                      <a:pt x="11" y="67"/>
                    </a:lnTo>
                    <a:lnTo>
                      <a:pt x="23" y="78"/>
                    </a:lnTo>
                    <a:lnTo>
                      <a:pt x="37" y="82"/>
                    </a:lnTo>
                    <a:lnTo>
                      <a:pt x="37" y="78"/>
                    </a:lnTo>
                    <a:lnTo>
                      <a:pt x="34" y="75"/>
                    </a:lnTo>
                    <a:lnTo>
                      <a:pt x="30" y="71"/>
                    </a:lnTo>
                    <a:lnTo>
                      <a:pt x="26" y="71"/>
                    </a:lnTo>
                    <a:lnTo>
                      <a:pt x="23" y="71"/>
                    </a:lnTo>
                    <a:lnTo>
                      <a:pt x="26" y="71"/>
                    </a:lnTo>
                    <a:lnTo>
                      <a:pt x="19" y="63"/>
                    </a:lnTo>
                    <a:lnTo>
                      <a:pt x="11" y="60"/>
                    </a:lnTo>
                    <a:lnTo>
                      <a:pt x="8" y="49"/>
                    </a:lnTo>
                    <a:lnTo>
                      <a:pt x="8" y="41"/>
                    </a:lnTo>
                    <a:lnTo>
                      <a:pt x="8" y="26"/>
                    </a:lnTo>
                    <a:lnTo>
                      <a:pt x="15" y="15"/>
                    </a:lnTo>
                    <a:lnTo>
                      <a:pt x="26" y="11"/>
                    </a:lnTo>
                    <a:lnTo>
                      <a:pt x="41" y="8"/>
                    </a:lnTo>
                    <a:lnTo>
                      <a:pt x="52" y="11"/>
                    </a:lnTo>
                    <a:lnTo>
                      <a:pt x="63" y="15"/>
                    </a:lnTo>
                    <a:lnTo>
                      <a:pt x="71" y="26"/>
                    </a:lnTo>
                    <a:lnTo>
                      <a:pt x="75" y="41"/>
                    </a:lnTo>
                    <a:lnTo>
                      <a:pt x="71" y="49"/>
                    </a:lnTo>
                    <a:lnTo>
                      <a:pt x="71" y="56"/>
                    </a:lnTo>
                    <a:lnTo>
                      <a:pt x="63" y="63"/>
                    </a:lnTo>
                    <a:lnTo>
                      <a:pt x="60" y="67"/>
                    </a:lnTo>
                    <a:lnTo>
                      <a:pt x="60" y="71"/>
                    </a:lnTo>
                    <a:lnTo>
                      <a:pt x="63" y="75"/>
                    </a:lnTo>
                    <a:lnTo>
                      <a:pt x="71" y="67"/>
                    </a:lnTo>
                    <a:lnTo>
                      <a:pt x="75" y="60"/>
                    </a:lnTo>
                    <a:lnTo>
                      <a:pt x="78" y="52"/>
                    </a:lnTo>
                    <a:lnTo>
                      <a:pt x="82" y="41"/>
                    </a:lnTo>
                    <a:close/>
                  </a:path>
                </a:pathLst>
              </a:custGeom>
              <a:solidFill>
                <a:srgbClr val="B06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25" name="Freeform 718"/>
              <p:cNvSpPr>
                <a:spLocks/>
              </p:cNvSpPr>
              <p:nvPr/>
            </p:nvSpPr>
            <p:spPr bwMode="auto">
              <a:xfrm>
                <a:off x="4334" y="807"/>
                <a:ext cx="74" cy="74"/>
              </a:xfrm>
              <a:custGeom>
                <a:avLst/>
                <a:gdLst>
                  <a:gd name="T0" fmla="*/ 74 w 74"/>
                  <a:gd name="T1" fmla="*/ 37 h 74"/>
                  <a:gd name="T2" fmla="*/ 74 w 74"/>
                  <a:gd name="T3" fmla="*/ 33 h 74"/>
                  <a:gd name="T4" fmla="*/ 74 w 74"/>
                  <a:gd name="T5" fmla="*/ 30 h 74"/>
                  <a:gd name="T6" fmla="*/ 71 w 74"/>
                  <a:gd name="T7" fmla="*/ 30 h 74"/>
                  <a:gd name="T8" fmla="*/ 74 w 74"/>
                  <a:gd name="T9" fmla="*/ 30 h 74"/>
                  <a:gd name="T10" fmla="*/ 67 w 74"/>
                  <a:gd name="T11" fmla="*/ 19 h 74"/>
                  <a:gd name="T12" fmla="*/ 59 w 74"/>
                  <a:gd name="T13" fmla="*/ 7 h 74"/>
                  <a:gd name="T14" fmla="*/ 48 w 74"/>
                  <a:gd name="T15" fmla="*/ 0 h 74"/>
                  <a:gd name="T16" fmla="*/ 37 w 74"/>
                  <a:gd name="T17" fmla="*/ 0 h 74"/>
                  <a:gd name="T18" fmla="*/ 22 w 74"/>
                  <a:gd name="T19" fmla="*/ 4 h 74"/>
                  <a:gd name="T20" fmla="*/ 11 w 74"/>
                  <a:gd name="T21" fmla="*/ 11 h 74"/>
                  <a:gd name="T22" fmla="*/ 4 w 74"/>
                  <a:gd name="T23" fmla="*/ 22 h 74"/>
                  <a:gd name="T24" fmla="*/ 0 w 74"/>
                  <a:gd name="T25" fmla="*/ 37 h 74"/>
                  <a:gd name="T26" fmla="*/ 0 w 74"/>
                  <a:gd name="T27" fmla="*/ 48 h 74"/>
                  <a:gd name="T28" fmla="*/ 7 w 74"/>
                  <a:gd name="T29" fmla="*/ 63 h 74"/>
                  <a:gd name="T30" fmla="*/ 19 w 74"/>
                  <a:gd name="T31" fmla="*/ 71 h 74"/>
                  <a:gd name="T32" fmla="*/ 33 w 74"/>
                  <a:gd name="T33" fmla="*/ 74 h 74"/>
                  <a:gd name="T34" fmla="*/ 30 w 74"/>
                  <a:gd name="T35" fmla="*/ 67 h 74"/>
                  <a:gd name="T36" fmla="*/ 19 w 74"/>
                  <a:gd name="T37" fmla="*/ 67 h 74"/>
                  <a:gd name="T38" fmla="*/ 22 w 74"/>
                  <a:gd name="T39" fmla="*/ 67 h 74"/>
                  <a:gd name="T40" fmla="*/ 22 w 74"/>
                  <a:gd name="T41" fmla="*/ 63 h 74"/>
                  <a:gd name="T42" fmla="*/ 19 w 74"/>
                  <a:gd name="T43" fmla="*/ 59 h 74"/>
                  <a:gd name="T44" fmla="*/ 11 w 74"/>
                  <a:gd name="T45" fmla="*/ 52 h 74"/>
                  <a:gd name="T46" fmla="*/ 7 w 74"/>
                  <a:gd name="T47" fmla="*/ 45 h 74"/>
                  <a:gd name="T48" fmla="*/ 7 w 74"/>
                  <a:gd name="T49" fmla="*/ 37 h 74"/>
                  <a:gd name="T50" fmla="*/ 7 w 74"/>
                  <a:gd name="T51" fmla="*/ 26 h 74"/>
                  <a:gd name="T52" fmla="*/ 15 w 74"/>
                  <a:gd name="T53" fmla="*/ 15 h 74"/>
                  <a:gd name="T54" fmla="*/ 26 w 74"/>
                  <a:gd name="T55" fmla="*/ 7 h 74"/>
                  <a:gd name="T56" fmla="*/ 37 w 74"/>
                  <a:gd name="T57" fmla="*/ 7 h 74"/>
                  <a:gd name="T58" fmla="*/ 48 w 74"/>
                  <a:gd name="T59" fmla="*/ 7 h 74"/>
                  <a:gd name="T60" fmla="*/ 56 w 74"/>
                  <a:gd name="T61" fmla="*/ 15 h 74"/>
                  <a:gd name="T62" fmla="*/ 63 w 74"/>
                  <a:gd name="T63" fmla="*/ 26 h 74"/>
                  <a:gd name="T64" fmla="*/ 67 w 74"/>
                  <a:gd name="T65" fmla="*/ 37 h 74"/>
                  <a:gd name="T66" fmla="*/ 63 w 74"/>
                  <a:gd name="T67" fmla="*/ 52 h 74"/>
                  <a:gd name="T68" fmla="*/ 52 w 74"/>
                  <a:gd name="T69" fmla="*/ 63 h 74"/>
                  <a:gd name="T70" fmla="*/ 56 w 74"/>
                  <a:gd name="T71" fmla="*/ 63 h 74"/>
                  <a:gd name="T72" fmla="*/ 56 w 74"/>
                  <a:gd name="T73" fmla="*/ 67 h 74"/>
                  <a:gd name="T74" fmla="*/ 63 w 74"/>
                  <a:gd name="T75" fmla="*/ 63 h 74"/>
                  <a:gd name="T76" fmla="*/ 67 w 74"/>
                  <a:gd name="T77" fmla="*/ 56 h 74"/>
                  <a:gd name="T78" fmla="*/ 71 w 74"/>
                  <a:gd name="T79" fmla="*/ 45 h 74"/>
                  <a:gd name="T80" fmla="*/ 74 w 74"/>
                  <a:gd name="T81" fmla="*/ 37 h 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4"/>
                  <a:gd name="T124" fmla="*/ 0 h 74"/>
                  <a:gd name="T125" fmla="*/ 74 w 74"/>
                  <a:gd name="T126" fmla="*/ 74 h 7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4" h="74">
                    <a:moveTo>
                      <a:pt x="74" y="37"/>
                    </a:moveTo>
                    <a:lnTo>
                      <a:pt x="74" y="33"/>
                    </a:lnTo>
                    <a:lnTo>
                      <a:pt x="74" y="30"/>
                    </a:lnTo>
                    <a:lnTo>
                      <a:pt x="71" y="30"/>
                    </a:lnTo>
                    <a:lnTo>
                      <a:pt x="74" y="30"/>
                    </a:lnTo>
                    <a:lnTo>
                      <a:pt x="67" y="19"/>
                    </a:lnTo>
                    <a:lnTo>
                      <a:pt x="59" y="7"/>
                    </a:lnTo>
                    <a:lnTo>
                      <a:pt x="48" y="0"/>
                    </a:lnTo>
                    <a:lnTo>
                      <a:pt x="37" y="0"/>
                    </a:lnTo>
                    <a:lnTo>
                      <a:pt x="22" y="4"/>
                    </a:lnTo>
                    <a:lnTo>
                      <a:pt x="11" y="11"/>
                    </a:lnTo>
                    <a:lnTo>
                      <a:pt x="4" y="22"/>
                    </a:lnTo>
                    <a:lnTo>
                      <a:pt x="0" y="37"/>
                    </a:lnTo>
                    <a:lnTo>
                      <a:pt x="0" y="48"/>
                    </a:lnTo>
                    <a:lnTo>
                      <a:pt x="7" y="63"/>
                    </a:lnTo>
                    <a:lnTo>
                      <a:pt x="19" y="71"/>
                    </a:lnTo>
                    <a:lnTo>
                      <a:pt x="33" y="74"/>
                    </a:lnTo>
                    <a:lnTo>
                      <a:pt x="30" y="67"/>
                    </a:lnTo>
                    <a:lnTo>
                      <a:pt x="19" y="67"/>
                    </a:lnTo>
                    <a:lnTo>
                      <a:pt x="22" y="67"/>
                    </a:lnTo>
                    <a:lnTo>
                      <a:pt x="22" y="63"/>
                    </a:lnTo>
                    <a:lnTo>
                      <a:pt x="19" y="59"/>
                    </a:lnTo>
                    <a:lnTo>
                      <a:pt x="11" y="52"/>
                    </a:lnTo>
                    <a:lnTo>
                      <a:pt x="7" y="45"/>
                    </a:lnTo>
                    <a:lnTo>
                      <a:pt x="7" y="37"/>
                    </a:lnTo>
                    <a:lnTo>
                      <a:pt x="7" y="26"/>
                    </a:lnTo>
                    <a:lnTo>
                      <a:pt x="15" y="15"/>
                    </a:lnTo>
                    <a:lnTo>
                      <a:pt x="26" y="7"/>
                    </a:lnTo>
                    <a:lnTo>
                      <a:pt x="37" y="7"/>
                    </a:lnTo>
                    <a:lnTo>
                      <a:pt x="48" y="7"/>
                    </a:lnTo>
                    <a:lnTo>
                      <a:pt x="56" y="15"/>
                    </a:lnTo>
                    <a:lnTo>
                      <a:pt x="63" y="26"/>
                    </a:lnTo>
                    <a:lnTo>
                      <a:pt x="67" y="37"/>
                    </a:lnTo>
                    <a:lnTo>
                      <a:pt x="63" y="52"/>
                    </a:lnTo>
                    <a:lnTo>
                      <a:pt x="52" y="63"/>
                    </a:lnTo>
                    <a:lnTo>
                      <a:pt x="56" y="63"/>
                    </a:lnTo>
                    <a:lnTo>
                      <a:pt x="56" y="67"/>
                    </a:lnTo>
                    <a:lnTo>
                      <a:pt x="63" y="63"/>
                    </a:lnTo>
                    <a:lnTo>
                      <a:pt x="67" y="56"/>
                    </a:lnTo>
                    <a:lnTo>
                      <a:pt x="71" y="45"/>
                    </a:lnTo>
                    <a:lnTo>
                      <a:pt x="74" y="37"/>
                    </a:lnTo>
                    <a:close/>
                  </a:path>
                </a:pathLst>
              </a:custGeom>
              <a:solidFill>
                <a:srgbClr val="B165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26" name="Freeform 719"/>
              <p:cNvSpPr>
                <a:spLocks noEditPoints="1"/>
              </p:cNvSpPr>
              <p:nvPr/>
            </p:nvSpPr>
            <p:spPr bwMode="auto">
              <a:xfrm>
                <a:off x="4338" y="811"/>
                <a:ext cx="67" cy="67"/>
              </a:xfrm>
              <a:custGeom>
                <a:avLst/>
                <a:gdLst>
                  <a:gd name="T0" fmla="*/ 67 w 67"/>
                  <a:gd name="T1" fmla="*/ 33 h 67"/>
                  <a:gd name="T2" fmla="*/ 63 w 67"/>
                  <a:gd name="T3" fmla="*/ 18 h 67"/>
                  <a:gd name="T4" fmla="*/ 55 w 67"/>
                  <a:gd name="T5" fmla="*/ 7 h 67"/>
                  <a:gd name="T6" fmla="*/ 44 w 67"/>
                  <a:gd name="T7" fmla="*/ 3 h 67"/>
                  <a:gd name="T8" fmla="*/ 33 w 67"/>
                  <a:gd name="T9" fmla="*/ 0 h 67"/>
                  <a:gd name="T10" fmla="*/ 18 w 67"/>
                  <a:gd name="T11" fmla="*/ 3 h 67"/>
                  <a:gd name="T12" fmla="*/ 7 w 67"/>
                  <a:gd name="T13" fmla="*/ 7 h 67"/>
                  <a:gd name="T14" fmla="*/ 0 w 67"/>
                  <a:gd name="T15" fmla="*/ 18 h 67"/>
                  <a:gd name="T16" fmla="*/ 0 w 67"/>
                  <a:gd name="T17" fmla="*/ 33 h 67"/>
                  <a:gd name="T18" fmla="*/ 0 w 67"/>
                  <a:gd name="T19" fmla="*/ 41 h 67"/>
                  <a:gd name="T20" fmla="*/ 3 w 67"/>
                  <a:gd name="T21" fmla="*/ 52 h 67"/>
                  <a:gd name="T22" fmla="*/ 11 w 67"/>
                  <a:gd name="T23" fmla="*/ 55 h 67"/>
                  <a:gd name="T24" fmla="*/ 18 w 67"/>
                  <a:gd name="T25" fmla="*/ 63 h 67"/>
                  <a:gd name="T26" fmla="*/ 22 w 67"/>
                  <a:gd name="T27" fmla="*/ 59 h 67"/>
                  <a:gd name="T28" fmla="*/ 22 w 67"/>
                  <a:gd name="T29" fmla="*/ 55 h 67"/>
                  <a:gd name="T30" fmla="*/ 18 w 67"/>
                  <a:gd name="T31" fmla="*/ 52 h 67"/>
                  <a:gd name="T32" fmla="*/ 11 w 67"/>
                  <a:gd name="T33" fmla="*/ 48 h 67"/>
                  <a:gd name="T34" fmla="*/ 7 w 67"/>
                  <a:gd name="T35" fmla="*/ 41 h 67"/>
                  <a:gd name="T36" fmla="*/ 7 w 67"/>
                  <a:gd name="T37" fmla="*/ 33 h 67"/>
                  <a:gd name="T38" fmla="*/ 7 w 67"/>
                  <a:gd name="T39" fmla="*/ 22 h 67"/>
                  <a:gd name="T40" fmla="*/ 15 w 67"/>
                  <a:gd name="T41" fmla="*/ 15 h 67"/>
                  <a:gd name="T42" fmla="*/ 22 w 67"/>
                  <a:gd name="T43" fmla="*/ 7 h 67"/>
                  <a:gd name="T44" fmla="*/ 33 w 67"/>
                  <a:gd name="T45" fmla="*/ 7 h 67"/>
                  <a:gd name="T46" fmla="*/ 41 w 67"/>
                  <a:gd name="T47" fmla="*/ 7 h 67"/>
                  <a:gd name="T48" fmla="*/ 52 w 67"/>
                  <a:gd name="T49" fmla="*/ 15 h 67"/>
                  <a:gd name="T50" fmla="*/ 55 w 67"/>
                  <a:gd name="T51" fmla="*/ 22 h 67"/>
                  <a:gd name="T52" fmla="*/ 59 w 67"/>
                  <a:gd name="T53" fmla="*/ 33 h 67"/>
                  <a:gd name="T54" fmla="*/ 55 w 67"/>
                  <a:gd name="T55" fmla="*/ 44 h 67"/>
                  <a:gd name="T56" fmla="*/ 44 w 67"/>
                  <a:gd name="T57" fmla="*/ 55 h 67"/>
                  <a:gd name="T58" fmla="*/ 48 w 67"/>
                  <a:gd name="T59" fmla="*/ 59 h 67"/>
                  <a:gd name="T60" fmla="*/ 52 w 67"/>
                  <a:gd name="T61" fmla="*/ 59 h 67"/>
                  <a:gd name="T62" fmla="*/ 55 w 67"/>
                  <a:gd name="T63" fmla="*/ 55 h 67"/>
                  <a:gd name="T64" fmla="*/ 63 w 67"/>
                  <a:gd name="T65" fmla="*/ 48 h 67"/>
                  <a:gd name="T66" fmla="*/ 63 w 67"/>
                  <a:gd name="T67" fmla="*/ 41 h 67"/>
                  <a:gd name="T68" fmla="*/ 67 w 67"/>
                  <a:gd name="T69" fmla="*/ 33 h 67"/>
                  <a:gd name="T70" fmla="*/ 18 w 67"/>
                  <a:gd name="T71" fmla="*/ 63 h 67"/>
                  <a:gd name="T72" fmla="*/ 22 w 67"/>
                  <a:gd name="T73" fmla="*/ 63 h 67"/>
                  <a:gd name="T74" fmla="*/ 26 w 67"/>
                  <a:gd name="T75" fmla="*/ 67 h 67"/>
                  <a:gd name="T76" fmla="*/ 22 w 67"/>
                  <a:gd name="T77" fmla="*/ 63 h 67"/>
                  <a:gd name="T78" fmla="*/ 18 w 67"/>
                  <a:gd name="T79" fmla="*/ 63 h 6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7"/>
                  <a:gd name="T121" fmla="*/ 0 h 67"/>
                  <a:gd name="T122" fmla="*/ 67 w 67"/>
                  <a:gd name="T123" fmla="*/ 67 h 6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7" h="67">
                    <a:moveTo>
                      <a:pt x="67" y="33"/>
                    </a:moveTo>
                    <a:lnTo>
                      <a:pt x="63" y="18"/>
                    </a:lnTo>
                    <a:lnTo>
                      <a:pt x="55" y="7"/>
                    </a:lnTo>
                    <a:lnTo>
                      <a:pt x="44" y="3"/>
                    </a:lnTo>
                    <a:lnTo>
                      <a:pt x="33" y="0"/>
                    </a:lnTo>
                    <a:lnTo>
                      <a:pt x="18" y="3"/>
                    </a:lnTo>
                    <a:lnTo>
                      <a:pt x="7" y="7"/>
                    </a:lnTo>
                    <a:lnTo>
                      <a:pt x="0" y="18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3" y="52"/>
                    </a:lnTo>
                    <a:lnTo>
                      <a:pt x="11" y="55"/>
                    </a:lnTo>
                    <a:lnTo>
                      <a:pt x="18" y="63"/>
                    </a:lnTo>
                    <a:lnTo>
                      <a:pt x="22" y="59"/>
                    </a:lnTo>
                    <a:lnTo>
                      <a:pt x="22" y="55"/>
                    </a:lnTo>
                    <a:lnTo>
                      <a:pt x="18" y="52"/>
                    </a:lnTo>
                    <a:lnTo>
                      <a:pt x="11" y="48"/>
                    </a:lnTo>
                    <a:lnTo>
                      <a:pt x="7" y="41"/>
                    </a:lnTo>
                    <a:lnTo>
                      <a:pt x="7" y="33"/>
                    </a:lnTo>
                    <a:lnTo>
                      <a:pt x="7" y="22"/>
                    </a:lnTo>
                    <a:lnTo>
                      <a:pt x="15" y="15"/>
                    </a:lnTo>
                    <a:lnTo>
                      <a:pt x="22" y="7"/>
                    </a:lnTo>
                    <a:lnTo>
                      <a:pt x="33" y="7"/>
                    </a:lnTo>
                    <a:lnTo>
                      <a:pt x="41" y="7"/>
                    </a:lnTo>
                    <a:lnTo>
                      <a:pt x="52" y="15"/>
                    </a:lnTo>
                    <a:lnTo>
                      <a:pt x="55" y="22"/>
                    </a:lnTo>
                    <a:lnTo>
                      <a:pt x="59" y="33"/>
                    </a:lnTo>
                    <a:lnTo>
                      <a:pt x="55" y="44"/>
                    </a:lnTo>
                    <a:lnTo>
                      <a:pt x="44" y="55"/>
                    </a:lnTo>
                    <a:lnTo>
                      <a:pt x="48" y="59"/>
                    </a:lnTo>
                    <a:lnTo>
                      <a:pt x="52" y="59"/>
                    </a:lnTo>
                    <a:lnTo>
                      <a:pt x="55" y="55"/>
                    </a:lnTo>
                    <a:lnTo>
                      <a:pt x="63" y="48"/>
                    </a:lnTo>
                    <a:lnTo>
                      <a:pt x="63" y="41"/>
                    </a:lnTo>
                    <a:lnTo>
                      <a:pt x="67" y="33"/>
                    </a:lnTo>
                    <a:close/>
                    <a:moveTo>
                      <a:pt x="18" y="63"/>
                    </a:moveTo>
                    <a:lnTo>
                      <a:pt x="22" y="63"/>
                    </a:lnTo>
                    <a:lnTo>
                      <a:pt x="26" y="67"/>
                    </a:lnTo>
                    <a:lnTo>
                      <a:pt x="22" y="63"/>
                    </a:lnTo>
                    <a:lnTo>
                      <a:pt x="18" y="63"/>
                    </a:lnTo>
                    <a:close/>
                  </a:path>
                </a:pathLst>
              </a:custGeom>
              <a:solidFill>
                <a:srgbClr val="B265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27" name="Freeform 720"/>
              <p:cNvSpPr>
                <a:spLocks/>
              </p:cNvSpPr>
              <p:nvPr/>
            </p:nvSpPr>
            <p:spPr bwMode="auto">
              <a:xfrm>
                <a:off x="4341" y="814"/>
                <a:ext cx="60" cy="56"/>
              </a:xfrm>
              <a:custGeom>
                <a:avLst/>
                <a:gdLst>
                  <a:gd name="T0" fmla="*/ 60 w 60"/>
                  <a:gd name="T1" fmla="*/ 30 h 56"/>
                  <a:gd name="T2" fmla="*/ 56 w 60"/>
                  <a:gd name="T3" fmla="*/ 19 h 56"/>
                  <a:gd name="T4" fmla="*/ 49 w 60"/>
                  <a:gd name="T5" fmla="*/ 8 h 56"/>
                  <a:gd name="T6" fmla="*/ 41 w 60"/>
                  <a:gd name="T7" fmla="*/ 0 h 56"/>
                  <a:gd name="T8" fmla="*/ 30 w 60"/>
                  <a:gd name="T9" fmla="*/ 0 h 56"/>
                  <a:gd name="T10" fmla="*/ 19 w 60"/>
                  <a:gd name="T11" fmla="*/ 0 h 56"/>
                  <a:gd name="T12" fmla="*/ 8 w 60"/>
                  <a:gd name="T13" fmla="*/ 8 h 56"/>
                  <a:gd name="T14" fmla="*/ 0 w 60"/>
                  <a:gd name="T15" fmla="*/ 19 h 56"/>
                  <a:gd name="T16" fmla="*/ 0 w 60"/>
                  <a:gd name="T17" fmla="*/ 30 h 56"/>
                  <a:gd name="T18" fmla="*/ 0 w 60"/>
                  <a:gd name="T19" fmla="*/ 38 h 56"/>
                  <a:gd name="T20" fmla="*/ 4 w 60"/>
                  <a:gd name="T21" fmla="*/ 45 h 56"/>
                  <a:gd name="T22" fmla="*/ 12 w 60"/>
                  <a:gd name="T23" fmla="*/ 52 h 56"/>
                  <a:gd name="T24" fmla="*/ 15 w 60"/>
                  <a:gd name="T25" fmla="*/ 56 h 56"/>
                  <a:gd name="T26" fmla="*/ 23 w 60"/>
                  <a:gd name="T27" fmla="*/ 52 h 56"/>
                  <a:gd name="T28" fmla="*/ 26 w 60"/>
                  <a:gd name="T29" fmla="*/ 52 h 56"/>
                  <a:gd name="T30" fmla="*/ 19 w 60"/>
                  <a:gd name="T31" fmla="*/ 49 h 56"/>
                  <a:gd name="T32" fmla="*/ 12 w 60"/>
                  <a:gd name="T33" fmla="*/ 45 h 56"/>
                  <a:gd name="T34" fmla="*/ 8 w 60"/>
                  <a:gd name="T35" fmla="*/ 38 h 56"/>
                  <a:gd name="T36" fmla="*/ 8 w 60"/>
                  <a:gd name="T37" fmla="*/ 30 h 56"/>
                  <a:gd name="T38" fmla="*/ 8 w 60"/>
                  <a:gd name="T39" fmla="*/ 23 h 56"/>
                  <a:gd name="T40" fmla="*/ 15 w 60"/>
                  <a:gd name="T41" fmla="*/ 15 h 56"/>
                  <a:gd name="T42" fmla="*/ 19 w 60"/>
                  <a:gd name="T43" fmla="*/ 8 h 56"/>
                  <a:gd name="T44" fmla="*/ 30 w 60"/>
                  <a:gd name="T45" fmla="*/ 8 h 56"/>
                  <a:gd name="T46" fmla="*/ 38 w 60"/>
                  <a:gd name="T47" fmla="*/ 8 h 56"/>
                  <a:gd name="T48" fmla="*/ 45 w 60"/>
                  <a:gd name="T49" fmla="*/ 15 h 56"/>
                  <a:gd name="T50" fmla="*/ 49 w 60"/>
                  <a:gd name="T51" fmla="*/ 23 h 56"/>
                  <a:gd name="T52" fmla="*/ 52 w 60"/>
                  <a:gd name="T53" fmla="*/ 30 h 56"/>
                  <a:gd name="T54" fmla="*/ 49 w 60"/>
                  <a:gd name="T55" fmla="*/ 41 h 56"/>
                  <a:gd name="T56" fmla="*/ 38 w 60"/>
                  <a:gd name="T57" fmla="*/ 49 h 56"/>
                  <a:gd name="T58" fmla="*/ 41 w 60"/>
                  <a:gd name="T59" fmla="*/ 52 h 56"/>
                  <a:gd name="T60" fmla="*/ 45 w 60"/>
                  <a:gd name="T61" fmla="*/ 56 h 56"/>
                  <a:gd name="T62" fmla="*/ 56 w 60"/>
                  <a:gd name="T63" fmla="*/ 45 h 56"/>
                  <a:gd name="T64" fmla="*/ 60 w 60"/>
                  <a:gd name="T65" fmla="*/ 30 h 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"/>
                  <a:gd name="T100" fmla="*/ 0 h 56"/>
                  <a:gd name="T101" fmla="*/ 60 w 60"/>
                  <a:gd name="T102" fmla="*/ 56 h 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" h="56">
                    <a:moveTo>
                      <a:pt x="60" y="30"/>
                    </a:moveTo>
                    <a:lnTo>
                      <a:pt x="56" y="19"/>
                    </a:lnTo>
                    <a:lnTo>
                      <a:pt x="49" y="8"/>
                    </a:lnTo>
                    <a:lnTo>
                      <a:pt x="41" y="0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8" y="8"/>
                    </a:lnTo>
                    <a:lnTo>
                      <a:pt x="0" y="19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4" y="45"/>
                    </a:lnTo>
                    <a:lnTo>
                      <a:pt x="12" y="52"/>
                    </a:lnTo>
                    <a:lnTo>
                      <a:pt x="15" y="56"/>
                    </a:lnTo>
                    <a:lnTo>
                      <a:pt x="23" y="52"/>
                    </a:lnTo>
                    <a:lnTo>
                      <a:pt x="26" y="52"/>
                    </a:lnTo>
                    <a:lnTo>
                      <a:pt x="19" y="49"/>
                    </a:lnTo>
                    <a:lnTo>
                      <a:pt x="12" y="45"/>
                    </a:lnTo>
                    <a:lnTo>
                      <a:pt x="8" y="38"/>
                    </a:lnTo>
                    <a:lnTo>
                      <a:pt x="8" y="30"/>
                    </a:lnTo>
                    <a:lnTo>
                      <a:pt x="8" y="23"/>
                    </a:lnTo>
                    <a:lnTo>
                      <a:pt x="15" y="15"/>
                    </a:lnTo>
                    <a:lnTo>
                      <a:pt x="19" y="8"/>
                    </a:lnTo>
                    <a:lnTo>
                      <a:pt x="30" y="8"/>
                    </a:lnTo>
                    <a:lnTo>
                      <a:pt x="38" y="8"/>
                    </a:lnTo>
                    <a:lnTo>
                      <a:pt x="45" y="15"/>
                    </a:lnTo>
                    <a:lnTo>
                      <a:pt x="49" y="23"/>
                    </a:lnTo>
                    <a:lnTo>
                      <a:pt x="52" y="30"/>
                    </a:lnTo>
                    <a:lnTo>
                      <a:pt x="49" y="41"/>
                    </a:lnTo>
                    <a:lnTo>
                      <a:pt x="38" y="49"/>
                    </a:lnTo>
                    <a:lnTo>
                      <a:pt x="41" y="52"/>
                    </a:lnTo>
                    <a:lnTo>
                      <a:pt x="45" y="56"/>
                    </a:lnTo>
                    <a:lnTo>
                      <a:pt x="56" y="4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B265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28" name="Freeform 721"/>
              <p:cNvSpPr>
                <a:spLocks noEditPoints="1"/>
              </p:cNvSpPr>
              <p:nvPr/>
            </p:nvSpPr>
            <p:spPr bwMode="auto">
              <a:xfrm>
                <a:off x="4345" y="818"/>
                <a:ext cx="52" cy="48"/>
              </a:xfrm>
              <a:custGeom>
                <a:avLst/>
                <a:gdLst>
                  <a:gd name="T0" fmla="*/ 52 w 52"/>
                  <a:gd name="T1" fmla="*/ 26 h 48"/>
                  <a:gd name="T2" fmla="*/ 48 w 52"/>
                  <a:gd name="T3" fmla="*/ 15 h 48"/>
                  <a:gd name="T4" fmla="*/ 45 w 52"/>
                  <a:gd name="T5" fmla="*/ 8 h 48"/>
                  <a:gd name="T6" fmla="*/ 34 w 52"/>
                  <a:gd name="T7" fmla="*/ 0 h 48"/>
                  <a:gd name="T8" fmla="*/ 26 w 52"/>
                  <a:gd name="T9" fmla="*/ 0 h 48"/>
                  <a:gd name="T10" fmla="*/ 15 w 52"/>
                  <a:gd name="T11" fmla="*/ 0 h 48"/>
                  <a:gd name="T12" fmla="*/ 8 w 52"/>
                  <a:gd name="T13" fmla="*/ 8 h 48"/>
                  <a:gd name="T14" fmla="*/ 0 w 52"/>
                  <a:gd name="T15" fmla="*/ 15 h 48"/>
                  <a:gd name="T16" fmla="*/ 0 w 52"/>
                  <a:gd name="T17" fmla="*/ 26 h 48"/>
                  <a:gd name="T18" fmla="*/ 0 w 52"/>
                  <a:gd name="T19" fmla="*/ 34 h 48"/>
                  <a:gd name="T20" fmla="*/ 4 w 52"/>
                  <a:gd name="T21" fmla="*/ 41 h 48"/>
                  <a:gd name="T22" fmla="*/ 11 w 52"/>
                  <a:gd name="T23" fmla="*/ 45 h 48"/>
                  <a:gd name="T24" fmla="*/ 15 w 52"/>
                  <a:gd name="T25" fmla="*/ 48 h 48"/>
                  <a:gd name="T26" fmla="*/ 22 w 52"/>
                  <a:gd name="T27" fmla="*/ 45 h 48"/>
                  <a:gd name="T28" fmla="*/ 30 w 52"/>
                  <a:gd name="T29" fmla="*/ 45 h 48"/>
                  <a:gd name="T30" fmla="*/ 34 w 52"/>
                  <a:gd name="T31" fmla="*/ 45 h 48"/>
                  <a:gd name="T32" fmla="*/ 37 w 52"/>
                  <a:gd name="T33" fmla="*/ 48 h 48"/>
                  <a:gd name="T34" fmla="*/ 48 w 52"/>
                  <a:gd name="T35" fmla="*/ 37 h 48"/>
                  <a:gd name="T36" fmla="*/ 52 w 52"/>
                  <a:gd name="T37" fmla="*/ 26 h 48"/>
                  <a:gd name="T38" fmla="*/ 45 w 52"/>
                  <a:gd name="T39" fmla="*/ 26 h 48"/>
                  <a:gd name="T40" fmla="*/ 41 w 52"/>
                  <a:gd name="T41" fmla="*/ 34 h 48"/>
                  <a:gd name="T42" fmla="*/ 37 w 52"/>
                  <a:gd name="T43" fmla="*/ 37 h 48"/>
                  <a:gd name="T44" fmla="*/ 34 w 52"/>
                  <a:gd name="T45" fmla="*/ 41 h 48"/>
                  <a:gd name="T46" fmla="*/ 26 w 52"/>
                  <a:gd name="T47" fmla="*/ 45 h 48"/>
                  <a:gd name="T48" fmla="*/ 19 w 52"/>
                  <a:gd name="T49" fmla="*/ 41 h 48"/>
                  <a:gd name="T50" fmla="*/ 11 w 52"/>
                  <a:gd name="T51" fmla="*/ 37 h 48"/>
                  <a:gd name="T52" fmla="*/ 8 w 52"/>
                  <a:gd name="T53" fmla="*/ 34 h 48"/>
                  <a:gd name="T54" fmla="*/ 8 w 52"/>
                  <a:gd name="T55" fmla="*/ 26 h 48"/>
                  <a:gd name="T56" fmla="*/ 8 w 52"/>
                  <a:gd name="T57" fmla="*/ 19 h 48"/>
                  <a:gd name="T58" fmla="*/ 11 w 52"/>
                  <a:gd name="T59" fmla="*/ 11 h 48"/>
                  <a:gd name="T60" fmla="*/ 19 w 52"/>
                  <a:gd name="T61" fmla="*/ 8 h 48"/>
                  <a:gd name="T62" fmla="*/ 26 w 52"/>
                  <a:gd name="T63" fmla="*/ 8 h 48"/>
                  <a:gd name="T64" fmla="*/ 34 w 52"/>
                  <a:gd name="T65" fmla="*/ 8 h 48"/>
                  <a:gd name="T66" fmla="*/ 37 w 52"/>
                  <a:gd name="T67" fmla="*/ 11 h 48"/>
                  <a:gd name="T68" fmla="*/ 41 w 52"/>
                  <a:gd name="T69" fmla="*/ 19 h 48"/>
                  <a:gd name="T70" fmla="*/ 45 w 52"/>
                  <a:gd name="T71" fmla="*/ 26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2"/>
                  <a:gd name="T109" fmla="*/ 0 h 48"/>
                  <a:gd name="T110" fmla="*/ 52 w 52"/>
                  <a:gd name="T111" fmla="*/ 48 h 4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2" h="48">
                    <a:moveTo>
                      <a:pt x="52" y="26"/>
                    </a:moveTo>
                    <a:lnTo>
                      <a:pt x="48" y="15"/>
                    </a:lnTo>
                    <a:lnTo>
                      <a:pt x="45" y="8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8" y="8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4" y="41"/>
                    </a:lnTo>
                    <a:lnTo>
                      <a:pt x="11" y="45"/>
                    </a:lnTo>
                    <a:lnTo>
                      <a:pt x="15" y="48"/>
                    </a:lnTo>
                    <a:lnTo>
                      <a:pt x="22" y="45"/>
                    </a:lnTo>
                    <a:lnTo>
                      <a:pt x="30" y="45"/>
                    </a:lnTo>
                    <a:lnTo>
                      <a:pt x="34" y="45"/>
                    </a:lnTo>
                    <a:lnTo>
                      <a:pt x="37" y="48"/>
                    </a:lnTo>
                    <a:lnTo>
                      <a:pt x="48" y="37"/>
                    </a:lnTo>
                    <a:lnTo>
                      <a:pt x="52" y="26"/>
                    </a:lnTo>
                    <a:close/>
                    <a:moveTo>
                      <a:pt x="45" y="26"/>
                    </a:moveTo>
                    <a:lnTo>
                      <a:pt x="41" y="34"/>
                    </a:lnTo>
                    <a:lnTo>
                      <a:pt x="37" y="37"/>
                    </a:lnTo>
                    <a:lnTo>
                      <a:pt x="34" y="41"/>
                    </a:lnTo>
                    <a:lnTo>
                      <a:pt x="26" y="45"/>
                    </a:lnTo>
                    <a:lnTo>
                      <a:pt x="19" y="41"/>
                    </a:lnTo>
                    <a:lnTo>
                      <a:pt x="11" y="37"/>
                    </a:lnTo>
                    <a:lnTo>
                      <a:pt x="8" y="34"/>
                    </a:lnTo>
                    <a:lnTo>
                      <a:pt x="8" y="26"/>
                    </a:lnTo>
                    <a:lnTo>
                      <a:pt x="8" y="19"/>
                    </a:lnTo>
                    <a:lnTo>
                      <a:pt x="11" y="11"/>
                    </a:lnTo>
                    <a:lnTo>
                      <a:pt x="19" y="8"/>
                    </a:lnTo>
                    <a:lnTo>
                      <a:pt x="26" y="8"/>
                    </a:lnTo>
                    <a:lnTo>
                      <a:pt x="34" y="8"/>
                    </a:lnTo>
                    <a:lnTo>
                      <a:pt x="37" y="11"/>
                    </a:lnTo>
                    <a:lnTo>
                      <a:pt x="41" y="19"/>
                    </a:lnTo>
                    <a:lnTo>
                      <a:pt x="45" y="26"/>
                    </a:lnTo>
                    <a:close/>
                  </a:path>
                </a:pathLst>
              </a:custGeom>
              <a:solidFill>
                <a:srgbClr val="B365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29" name="Freeform 722"/>
              <p:cNvSpPr>
                <a:spLocks noEditPoints="1"/>
              </p:cNvSpPr>
              <p:nvPr/>
            </p:nvSpPr>
            <p:spPr bwMode="auto">
              <a:xfrm>
                <a:off x="4349" y="822"/>
                <a:ext cx="44" cy="44"/>
              </a:xfrm>
              <a:custGeom>
                <a:avLst/>
                <a:gdLst>
                  <a:gd name="T0" fmla="*/ 44 w 44"/>
                  <a:gd name="T1" fmla="*/ 22 h 44"/>
                  <a:gd name="T2" fmla="*/ 41 w 44"/>
                  <a:gd name="T3" fmla="*/ 15 h 44"/>
                  <a:gd name="T4" fmla="*/ 37 w 44"/>
                  <a:gd name="T5" fmla="*/ 7 h 44"/>
                  <a:gd name="T6" fmla="*/ 30 w 44"/>
                  <a:gd name="T7" fmla="*/ 0 h 44"/>
                  <a:gd name="T8" fmla="*/ 22 w 44"/>
                  <a:gd name="T9" fmla="*/ 0 h 44"/>
                  <a:gd name="T10" fmla="*/ 11 w 44"/>
                  <a:gd name="T11" fmla="*/ 0 h 44"/>
                  <a:gd name="T12" fmla="*/ 7 w 44"/>
                  <a:gd name="T13" fmla="*/ 7 h 44"/>
                  <a:gd name="T14" fmla="*/ 0 w 44"/>
                  <a:gd name="T15" fmla="*/ 15 h 44"/>
                  <a:gd name="T16" fmla="*/ 0 w 44"/>
                  <a:gd name="T17" fmla="*/ 22 h 44"/>
                  <a:gd name="T18" fmla="*/ 0 w 44"/>
                  <a:gd name="T19" fmla="*/ 30 h 44"/>
                  <a:gd name="T20" fmla="*/ 4 w 44"/>
                  <a:gd name="T21" fmla="*/ 37 h 44"/>
                  <a:gd name="T22" fmla="*/ 11 w 44"/>
                  <a:gd name="T23" fmla="*/ 41 h 44"/>
                  <a:gd name="T24" fmla="*/ 18 w 44"/>
                  <a:gd name="T25" fmla="*/ 44 h 44"/>
                  <a:gd name="T26" fmla="*/ 26 w 44"/>
                  <a:gd name="T27" fmla="*/ 41 h 44"/>
                  <a:gd name="T28" fmla="*/ 30 w 44"/>
                  <a:gd name="T29" fmla="*/ 41 h 44"/>
                  <a:gd name="T30" fmla="*/ 41 w 44"/>
                  <a:gd name="T31" fmla="*/ 33 h 44"/>
                  <a:gd name="T32" fmla="*/ 44 w 44"/>
                  <a:gd name="T33" fmla="*/ 22 h 44"/>
                  <a:gd name="T34" fmla="*/ 37 w 44"/>
                  <a:gd name="T35" fmla="*/ 22 h 44"/>
                  <a:gd name="T36" fmla="*/ 33 w 44"/>
                  <a:gd name="T37" fmla="*/ 26 h 44"/>
                  <a:gd name="T38" fmla="*/ 33 w 44"/>
                  <a:gd name="T39" fmla="*/ 33 h 44"/>
                  <a:gd name="T40" fmla="*/ 26 w 44"/>
                  <a:gd name="T41" fmla="*/ 37 h 44"/>
                  <a:gd name="T42" fmla="*/ 22 w 44"/>
                  <a:gd name="T43" fmla="*/ 37 h 44"/>
                  <a:gd name="T44" fmla="*/ 15 w 44"/>
                  <a:gd name="T45" fmla="*/ 37 h 44"/>
                  <a:gd name="T46" fmla="*/ 11 w 44"/>
                  <a:gd name="T47" fmla="*/ 33 h 44"/>
                  <a:gd name="T48" fmla="*/ 7 w 44"/>
                  <a:gd name="T49" fmla="*/ 26 h 44"/>
                  <a:gd name="T50" fmla="*/ 7 w 44"/>
                  <a:gd name="T51" fmla="*/ 22 h 44"/>
                  <a:gd name="T52" fmla="*/ 7 w 44"/>
                  <a:gd name="T53" fmla="*/ 15 h 44"/>
                  <a:gd name="T54" fmla="*/ 11 w 44"/>
                  <a:gd name="T55" fmla="*/ 11 h 44"/>
                  <a:gd name="T56" fmla="*/ 15 w 44"/>
                  <a:gd name="T57" fmla="*/ 7 h 44"/>
                  <a:gd name="T58" fmla="*/ 22 w 44"/>
                  <a:gd name="T59" fmla="*/ 7 h 44"/>
                  <a:gd name="T60" fmla="*/ 26 w 44"/>
                  <a:gd name="T61" fmla="*/ 7 h 44"/>
                  <a:gd name="T62" fmla="*/ 33 w 44"/>
                  <a:gd name="T63" fmla="*/ 11 h 44"/>
                  <a:gd name="T64" fmla="*/ 33 w 44"/>
                  <a:gd name="T65" fmla="*/ 15 h 44"/>
                  <a:gd name="T66" fmla="*/ 37 w 44"/>
                  <a:gd name="T67" fmla="*/ 22 h 4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"/>
                  <a:gd name="T103" fmla="*/ 0 h 44"/>
                  <a:gd name="T104" fmla="*/ 44 w 44"/>
                  <a:gd name="T105" fmla="*/ 44 h 4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" h="44">
                    <a:moveTo>
                      <a:pt x="44" y="22"/>
                    </a:moveTo>
                    <a:lnTo>
                      <a:pt x="41" y="15"/>
                    </a:lnTo>
                    <a:lnTo>
                      <a:pt x="37" y="7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1" y="0"/>
                    </a:lnTo>
                    <a:lnTo>
                      <a:pt x="7" y="7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4" y="37"/>
                    </a:lnTo>
                    <a:lnTo>
                      <a:pt x="11" y="41"/>
                    </a:lnTo>
                    <a:lnTo>
                      <a:pt x="18" y="44"/>
                    </a:lnTo>
                    <a:lnTo>
                      <a:pt x="26" y="41"/>
                    </a:lnTo>
                    <a:lnTo>
                      <a:pt x="30" y="41"/>
                    </a:lnTo>
                    <a:lnTo>
                      <a:pt x="41" y="33"/>
                    </a:lnTo>
                    <a:lnTo>
                      <a:pt x="44" y="22"/>
                    </a:lnTo>
                    <a:close/>
                    <a:moveTo>
                      <a:pt x="37" y="22"/>
                    </a:moveTo>
                    <a:lnTo>
                      <a:pt x="33" y="26"/>
                    </a:lnTo>
                    <a:lnTo>
                      <a:pt x="33" y="33"/>
                    </a:lnTo>
                    <a:lnTo>
                      <a:pt x="26" y="37"/>
                    </a:lnTo>
                    <a:lnTo>
                      <a:pt x="22" y="37"/>
                    </a:lnTo>
                    <a:lnTo>
                      <a:pt x="15" y="37"/>
                    </a:lnTo>
                    <a:lnTo>
                      <a:pt x="11" y="33"/>
                    </a:lnTo>
                    <a:lnTo>
                      <a:pt x="7" y="26"/>
                    </a:lnTo>
                    <a:lnTo>
                      <a:pt x="7" y="22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2" y="7"/>
                    </a:lnTo>
                    <a:lnTo>
                      <a:pt x="26" y="7"/>
                    </a:lnTo>
                    <a:lnTo>
                      <a:pt x="33" y="11"/>
                    </a:lnTo>
                    <a:lnTo>
                      <a:pt x="33" y="15"/>
                    </a:lnTo>
                    <a:lnTo>
                      <a:pt x="37" y="22"/>
                    </a:lnTo>
                    <a:close/>
                  </a:path>
                </a:pathLst>
              </a:custGeom>
              <a:solidFill>
                <a:srgbClr val="B36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30" name="Freeform 723"/>
              <p:cNvSpPr>
                <a:spLocks noEditPoints="1"/>
              </p:cNvSpPr>
              <p:nvPr/>
            </p:nvSpPr>
            <p:spPr bwMode="auto">
              <a:xfrm>
                <a:off x="4353" y="826"/>
                <a:ext cx="37" cy="37"/>
              </a:xfrm>
              <a:custGeom>
                <a:avLst/>
                <a:gdLst>
                  <a:gd name="T0" fmla="*/ 37 w 37"/>
                  <a:gd name="T1" fmla="*/ 18 h 37"/>
                  <a:gd name="T2" fmla="*/ 33 w 37"/>
                  <a:gd name="T3" fmla="*/ 11 h 37"/>
                  <a:gd name="T4" fmla="*/ 29 w 37"/>
                  <a:gd name="T5" fmla="*/ 3 h 37"/>
                  <a:gd name="T6" fmla="*/ 26 w 37"/>
                  <a:gd name="T7" fmla="*/ 0 h 37"/>
                  <a:gd name="T8" fmla="*/ 18 w 37"/>
                  <a:gd name="T9" fmla="*/ 0 h 37"/>
                  <a:gd name="T10" fmla="*/ 11 w 37"/>
                  <a:gd name="T11" fmla="*/ 0 h 37"/>
                  <a:gd name="T12" fmla="*/ 3 w 37"/>
                  <a:gd name="T13" fmla="*/ 3 h 37"/>
                  <a:gd name="T14" fmla="*/ 0 w 37"/>
                  <a:gd name="T15" fmla="*/ 11 h 37"/>
                  <a:gd name="T16" fmla="*/ 0 w 37"/>
                  <a:gd name="T17" fmla="*/ 18 h 37"/>
                  <a:gd name="T18" fmla="*/ 0 w 37"/>
                  <a:gd name="T19" fmla="*/ 26 h 37"/>
                  <a:gd name="T20" fmla="*/ 3 w 37"/>
                  <a:gd name="T21" fmla="*/ 29 h 37"/>
                  <a:gd name="T22" fmla="*/ 11 w 37"/>
                  <a:gd name="T23" fmla="*/ 33 h 37"/>
                  <a:gd name="T24" fmla="*/ 18 w 37"/>
                  <a:gd name="T25" fmla="*/ 37 h 37"/>
                  <a:gd name="T26" fmla="*/ 26 w 37"/>
                  <a:gd name="T27" fmla="*/ 33 h 37"/>
                  <a:gd name="T28" fmla="*/ 29 w 37"/>
                  <a:gd name="T29" fmla="*/ 29 h 37"/>
                  <a:gd name="T30" fmla="*/ 33 w 37"/>
                  <a:gd name="T31" fmla="*/ 26 h 37"/>
                  <a:gd name="T32" fmla="*/ 37 w 37"/>
                  <a:gd name="T33" fmla="*/ 18 h 37"/>
                  <a:gd name="T34" fmla="*/ 29 w 37"/>
                  <a:gd name="T35" fmla="*/ 18 h 37"/>
                  <a:gd name="T36" fmla="*/ 26 w 37"/>
                  <a:gd name="T37" fmla="*/ 26 h 37"/>
                  <a:gd name="T38" fmla="*/ 18 w 37"/>
                  <a:gd name="T39" fmla="*/ 29 h 37"/>
                  <a:gd name="T40" fmla="*/ 11 w 37"/>
                  <a:gd name="T41" fmla="*/ 26 h 37"/>
                  <a:gd name="T42" fmla="*/ 7 w 37"/>
                  <a:gd name="T43" fmla="*/ 18 h 37"/>
                  <a:gd name="T44" fmla="*/ 11 w 37"/>
                  <a:gd name="T45" fmla="*/ 11 h 37"/>
                  <a:gd name="T46" fmla="*/ 18 w 37"/>
                  <a:gd name="T47" fmla="*/ 7 h 37"/>
                  <a:gd name="T48" fmla="*/ 26 w 37"/>
                  <a:gd name="T49" fmla="*/ 11 h 37"/>
                  <a:gd name="T50" fmla="*/ 29 w 37"/>
                  <a:gd name="T51" fmla="*/ 18 h 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7"/>
                  <a:gd name="T79" fmla="*/ 0 h 37"/>
                  <a:gd name="T80" fmla="*/ 37 w 37"/>
                  <a:gd name="T81" fmla="*/ 37 h 3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7" h="37">
                    <a:moveTo>
                      <a:pt x="37" y="18"/>
                    </a:moveTo>
                    <a:lnTo>
                      <a:pt x="33" y="11"/>
                    </a:lnTo>
                    <a:lnTo>
                      <a:pt x="29" y="3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3" y="3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3" y="29"/>
                    </a:lnTo>
                    <a:lnTo>
                      <a:pt x="11" y="33"/>
                    </a:lnTo>
                    <a:lnTo>
                      <a:pt x="18" y="37"/>
                    </a:lnTo>
                    <a:lnTo>
                      <a:pt x="26" y="33"/>
                    </a:lnTo>
                    <a:lnTo>
                      <a:pt x="29" y="29"/>
                    </a:lnTo>
                    <a:lnTo>
                      <a:pt x="33" y="26"/>
                    </a:lnTo>
                    <a:lnTo>
                      <a:pt x="37" y="18"/>
                    </a:lnTo>
                    <a:close/>
                    <a:moveTo>
                      <a:pt x="29" y="18"/>
                    </a:moveTo>
                    <a:lnTo>
                      <a:pt x="26" y="26"/>
                    </a:lnTo>
                    <a:lnTo>
                      <a:pt x="18" y="29"/>
                    </a:lnTo>
                    <a:lnTo>
                      <a:pt x="11" y="26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8" y="7"/>
                    </a:lnTo>
                    <a:lnTo>
                      <a:pt x="26" y="11"/>
                    </a:ln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B466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31" name="Freeform 724"/>
              <p:cNvSpPr>
                <a:spLocks noEditPoints="1"/>
              </p:cNvSpPr>
              <p:nvPr/>
            </p:nvSpPr>
            <p:spPr bwMode="auto">
              <a:xfrm>
                <a:off x="4356" y="829"/>
                <a:ext cx="30" cy="30"/>
              </a:xfrm>
              <a:custGeom>
                <a:avLst/>
                <a:gdLst>
                  <a:gd name="T0" fmla="*/ 30 w 30"/>
                  <a:gd name="T1" fmla="*/ 15 h 30"/>
                  <a:gd name="T2" fmla="*/ 26 w 30"/>
                  <a:gd name="T3" fmla="*/ 8 h 30"/>
                  <a:gd name="T4" fmla="*/ 26 w 30"/>
                  <a:gd name="T5" fmla="*/ 4 h 30"/>
                  <a:gd name="T6" fmla="*/ 19 w 30"/>
                  <a:gd name="T7" fmla="*/ 0 h 30"/>
                  <a:gd name="T8" fmla="*/ 15 w 30"/>
                  <a:gd name="T9" fmla="*/ 0 h 30"/>
                  <a:gd name="T10" fmla="*/ 8 w 30"/>
                  <a:gd name="T11" fmla="*/ 0 h 30"/>
                  <a:gd name="T12" fmla="*/ 4 w 30"/>
                  <a:gd name="T13" fmla="*/ 4 h 30"/>
                  <a:gd name="T14" fmla="*/ 0 w 30"/>
                  <a:gd name="T15" fmla="*/ 8 h 30"/>
                  <a:gd name="T16" fmla="*/ 0 w 30"/>
                  <a:gd name="T17" fmla="*/ 15 h 30"/>
                  <a:gd name="T18" fmla="*/ 0 w 30"/>
                  <a:gd name="T19" fmla="*/ 19 h 30"/>
                  <a:gd name="T20" fmla="*/ 4 w 30"/>
                  <a:gd name="T21" fmla="*/ 26 h 30"/>
                  <a:gd name="T22" fmla="*/ 8 w 30"/>
                  <a:gd name="T23" fmla="*/ 30 h 30"/>
                  <a:gd name="T24" fmla="*/ 15 w 30"/>
                  <a:gd name="T25" fmla="*/ 30 h 30"/>
                  <a:gd name="T26" fmla="*/ 19 w 30"/>
                  <a:gd name="T27" fmla="*/ 30 h 30"/>
                  <a:gd name="T28" fmla="*/ 26 w 30"/>
                  <a:gd name="T29" fmla="*/ 26 h 30"/>
                  <a:gd name="T30" fmla="*/ 26 w 30"/>
                  <a:gd name="T31" fmla="*/ 19 h 30"/>
                  <a:gd name="T32" fmla="*/ 30 w 30"/>
                  <a:gd name="T33" fmla="*/ 15 h 30"/>
                  <a:gd name="T34" fmla="*/ 23 w 30"/>
                  <a:gd name="T35" fmla="*/ 15 h 30"/>
                  <a:gd name="T36" fmla="*/ 19 w 30"/>
                  <a:gd name="T37" fmla="*/ 19 h 30"/>
                  <a:gd name="T38" fmla="*/ 15 w 30"/>
                  <a:gd name="T39" fmla="*/ 23 h 30"/>
                  <a:gd name="T40" fmla="*/ 8 w 30"/>
                  <a:gd name="T41" fmla="*/ 19 h 30"/>
                  <a:gd name="T42" fmla="*/ 8 w 30"/>
                  <a:gd name="T43" fmla="*/ 15 h 30"/>
                  <a:gd name="T44" fmla="*/ 8 w 30"/>
                  <a:gd name="T45" fmla="*/ 8 h 30"/>
                  <a:gd name="T46" fmla="*/ 15 w 30"/>
                  <a:gd name="T47" fmla="*/ 8 h 30"/>
                  <a:gd name="T48" fmla="*/ 19 w 30"/>
                  <a:gd name="T49" fmla="*/ 8 h 30"/>
                  <a:gd name="T50" fmla="*/ 23 w 30"/>
                  <a:gd name="T51" fmla="*/ 15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0"/>
                  <a:gd name="T79" fmla="*/ 0 h 30"/>
                  <a:gd name="T80" fmla="*/ 30 w 30"/>
                  <a:gd name="T81" fmla="*/ 30 h 3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0" h="30">
                    <a:moveTo>
                      <a:pt x="30" y="15"/>
                    </a:moveTo>
                    <a:lnTo>
                      <a:pt x="26" y="8"/>
                    </a:lnTo>
                    <a:lnTo>
                      <a:pt x="26" y="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5" y="30"/>
                    </a:lnTo>
                    <a:lnTo>
                      <a:pt x="19" y="30"/>
                    </a:lnTo>
                    <a:lnTo>
                      <a:pt x="26" y="26"/>
                    </a:lnTo>
                    <a:lnTo>
                      <a:pt x="26" y="19"/>
                    </a:lnTo>
                    <a:lnTo>
                      <a:pt x="30" y="15"/>
                    </a:lnTo>
                    <a:close/>
                    <a:moveTo>
                      <a:pt x="23" y="15"/>
                    </a:moveTo>
                    <a:lnTo>
                      <a:pt x="19" y="19"/>
                    </a:lnTo>
                    <a:lnTo>
                      <a:pt x="15" y="23"/>
                    </a:lnTo>
                    <a:lnTo>
                      <a:pt x="8" y="19"/>
                    </a:lnTo>
                    <a:lnTo>
                      <a:pt x="8" y="15"/>
                    </a:lnTo>
                    <a:lnTo>
                      <a:pt x="8" y="8"/>
                    </a:lnTo>
                    <a:lnTo>
                      <a:pt x="15" y="8"/>
                    </a:lnTo>
                    <a:lnTo>
                      <a:pt x="19" y="8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B5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32" name="Freeform 725"/>
              <p:cNvSpPr>
                <a:spLocks/>
              </p:cNvSpPr>
              <p:nvPr/>
            </p:nvSpPr>
            <p:spPr bwMode="auto">
              <a:xfrm>
                <a:off x="4360" y="833"/>
                <a:ext cx="22" cy="22"/>
              </a:xfrm>
              <a:custGeom>
                <a:avLst/>
                <a:gdLst>
                  <a:gd name="T0" fmla="*/ 22 w 22"/>
                  <a:gd name="T1" fmla="*/ 11 h 22"/>
                  <a:gd name="T2" fmla="*/ 19 w 22"/>
                  <a:gd name="T3" fmla="*/ 4 h 22"/>
                  <a:gd name="T4" fmla="*/ 11 w 22"/>
                  <a:gd name="T5" fmla="*/ 0 h 22"/>
                  <a:gd name="T6" fmla="*/ 4 w 22"/>
                  <a:gd name="T7" fmla="*/ 4 h 22"/>
                  <a:gd name="T8" fmla="*/ 0 w 22"/>
                  <a:gd name="T9" fmla="*/ 11 h 22"/>
                  <a:gd name="T10" fmla="*/ 4 w 22"/>
                  <a:gd name="T11" fmla="*/ 19 h 22"/>
                  <a:gd name="T12" fmla="*/ 11 w 22"/>
                  <a:gd name="T13" fmla="*/ 22 h 22"/>
                  <a:gd name="T14" fmla="*/ 19 w 22"/>
                  <a:gd name="T15" fmla="*/ 19 h 22"/>
                  <a:gd name="T16" fmla="*/ 22 w 22"/>
                  <a:gd name="T17" fmla="*/ 11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2"/>
                  <a:gd name="T29" fmla="*/ 22 w 22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2">
                    <a:moveTo>
                      <a:pt x="22" y="11"/>
                    </a:moveTo>
                    <a:lnTo>
                      <a:pt x="19" y="4"/>
                    </a:lnTo>
                    <a:lnTo>
                      <a:pt x="11" y="0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4" y="19"/>
                    </a:lnTo>
                    <a:lnTo>
                      <a:pt x="11" y="22"/>
                    </a:lnTo>
                    <a:lnTo>
                      <a:pt x="19" y="19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B667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33" name="Freeform 726"/>
              <p:cNvSpPr>
                <a:spLocks/>
              </p:cNvSpPr>
              <p:nvPr/>
            </p:nvSpPr>
            <p:spPr bwMode="auto">
              <a:xfrm>
                <a:off x="4364" y="837"/>
                <a:ext cx="15" cy="15"/>
              </a:xfrm>
              <a:custGeom>
                <a:avLst/>
                <a:gdLst>
                  <a:gd name="T0" fmla="*/ 15 w 15"/>
                  <a:gd name="T1" fmla="*/ 7 h 15"/>
                  <a:gd name="T2" fmla="*/ 11 w 15"/>
                  <a:gd name="T3" fmla="*/ 0 h 15"/>
                  <a:gd name="T4" fmla="*/ 7 w 15"/>
                  <a:gd name="T5" fmla="*/ 0 h 15"/>
                  <a:gd name="T6" fmla="*/ 0 w 15"/>
                  <a:gd name="T7" fmla="*/ 0 h 15"/>
                  <a:gd name="T8" fmla="*/ 0 w 15"/>
                  <a:gd name="T9" fmla="*/ 7 h 15"/>
                  <a:gd name="T10" fmla="*/ 0 w 15"/>
                  <a:gd name="T11" fmla="*/ 11 h 15"/>
                  <a:gd name="T12" fmla="*/ 7 w 15"/>
                  <a:gd name="T13" fmla="*/ 15 h 15"/>
                  <a:gd name="T14" fmla="*/ 11 w 15"/>
                  <a:gd name="T15" fmla="*/ 11 h 15"/>
                  <a:gd name="T16" fmla="*/ 15 w 15"/>
                  <a:gd name="T17" fmla="*/ 7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15" y="7"/>
                    </a:moveTo>
                    <a:lnTo>
                      <a:pt x="11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B7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34" name="Freeform 727"/>
              <p:cNvSpPr>
                <a:spLocks/>
              </p:cNvSpPr>
              <p:nvPr/>
            </p:nvSpPr>
            <p:spPr bwMode="auto">
              <a:xfrm>
                <a:off x="4367" y="840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4 w 8"/>
                  <a:gd name="T3" fmla="*/ 0 h 8"/>
                  <a:gd name="T4" fmla="*/ 4 w 8"/>
                  <a:gd name="T5" fmla="*/ 0 h 8"/>
                  <a:gd name="T6" fmla="*/ 0 w 8"/>
                  <a:gd name="T7" fmla="*/ 0 h 8"/>
                  <a:gd name="T8" fmla="*/ 0 w 8"/>
                  <a:gd name="T9" fmla="*/ 4 h 8"/>
                  <a:gd name="T10" fmla="*/ 0 w 8"/>
                  <a:gd name="T11" fmla="*/ 8 h 8"/>
                  <a:gd name="T12" fmla="*/ 4 w 8"/>
                  <a:gd name="T13" fmla="*/ 8 h 8"/>
                  <a:gd name="T14" fmla="*/ 4 w 8"/>
                  <a:gd name="T15" fmla="*/ 8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B767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35" name="Freeform 728"/>
              <p:cNvSpPr>
                <a:spLocks noEditPoints="1"/>
              </p:cNvSpPr>
              <p:nvPr/>
            </p:nvSpPr>
            <p:spPr bwMode="auto">
              <a:xfrm>
                <a:off x="4170" y="733"/>
                <a:ext cx="387" cy="230"/>
              </a:xfrm>
              <a:custGeom>
                <a:avLst/>
                <a:gdLst>
                  <a:gd name="T0" fmla="*/ 164 w 387"/>
                  <a:gd name="T1" fmla="*/ 200 h 230"/>
                  <a:gd name="T2" fmla="*/ 130 w 387"/>
                  <a:gd name="T3" fmla="*/ 186 h 230"/>
                  <a:gd name="T4" fmla="*/ 142 w 387"/>
                  <a:gd name="T5" fmla="*/ 167 h 230"/>
                  <a:gd name="T6" fmla="*/ 142 w 387"/>
                  <a:gd name="T7" fmla="*/ 182 h 230"/>
                  <a:gd name="T8" fmla="*/ 149 w 387"/>
                  <a:gd name="T9" fmla="*/ 182 h 230"/>
                  <a:gd name="T10" fmla="*/ 197 w 387"/>
                  <a:gd name="T11" fmla="*/ 186 h 230"/>
                  <a:gd name="T12" fmla="*/ 179 w 387"/>
                  <a:gd name="T13" fmla="*/ 133 h 230"/>
                  <a:gd name="T14" fmla="*/ 201 w 387"/>
                  <a:gd name="T15" fmla="*/ 141 h 230"/>
                  <a:gd name="T16" fmla="*/ 205 w 387"/>
                  <a:gd name="T17" fmla="*/ 178 h 230"/>
                  <a:gd name="T18" fmla="*/ 190 w 387"/>
                  <a:gd name="T19" fmla="*/ 193 h 230"/>
                  <a:gd name="T20" fmla="*/ 190 w 387"/>
                  <a:gd name="T21" fmla="*/ 156 h 230"/>
                  <a:gd name="T22" fmla="*/ 186 w 387"/>
                  <a:gd name="T23" fmla="*/ 148 h 230"/>
                  <a:gd name="T24" fmla="*/ 183 w 387"/>
                  <a:gd name="T25" fmla="*/ 148 h 230"/>
                  <a:gd name="T26" fmla="*/ 223 w 387"/>
                  <a:gd name="T27" fmla="*/ 160 h 230"/>
                  <a:gd name="T28" fmla="*/ 205 w 387"/>
                  <a:gd name="T29" fmla="*/ 137 h 230"/>
                  <a:gd name="T30" fmla="*/ 179 w 387"/>
                  <a:gd name="T31" fmla="*/ 133 h 230"/>
                  <a:gd name="T32" fmla="*/ 216 w 387"/>
                  <a:gd name="T33" fmla="*/ 126 h 230"/>
                  <a:gd name="T34" fmla="*/ 238 w 387"/>
                  <a:gd name="T35" fmla="*/ 148 h 230"/>
                  <a:gd name="T36" fmla="*/ 242 w 387"/>
                  <a:gd name="T37" fmla="*/ 167 h 230"/>
                  <a:gd name="T38" fmla="*/ 249 w 387"/>
                  <a:gd name="T39" fmla="*/ 100 h 230"/>
                  <a:gd name="T40" fmla="*/ 253 w 387"/>
                  <a:gd name="T41" fmla="*/ 130 h 230"/>
                  <a:gd name="T42" fmla="*/ 249 w 387"/>
                  <a:gd name="T43" fmla="*/ 156 h 230"/>
                  <a:gd name="T44" fmla="*/ 235 w 387"/>
                  <a:gd name="T45" fmla="*/ 133 h 230"/>
                  <a:gd name="T46" fmla="*/ 238 w 387"/>
                  <a:gd name="T47" fmla="*/ 115 h 230"/>
                  <a:gd name="T48" fmla="*/ 216 w 387"/>
                  <a:gd name="T49" fmla="*/ 111 h 230"/>
                  <a:gd name="T50" fmla="*/ 346 w 387"/>
                  <a:gd name="T51" fmla="*/ 145 h 230"/>
                  <a:gd name="T52" fmla="*/ 287 w 387"/>
                  <a:gd name="T53" fmla="*/ 111 h 230"/>
                  <a:gd name="T54" fmla="*/ 249 w 387"/>
                  <a:gd name="T55" fmla="*/ 107 h 230"/>
                  <a:gd name="T56" fmla="*/ 238 w 387"/>
                  <a:gd name="T57" fmla="*/ 93 h 230"/>
                  <a:gd name="T58" fmla="*/ 283 w 387"/>
                  <a:gd name="T59" fmla="*/ 93 h 230"/>
                  <a:gd name="T60" fmla="*/ 339 w 387"/>
                  <a:gd name="T61" fmla="*/ 122 h 230"/>
                  <a:gd name="T62" fmla="*/ 365 w 387"/>
                  <a:gd name="T63" fmla="*/ 160 h 230"/>
                  <a:gd name="T64" fmla="*/ 294 w 387"/>
                  <a:gd name="T65" fmla="*/ 37 h 230"/>
                  <a:gd name="T66" fmla="*/ 339 w 387"/>
                  <a:gd name="T67" fmla="*/ 70 h 230"/>
                  <a:gd name="T68" fmla="*/ 365 w 387"/>
                  <a:gd name="T69" fmla="*/ 122 h 230"/>
                  <a:gd name="T70" fmla="*/ 350 w 387"/>
                  <a:gd name="T71" fmla="*/ 119 h 230"/>
                  <a:gd name="T72" fmla="*/ 320 w 387"/>
                  <a:gd name="T73" fmla="*/ 74 h 230"/>
                  <a:gd name="T74" fmla="*/ 283 w 387"/>
                  <a:gd name="T75" fmla="*/ 48 h 230"/>
                  <a:gd name="T76" fmla="*/ 276 w 387"/>
                  <a:gd name="T77" fmla="*/ 48 h 230"/>
                  <a:gd name="T78" fmla="*/ 209 w 387"/>
                  <a:gd name="T79" fmla="*/ 3 h 230"/>
                  <a:gd name="T80" fmla="*/ 0 w 387"/>
                  <a:gd name="T81" fmla="*/ 137 h 230"/>
                  <a:gd name="T82" fmla="*/ 15 w 387"/>
                  <a:gd name="T83" fmla="*/ 100 h 230"/>
                  <a:gd name="T84" fmla="*/ 45 w 387"/>
                  <a:gd name="T85" fmla="*/ 59 h 230"/>
                  <a:gd name="T86" fmla="*/ 82 w 387"/>
                  <a:gd name="T87" fmla="*/ 26 h 230"/>
                  <a:gd name="T88" fmla="*/ 130 w 387"/>
                  <a:gd name="T89" fmla="*/ 3 h 230"/>
                  <a:gd name="T90" fmla="*/ 183 w 387"/>
                  <a:gd name="T91" fmla="*/ 0 h 230"/>
                  <a:gd name="T92" fmla="*/ 190 w 387"/>
                  <a:gd name="T93" fmla="*/ 14 h 230"/>
                  <a:gd name="T94" fmla="*/ 142 w 387"/>
                  <a:gd name="T95" fmla="*/ 18 h 230"/>
                  <a:gd name="T96" fmla="*/ 97 w 387"/>
                  <a:gd name="T97" fmla="*/ 37 h 230"/>
                  <a:gd name="T98" fmla="*/ 60 w 387"/>
                  <a:gd name="T99" fmla="*/ 67 h 230"/>
                  <a:gd name="T100" fmla="*/ 34 w 387"/>
                  <a:gd name="T101" fmla="*/ 100 h 230"/>
                  <a:gd name="T102" fmla="*/ 15 w 387"/>
                  <a:gd name="T103" fmla="*/ 141 h 230"/>
                  <a:gd name="T104" fmla="*/ 15 w 387"/>
                  <a:gd name="T105" fmla="*/ 226 h 230"/>
                  <a:gd name="T106" fmla="*/ 15 w 387"/>
                  <a:gd name="T107" fmla="*/ 226 h 230"/>
                  <a:gd name="T108" fmla="*/ 108 w 387"/>
                  <a:gd name="T109" fmla="*/ 197 h 230"/>
                  <a:gd name="T110" fmla="*/ 71 w 387"/>
                  <a:gd name="T111" fmla="*/ 223 h 230"/>
                  <a:gd name="T112" fmla="*/ 34 w 387"/>
                  <a:gd name="T113" fmla="*/ 230 h 230"/>
                  <a:gd name="T114" fmla="*/ 23 w 387"/>
                  <a:gd name="T115" fmla="*/ 215 h 230"/>
                  <a:gd name="T116" fmla="*/ 49 w 387"/>
                  <a:gd name="T117" fmla="*/ 215 h 230"/>
                  <a:gd name="T118" fmla="*/ 82 w 387"/>
                  <a:gd name="T119" fmla="*/ 200 h 230"/>
                  <a:gd name="T120" fmla="*/ 101 w 387"/>
                  <a:gd name="T121" fmla="*/ 186 h 230"/>
                  <a:gd name="T122" fmla="*/ 101 w 387"/>
                  <a:gd name="T123" fmla="*/ 186 h 230"/>
                  <a:gd name="T124" fmla="*/ 145 w 387"/>
                  <a:gd name="T125" fmla="*/ 171 h 2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87"/>
                  <a:gd name="T190" fmla="*/ 0 h 230"/>
                  <a:gd name="T191" fmla="*/ 387 w 387"/>
                  <a:gd name="T192" fmla="*/ 230 h 23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87" h="230">
                    <a:moveTo>
                      <a:pt x="194" y="200"/>
                    </a:moveTo>
                    <a:lnTo>
                      <a:pt x="205" y="189"/>
                    </a:lnTo>
                    <a:lnTo>
                      <a:pt x="201" y="204"/>
                    </a:lnTo>
                    <a:lnTo>
                      <a:pt x="186" y="204"/>
                    </a:lnTo>
                    <a:lnTo>
                      <a:pt x="175" y="204"/>
                    </a:lnTo>
                    <a:lnTo>
                      <a:pt x="164" y="200"/>
                    </a:lnTo>
                    <a:lnTo>
                      <a:pt x="157" y="200"/>
                    </a:lnTo>
                    <a:lnTo>
                      <a:pt x="149" y="197"/>
                    </a:lnTo>
                    <a:lnTo>
                      <a:pt x="142" y="197"/>
                    </a:lnTo>
                    <a:lnTo>
                      <a:pt x="138" y="193"/>
                    </a:lnTo>
                    <a:lnTo>
                      <a:pt x="130" y="189"/>
                    </a:lnTo>
                    <a:lnTo>
                      <a:pt x="130" y="186"/>
                    </a:lnTo>
                    <a:lnTo>
                      <a:pt x="127" y="182"/>
                    </a:lnTo>
                    <a:lnTo>
                      <a:pt x="127" y="178"/>
                    </a:lnTo>
                    <a:lnTo>
                      <a:pt x="127" y="171"/>
                    </a:lnTo>
                    <a:lnTo>
                      <a:pt x="134" y="167"/>
                    </a:lnTo>
                    <a:lnTo>
                      <a:pt x="138" y="167"/>
                    </a:lnTo>
                    <a:lnTo>
                      <a:pt x="142" y="167"/>
                    </a:lnTo>
                    <a:lnTo>
                      <a:pt x="145" y="171"/>
                    </a:lnTo>
                    <a:lnTo>
                      <a:pt x="138" y="182"/>
                    </a:lnTo>
                    <a:lnTo>
                      <a:pt x="142" y="182"/>
                    </a:lnTo>
                    <a:lnTo>
                      <a:pt x="142" y="178"/>
                    </a:lnTo>
                    <a:lnTo>
                      <a:pt x="145" y="178"/>
                    </a:lnTo>
                    <a:lnTo>
                      <a:pt x="149" y="182"/>
                    </a:lnTo>
                    <a:lnTo>
                      <a:pt x="153" y="182"/>
                    </a:lnTo>
                    <a:lnTo>
                      <a:pt x="160" y="186"/>
                    </a:lnTo>
                    <a:lnTo>
                      <a:pt x="168" y="186"/>
                    </a:lnTo>
                    <a:lnTo>
                      <a:pt x="175" y="186"/>
                    </a:lnTo>
                    <a:lnTo>
                      <a:pt x="186" y="186"/>
                    </a:lnTo>
                    <a:lnTo>
                      <a:pt x="197" y="186"/>
                    </a:lnTo>
                    <a:lnTo>
                      <a:pt x="194" y="200"/>
                    </a:lnTo>
                    <a:close/>
                    <a:moveTo>
                      <a:pt x="205" y="189"/>
                    </a:moveTo>
                    <a:lnTo>
                      <a:pt x="212" y="200"/>
                    </a:lnTo>
                    <a:lnTo>
                      <a:pt x="201" y="204"/>
                    </a:lnTo>
                    <a:lnTo>
                      <a:pt x="205" y="189"/>
                    </a:lnTo>
                    <a:close/>
                    <a:moveTo>
                      <a:pt x="179" y="133"/>
                    </a:moveTo>
                    <a:lnTo>
                      <a:pt x="186" y="148"/>
                    </a:lnTo>
                    <a:lnTo>
                      <a:pt x="183" y="133"/>
                    </a:lnTo>
                    <a:lnTo>
                      <a:pt x="186" y="133"/>
                    </a:lnTo>
                    <a:lnTo>
                      <a:pt x="194" y="133"/>
                    </a:lnTo>
                    <a:lnTo>
                      <a:pt x="197" y="137"/>
                    </a:lnTo>
                    <a:lnTo>
                      <a:pt x="201" y="141"/>
                    </a:lnTo>
                    <a:lnTo>
                      <a:pt x="205" y="148"/>
                    </a:lnTo>
                    <a:lnTo>
                      <a:pt x="205" y="152"/>
                    </a:lnTo>
                    <a:lnTo>
                      <a:pt x="205" y="156"/>
                    </a:lnTo>
                    <a:lnTo>
                      <a:pt x="205" y="160"/>
                    </a:lnTo>
                    <a:lnTo>
                      <a:pt x="205" y="171"/>
                    </a:lnTo>
                    <a:lnTo>
                      <a:pt x="205" y="178"/>
                    </a:lnTo>
                    <a:lnTo>
                      <a:pt x="205" y="182"/>
                    </a:lnTo>
                    <a:lnTo>
                      <a:pt x="205" y="186"/>
                    </a:lnTo>
                    <a:lnTo>
                      <a:pt x="205" y="189"/>
                    </a:lnTo>
                    <a:lnTo>
                      <a:pt x="194" y="200"/>
                    </a:lnTo>
                    <a:lnTo>
                      <a:pt x="190" y="193"/>
                    </a:lnTo>
                    <a:lnTo>
                      <a:pt x="190" y="189"/>
                    </a:lnTo>
                    <a:lnTo>
                      <a:pt x="190" y="186"/>
                    </a:lnTo>
                    <a:lnTo>
                      <a:pt x="190" y="178"/>
                    </a:lnTo>
                    <a:lnTo>
                      <a:pt x="190" y="171"/>
                    </a:lnTo>
                    <a:lnTo>
                      <a:pt x="190" y="160"/>
                    </a:lnTo>
                    <a:lnTo>
                      <a:pt x="190" y="156"/>
                    </a:lnTo>
                    <a:lnTo>
                      <a:pt x="190" y="152"/>
                    </a:lnTo>
                    <a:lnTo>
                      <a:pt x="190" y="148"/>
                    </a:lnTo>
                    <a:lnTo>
                      <a:pt x="186" y="148"/>
                    </a:lnTo>
                    <a:lnTo>
                      <a:pt x="183" y="148"/>
                    </a:lnTo>
                    <a:lnTo>
                      <a:pt x="179" y="133"/>
                    </a:lnTo>
                    <a:close/>
                    <a:moveTo>
                      <a:pt x="183" y="148"/>
                    </a:moveTo>
                    <a:lnTo>
                      <a:pt x="157" y="152"/>
                    </a:lnTo>
                    <a:lnTo>
                      <a:pt x="179" y="133"/>
                    </a:lnTo>
                    <a:lnTo>
                      <a:pt x="183" y="148"/>
                    </a:lnTo>
                    <a:close/>
                    <a:moveTo>
                      <a:pt x="238" y="167"/>
                    </a:moveTo>
                    <a:lnTo>
                      <a:pt x="249" y="156"/>
                    </a:lnTo>
                    <a:lnTo>
                      <a:pt x="242" y="167"/>
                    </a:lnTo>
                    <a:lnTo>
                      <a:pt x="235" y="167"/>
                    </a:lnTo>
                    <a:lnTo>
                      <a:pt x="231" y="163"/>
                    </a:lnTo>
                    <a:lnTo>
                      <a:pt x="223" y="160"/>
                    </a:lnTo>
                    <a:lnTo>
                      <a:pt x="220" y="156"/>
                    </a:lnTo>
                    <a:lnTo>
                      <a:pt x="216" y="148"/>
                    </a:lnTo>
                    <a:lnTo>
                      <a:pt x="209" y="141"/>
                    </a:lnTo>
                    <a:lnTo>
                      <a:pt x="209" y="137"/>
                    </a:lnTo>
                    <a:lnTo>
                      <a:pt x="205" y="137"/>
                    </a:lnTo>
                    <a:lnTo>
                      <a:pt x="201" y="141"/>
                    </a:lnTo>
                    <a:lnTo>
                      <a:pt x="194" y="141"/>
                    </a:lnTo>
                    <a:lnTo>
                      <a:pt x="186" y="148"/>
                    </a:lnTo>
                    <a:lnTo>
                      <a:pt x="179" y="133"/>
                    </a:lnTo>
                    <a:lnTo>
                      <a:pt x="186" y="130"/>
                    </a:lnTo>
                    <a:lnTo>
                      <a:pt x="194" y="126"/>
                    </a:lnTo>
                    <a:lnTo>
                      <a:pt x="197" y="122"/>
                    </a:lnTo>
                    <a:lnTo>
                      <a:pt x="205" y="122"/>
                    </a:lnTo>
                    <a:lnTo>
                      <a:pt x="209" y="122"/>
                    </a:lnTo>
                    <a:lnTo>
                      <a:pt x="216" y="126"/>
                    </a:lnTo>
                    <a:lnTo>
                      <a:pt x="220" y="126"/>
                    </a:lnTo>
                    <a:lnTo>
                      <a:pt x="223" y="130"/>
                    </a:lnTo>
                    <a:lnTo>
                      <a:pt x="227" y="137"/>
                    </a:lnTo>
                    <a:lnTo>
                      <a:pt x="231" y="145"/>
                    </a:lnTo>
                    <a:lnTo>
                      <a:pt x="235" y="148"/>
                    </a:lnTo>
                    <a:lnTo>
                      <a:pt x="238" y="148"/>
                    </a:lnTo>
                    <a:lnTo>
                      <a:pt x="242" y="152"/>
                    </a:lnTo>
                    <a:lnTo>
                      <a:pt x="246" y="152"/>
                    </a:lnTo>
                    <a:lnTo>
                      <a:pt x="238" y="167"/>
                    </a:lnTo>
                    <a:close/>
                    <a:moveTo>
                      <a:pt x="249" y="156"/>
                    </a:moveTo>
                    <a:lnTo>
                      <a:pt x="264" y="174"/>
                    </a:lnTo>
                    <a:lnTo>
                      <a:pt x="242" y="167"/>
                    </a:lnTo>
                    <a:lnTo>
                      <a:pt x="249" y="156"/>
                    </a:lnTo>
                    <a:close/>
                    <a:moveTo>
                      <a:pt x="231" y="100"/>
                    </a:moveTo>
                    <a:lnTo>
                      <a:pt x="242" y="111"/>
                    </a:lnTo>
                    <a:lnTo>
                      <a:pt x="238" y="96"/>
                    </a:lnTo>
                    <a:lnTo>
                      <a:pt x="242" y="96"/>
                    </a:lnTo>
                    <a:lnTo>
                      <a:pt x="249" y="100"/>
                    </a:lnTo>
                    <a:lnTo>
                      <a:pt x="253" y="104"/>
                    </a:lnTo>
                    <a:lnTo>
                      <a:pt x="257" y="111"/>
                    </a:lnTo>
                    <a:lnTo>
                      <a:pt x="257" y="115"/>
                    </a:lnTo>
                    <a:lnTo>
                      <a:pt x="257" y="119"/>
                    </a:lnTo>
                    <a:lnTo>
                      <a:pt x="253" y="126"/>
                    </a:lnTo>
                    <a:lnTo>
                      <a:pt x="253" y="130"/>
                    </a:lnTo>
                    <a:lnTo>
                      <a:pt x="249" y="137"/>
                    </a:lnTo>
                    <a:lnTo>
                      <a:pt x="249" y="148"/>
                    </a:lnTo>
                    <a:lnTo>
                      <a:pt x="249" y="152"/>
                    </a:lnTo>
                    <a:lnTo>
                      <a:pt x="249" y="156"/>
                    </a:lnTo>
                    <a:lnTo>
                      <a:pt x="238" y="167"/>
                    </a:lnTo>
                    <a:lnTo>
                      <a:pt x="235" y="160"/>
                    </a:lnTo>
                    <a:lnTo>
                      <a:pt x="235" y="156"/>
                    </a:lnTo>
                    <a:lnTo>
                      <a:pt x="235" y="148"/>
                    </a:lnTo>
                    <a:lnTo>
                      <a:pt x="235" y="145"/>
                    </a:lnTo>
                    <a:lnTo>
                      <a:pt x="235" y="133"/>
                    </a:lnTo>
                    <a:lnTo>
                      <a:pt x="238" y="126"/>
                    </a:lnTo>
                    <a:lnTo>
                      <a:pt x="238" y="122"/>
                    </a:lnTo>
                    <a:lnTo>
                      <a:pt x="242" y="119"/>
                    </a:lnTo>
                    <a:lnTo>
                      <a:pt x="242" y="115"/>
                    </a:lnTo>
                    <a:lnTo>
                      <a:pt x="238" y="115"/>
                    </a:lnTo>
                    <a:lnTo>
                      <a:pt x="238" y="111"/>
                    </a:lnTo>
                    <a:lnTo>
                      <a:pt x="235" y="111"/>
                    </a:lnTo>
                    <a:lnTo>
                      <a:pt x="231" y="100"/>
                    </a:lnTo>
                    <a:close/>
                    <a:moveTo>
                      <a:pt x="235" y="111"/>
                    </a:moveTo>
                    <a:lnTo>
                      <a:pt x="216" y="111"/>
                    </a:lnTo>
                    <a:lnTo>
                      <a:pt x="231" y="100"/>
                    </a:lnTo>
                    <a:lnTo>
                      <a:pt x="235" y="111"/>
                    </a:lnTo>
                    <a:close/>
                    <a:moveTo>
                      <a:pt x="365" y="156"/>
                    </a:moveTo>
                    <a:lnTo>
                      <a:pt x="376" y="148"/>
                    </a:lnTo>
                    <a:lnTo>
                      <a:pt x="365" y="160"/>
                    </a:lnTo>
                    <a:lnTo>
                      <a:pt x="346" y="145"/>
                    </a:lnTo>
                    <a:lnTo>
                      <a:pt x="331" y="133"/>
                    </a:lnTo>
                    <a:lnTo>
                      <a:pt x="320" y="126"/>
                    </a:lnTo>
                    <a:lnTo>
                      <a:pt x="313" y="122"/>
                    </a:lnTo>
                    <a:lnTo>
                      <a:pt x="305" y="119"/>
                    </a:lnTo>
                    <a:lnTo>
                      <a:pt x="294" y="115"/>
                    </a:lnTo>
                    <a:lnTo>
                      <a:pt x="287" y="111"/>
                    </a:lnTo>
                    <a:lnTo>
                      <a:pt x="279" y="107"/>
                    </a:lnTo>
                    <a:lnTo>
                      <a:pt x="272" y="104"/>
                    </a:lnTo>
                    <a:lnTo>
                      <a:pt x="264" y="104"/>
                    </a:lnTo>
                    <a:lnTo>
                      <a:pt x="257" y="104"/>
                    </a:lnTo>
                    <a:lnTo>
                      <a:pt x="253" y="107"/>
                    </a:lnTo>
                    <a:lnTo>
                      <a:pt x="249" y="107"/>
                    </a:lnTo>
                    <a:lnTo>
                      <a:pt x="246" y="107"/>
                    </a:lnTo>
                    <a:lnTo>
                      <a:pt x="242" y="107"/>
                    </a:lnTo>
                    <a:lnTo>
                      <a:pt x="242" y="111"/>
                    </a:lnTo>
                    <a:lnTo>
                      <a:pt x="231" y="100"/>
                    </a:lnTo>
                    <a:lnTo>
                      <a:pt x="235" y="96"/>
                    </a:lnTo>
                    <a:lnTo>
                      <a:pt x="238" y="93"/>
                    </a:lnTo>
                    <a:lnTo>
                      <a:pt x="246" y="93"/>
                    </a:lnTo>
                    <a:lnTo>
                      <a:pt x="249" y="89"/>
                    </a:lnTo>
                    <a:lnTo>
                      <a:pt x="257" y="89"/>
                    </a:lnTo>
                    <a:lnTo>
                      <a:pt x="264" y="89"/>
                    </a:lnTo>
                    <a:lnTo>
                      <a:pt x="276" y="89"/>
                    </a:lnTo>
                    <a:lnTo>
                      <a:pt x="283" y="93"/>
                    </a:lnTo>
                    <a:lnTo>
                      <a:pt x="294" y="96"/>
                    </a:lnTo>
                    <a:lnTo>
                      <a:pt x="302" y="100"/>
                    </a:lnTo>
                    <a:lnTo>
                      <a:pt x="313" y="104"/>
                    </a:lnTo>
                    <a:lnTo>
                      <a:pt x="320" y="107"/>
                    </a:lnTo>
                    <a:lnTo>
                      <a:pt x="331" y="115"/>
                    </a:lnTo>
                    <a:lnTo>
                      <a:pt x="339" y="122"/>
                    </a:lnTo>
                    <a:lnTo>
                      <a:pt x="357" y="133"/>
                    </a:lnTo>
                    <a:lnTo>
                      <a:pt x="376" y="145"/>
                    </a:lnTo>
                    <a:lnTo>
                      <a:pt x="365" y="156"/>
                    </a:lnTo>
                    <a:close/>
                    <a:moveTo>
                      <a:pt x="376" y="148"/>
                    </a:moveTo>
                    <a:lnTo>
                      <a:pt x="387" y="174"/>
                    </a:lnTo>
                    <a:lnTo>
                      <a:pt x="365" y="160"/>
                    </a:lnTo>
                    <a:lnTo>
                      <a:pt x="376" y="148"/>
                    </a:lnTo>
                    <a:close/>
                    <a:moveTo>
                      <a:pt x="276" y="48"/>
                    </a:moveTo>
                    <a:lnTo>
                      <a:pt x="283" y="33"/>
                    </a:lnTo>
                    <a:lnTo>
                      <a:pt x="287" y="37"/>
                    </a:lnTo>
                    <a:lnTo>
                      <a:pt x="294" y="37"/>
                    </a:lnTo>
                    <a:lnTo>
                      <a:pt x="298" y="41"/>
                    </a:lnTo>
                    <a:lnTo>
                      <a:pt x="305" y="41"/>
                    </a:lnTo>
                    <a:lnTo>
                      <a:pt x="313" y="48"/>
                    </a:lnTo>
                    <a:lnTo>
                      <a:pt x="324" y="55"/>
                    </a:lnTo>
                    <a:lnTo>
                      <a:pt x="331" y="63"/>
                    </a:lnTo>
                    <a:lnTo>
                      <a:pt x="339" y="70"/>
                    </a:lnTo>
                    <a:lnTo>
                      <a:pt x="346" y="78"/>
                    </a:lnTo>
                    <a:lnTo>
                      <a:pt x="350" y="89"/>
                    </a:lnTo>
                    <a:lnTo>
                      <a:pt x="354" y="96"/>
                    </a:lnTo>
                    <a:lnTo>
                      <a:pt x="357" y="104"/>
                    </a:lnTo>
                    <a:lnTo>
                      <a:pt x="365" y="115"/>
                    </a:lnTo>
                    <a:lnTo>
                      <a:pt x="365" y="122"/>
                    </a:lnTo>
                    <a:lnTo>
                      <a:pt x="372" y="137"/>
                    </a:lnTo>
                    <a:lnTo>
                      <a:pt x="376" y="148"/>
                    </a:lnTo>
                    <a:lnTo>
                      <a:pt x="365" y="156"/>
                    </a:lnTo>
                    <a:lnTo>
                      <a:pt x="357" y="141"/>
                    </a:lnTo>
                    <a:lnTo>
                      <a:pt x="354" y="126"/>
                    </a:lnTo>
                    <a:lnTo>
                      <a:pt x="350" y="119"/>
                    </a:lnTo>
                    <a:lnTo>
                      <a:pt x="346" y="111"/>
                    </a:lnTo>
                    <a:lnTo>
                      <a:pt x="342" y="104"/>
                    </a:lnTo>
                    <a:lnTo>
                      <a:pt x="335" y="96"/>
                    </a:lnTo>
                    <a:lnTo>
                      <a:pt x="331" y="89"/>
                    </a:lnTo>
                    <a:lnTo>
                      <a:pt x="328" y="81"/>
                    </a:lnTo>
                    <a:lnTo>
                      <a:pt x="320" y="74"/>
                    </a:lnTo>
                    <a:lnTo>
                      <a:pt x="313" y="67"/>
                    </a:lnTo>
                    <a:lnTo>
                      <a:pt x="305" y="63"/>
                    </a:lnTo>
                    <a:lnTo>
                      <a:pt x="298" y="55"/>
                    </a:lnTo>
                    <a:lnTo>
                      <a:pt x="294" y="55"/>
                    </a:lnTo>
                    <a:lnTo>
                      <a:pt x="287" y="52"/>
                    </a:lnTo>
                    <a:lnTo>
                      <a:pt x="283" y="48"/>
                    </a:lnTo>
                    <a:lnTo>
                      <a:pt x="276" y="48"/>
                    </a:lnTo>
                    <a:close/>
                    <a:moveTo>
                      <a:pt x="276" y="48"/>
                    </a:moveTo>
                    <a:lnTo>
                      <a:pt x="276" y="48"/>
                    </a:lnTo>
                    <a:close/>
                    <a:moveTo>
                      <a:pt x="209" y="3"/>
                    </a:moveTo>
                    <a:lnTo>
                      <a:pt x="212" y="3"/>
                    </a:lnTo>
                    <a:lnTo>
                      <a:pt x="283" y="33"/>
                    </a:lnTo>
                    <a:lnTo>
                      <a:pt x="276" y="48"/>
                    </a:lnTo>
                    <a:lnTo>
                      <a:pt x="205" y="18"/>
                    </a:lnTo>
                    <a:lnTo>
                      <a:pt x="209" y="3"/>
                    </a:lnTo>
                    <a:close/>
                    <a:moveTo>
                      <a:pt x="209" y="3"/>
                    </a:moveTo>
                    <a:lnTo>
                      <a:pt x="212" y="3"/>
                    </a:lnTo>
                    <a:lnTo>
                      <a:pt x="209" y="3"/>
                    </a:lnTo>
                    <a:close/>
                    <a:moveTo>
                      <a:pt x="15" y="137"/>
                    </a:moveTo>
                    <a:lnTo>
                      <a:pt x="0" y="137"/>
                    </a:lnTo>
                    <a:lnTo>
                      <a:pt x="4" y="130"/>
                    </a:lnTo>
                    <a:lnTo>
                      <a:pt x="4" y="122"/>
                    </a:lnTo>
                    <a:lnTo>
                      <a:pt x="8" y="115"/>
                    </a:lnTo>
                    <a:lnTo>
                      <a:pt x="11" y="107"/>
                    </a:lnTo>
                    <a:lnTo>
                      <a:pt x="15" y="100"/>
                    </a:lnTo>
                    <a:lnTo>
                      <a:pt x="19" y="93"/>
                    </a:lnTo>
                    <a:lnTo>
                      <a:pt x="23" y="85"/>
                    </a:lnTo>
                    <a:lnTo>
                      <a:pt x="26" y="81"/>
                    </a:lnTo>
                    <a:lnTo>
                      <a:pt x="34" y="74"/>
                    </a:lnTo>
                    <a:lnTo>
                      <a:pt x="37" y="67"/>
                    </a:lnTo>
                    <a:lnTo>
                      <a:pt x="45" y="59"/>
                    </a:lnTo>
                    <a:lnTo>
                      <a:pt x="49" y="55"/>
                    </a:lnTo>
                    <a:lnTo>
                      <a:pt x="56" y="48"/>
                    </a:lnTo>
                    <a:lnTo>
                      <a:pt x="64" y="44"/>
                    </a:lnTo>
                    <a:lnTo>
                      <a:pt x="67" y="37"/>
                    </a:lnTo>
                    <a:lnTo>
                      <a:pt x="75" y="33"/>
                    </a:lnTo>
                    <a:lnTo>
                      <a:pt x="82" y="26"/>
                    </a:lnTo>
                    <a:lnTo>
                      <a:pt x="90" y="22"/>
                    </a:lnTo>
                    <a:lnTo>
                      <a:pt x="97" y="18"/>
                    </a:lnTo>
                    <a:lnTo>
                      <a:pt x="104" y="14"/>
                    </a:lnTo>
                    <a:lnTo>
                      <a:pt x="112" y="11"/>
                    </a:lnTo>
                    <a:lnTo>
                      <a:pt x="119" y="7"/>
                    </a:lnTo>
                    <a:lnTo>
                      <a:pt x="130" y="3"/>
                    </a:lnTo>
                    <a:lnTo>
                      <a:pt x="138" y="3"/>
                    </a:lnTo>
                    <a:lnTo>
                      <a:pt x="145" y="0"/>
                    </a:lnTo>
                    <a:lnTo>
                      <a:pt x="157" y="0"/>
                    </a:lnTo>
                    <a:lnTo>
                      <a:pt x="164" y="0"/>
                    </a:lnTo>
                    <a:lnTo>
                      <a:pt x="171" y="0"/>
                    </a:lnTo>
                    <a:lnTo>
                      <a:pt x="183" y="0"/>
                    </a:lnTo>
                    <a:lnTo>
                      <a:pt x="190" y="0"/>
                    </a:lnTo>
                    <a:lnTo>
                      <a:pt x="201" y="0"/>
                    </a:lnTo>
                    <a:lnTo>
                      <a:pt x="209" y="3"/>
                    </a:lnTo>
                    <a:lnTo>
                      <a:pt x="205" y="18"/>
                    </a:lnTo>
                    <a:lnTo>
                      <a:pt x="197" y="14"/>
                    </a:lnTo>
                    <a:lnTo>
                      <a:pt x="190" y="14"/>
                    </a:lnTo>
                    <a:lnTo>
                      <a:pt x="183" y="14"/>
                    </a:lnTo>
                    <a:lnTo>
                      <a:pt x="171" y="14"/>
                    </a:lnTo>
                    <a:lnTo>
                      <a:pt x="164" y="14"/>
                    </a:lnTo>
                    <a:lnTo>
                      <a:pt x="157" y="14"/>
                    </a:lnTo>
                    <a:lnTo>
                      <a:pt x="149" y="14"/>
                    </a:lnTo>
                    <a:lnTo>
                      <a:pt x="142" y="18"/>
                    </a:lnTo>
                    <a:lnTo>
                      <a:pt x="134" y="18"/>
                    </a:lnTo>
                    <a:lnTo>
                      <a:pt x="127" y="22"/>
                    </a:lnTo>
                    <a:lnTo>
                      <a:pt x="119" y="26"/>
                    </a:lnTo>
                    <a:lnTo>
                      <a:pt x="112" y="29"/>
                    </a:lnTo>
                    <a:lnTo>
                      <a:pt x="104" y="33"/>
                    </a:lnTo>
                    <a:lnTo>
                      <a:pt x="97" y="37"/>
                    </a:lnTo>
                    <a:lnTo>
                      <a:pt x="90" y="41"/>
                    </a:lnTo>
                    <a:lnTo>
                      <a:pt x="86" y="44"/>
                    </a:lnTo>
                    <a:lnTo>
                      <a:pt x="78" y="48"/>
                    </a:lnTo>
                    <a:lnTo>
                      <a:pt x="71" y="55"/>
                    </a:lnTo>
                    <a:lnTo>
                      <a:pt x="67" y="59"/>
                    </a:lnTo>
                    <a:lnTo>
                      <a:pt x="60" y="67"/>
                    </a:lnTo>
                    <a:lnTo>
                      <a:pt x="56" y="70"/>
                    </a:lnTo>
                    <a:lnTo>
                      <a:pt x="49" y="78"/>
                    </a:lnTo>
                    <a:lnTo>
                      <a:pt x="45" y="81"/>
                    </a:lnTo>
                    <a:lnTo>
                      <a:pt x="41" y="89"/>
                    </a:lnTo>
                    <a:lnTo>
                      <a:pt x="37" y="96"/>
                    </a:lnTo>
                    <a:lnTo>
                      <a:pt x="34" y="100"/>
                    </a:lnTo>
                    <a:lnTo>
                      <a:pt x="30" y="107"/>
                    </a:lnTo>
                    <a:lnTo>
                      <a:pt x="26" y="115"/>
                    </a:lnTo>
                    <a:lnTo>
                      <a:pt x="23" y="119"/>
                    </a:lnTo>
                    <a:lnTo>
                      <a:pt x="19" y="126"/>
                    </a:lnTo>
                    <a:lnTo>
                      <a:pt x="19" y="133"/>
                    </a:lnTo>
                    <a:lnTo>
                      <a:pt x="15" y="141"/>
                    </a:lnTo>
                    <a:lnTo>
                      <a:pt x="15" y="137"/>
                    </a:lnTo>
                    <a:close/>
                    <a:moveTo>
                      <a:pt x="0" y="137"/>
                    </a:moveTo>
                    <a:lnTo>
                      <a:pt x="0" y="137"/>
                    </a:lnTo>
                    <a:close/>
                    <a:moveTo>
                      <a:pt x="15" y="226"/>
                    </a:moveTo>
                    <a:lnTo>
                      <a:pt x="8" y="223"/>
                    </a:lnTo>
                    <a:lnTo>
                      <a:pt x="0" y="137"/>
                    </a:lnTo>
                    <a:lnTo>
                      <a:pt x="15" y="137"/>
                    </a:lnTo>
                    <a:lnTo>
                      <a:pt x="26" y="219"/>
                    </a:lnTo>
                    <a:lnTo>
                      <a:pt x="15" y="226"/>
                    </a:lnTo>
                    <a:close/>
                    <a:moveTo>
                      <a:pt x="15" y="226"/>
                    </a:moveTo>
                    <a:lnTo>
                      <a:pt x="11" y="226"/>
                    </a:lnTo>
                    <a:lnTo>
                      <a:pt x="8" y="223"/>
                    </a:lnTo>
                    <a:lnTo>
                      <a:pt x="15" y="226"/>
                    </a:lnTo>
                    <a:close/>
                    <a:moveTo>
                      <a:pt x="101" y="186"/>
                    </a:moveTo>
                    <a:lnTo>
                      <a:pt x="108" y="200"/>
                    </a:lnTo>
                    <a:lnTo>
                      <a:pt x="108" y="197"/>
                    </a:lnTo>
                    <a:lnTo>
                      <a:pt x="104" y="204"/>
                    </a:lnTo>
                    <a:lnTo>
                      <a:pt x="97" y="208"/>
                    </a:lnTo>
                    <a:lnTo>
                      <a:pt x="90" y="212"/>
                    </a:lnTo>
                    <a:lnTo>
                      <a:pt x="82" y="215"/>
                    </a:lnTo>
                    <a:lnTo>
                      <a:pt x="75" y="219"/>
                    </a:lnTo>
                    <a:lnTo>
                      <a:pt x="71" y="223"/>
                    </a:lnTo>
                    <a:lnTo>
                      <a:pt x="64" y="226"/>
                    </a:lnTo>
                    <a:lnTo>
                      <a:pt x="56" y="226"/>
                    </a:lnTo>
                    <a:lnTo>
                      <a:pt x="52" y="230"/>
                    </a:lnTo>
                    <a:lnTo>
                      <a:pt x="45" y="230"/>
                    </a:lnTo>
                    <a:lnTo>
                      <a:pt x="37" y="230"/>
                    </a:lnTo>
                    <a:lnTo>
                      <a:pt x="34" y="230"/>
                    </a:lnTo>
                    <a:lnTo>
                      <a:pt x="26" y="230"/>
                    </a:lnTo>
                    <a:lnTo>
                      <a:pt x="23" y="230"/>
                    </a:lnTo>
                    <a:lnTo>
                      <a:pt x="19" y="230"/>
                    </a:lnTo>
                    <a:lnTo>
                      <a:pt x="15" y="226"/>
                    </a:lnTo>
                    <a:lnTo>
                      <a:pt x="19" y="215"/>
                    </a:lnTo>
                    <a:lnTo>
                      <a:pt x="23" y="215"/>
                    </a:lnTo>
                    <a:lnTo>
                      <a:pt x="26" y="215"/>
                    </a:lnTo>
                    <a:lnTo>
                      <a:pt x="30" y="215"/>
                    </a:lnTo>
                    <a:lnTo>
                      <a:pt x="34" y="215"/>
                    </a:lnTo>
                    <a:lnTo>
                      <a:pt x="37" y="215"/>
                    </a:lnTo>
                    <a:lnTo>
                      <a:pt x="41" y="215"/>
                    </a:lnTo>
                    <a:lnTo>
                      <a:pt x="49" y="215"/>
                    </a:lnTo>
                    <a:lnTo>
                      <a:pt x="52" y="212"/>
                    </a:lnTo>
                    <a:lnTo>
                      <a:pt x="56" y="212"/>
                    </a:lnTo>
                    <a:lnTo>
                      <a:pt x="64" y="208"/>
                    </a:lnTo>
                    <a:lnTo>
                      <a:pt x="71" y="208"/>
                    </a:lnTo>
                    <a:lnTo>
                      <a:pt x="75" y="204"/>
                    </a:lnTo>
                    <a:lnTo>
                      <a:pt x="82" y="200"/>
                    </a:lnTo>
                    <a:lnTo>
                      <a:pt x="86" y="197"/>
                    </a:lnTo>
                    <a:lnTo>
                      <a:pt x="93" y="193"/>
                    </a:lnTo>
                    <a:lnTo>
                      <a:pt x="97" y="186"/>
                    </a:lnTo>
                    <a:lnTo>
                      <a:pt x="101" y="186"/>
                    </a:lnTo>
                    <a:close/>
                    <a:moveTo>
                      <a:pt x="97" y="186"/>
                    </a:moveTo>
                    <a:lnTo>
                      <a:pt x="101" y="186"/>
                    </a:lnTo>
                    <a:lnTo>
                      <a:pt x="97" y="186"/>
                    </a:lnTo>
                    <a:close/>
                    <a:moveTo>
                      <a:pt x="145" y="171"/>
                    </a:moveTo>
                    <a:lnTo>
                      <a:pt x="145" y="186"/>
                    </a:lnTo>
                    <a:lnTo>
                      <a:pt x="108" y="200"/>
                    </a:lnTo>
                    <a:lnTo>
                      <a:pt x="101" y="186"/>
                    </a:lnTo>
                    <a:lnTo>
                      <a:pt x="142" y="171"/>
                    </a:lnTo>
                    <a:lnTo>
                      <a:pt x="145" y="171"/>
                    </a:lnTo>
                    <a:close/>
                    <a:moveTo>
                      <a:pt x="145" y="171"/>
                    </a:moveTo>
                    <a:lnTo>
                      <a:pt x="160" y="178"/>
                    </a:lnTo>
                    <a:lnTo>
                      <a:pt x="145" y="186"/>
                    </a:lnTo>
                    <a:lnTo>
                      <a:pt x="145" y="17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36" name="Freeform 729"/>
              <p:cNvSpPr>
                <a:spLocks/>
              </p:cNvSpPr>
              <p:nvPr/>
            </p:nvSpPr>
            <p:spPr bwMode="auto">
              <a:xfrm>
                <a:off x="4241" y="959"/>
                <a:ext cx="4" cy="15"/>
              </a:xfrm>
              <a:custGeom>
                <a:avLst/>
                <a:gdLst>
                  <a:gd name="T0" fmla="*/ 0 w 4"/>
                  <a:gd name="T1" fmla="*/ 0 h 15"/>
                  <a:gd name="T2" fmla="*/ 4 w 4"/>
                  <a:gd name="T3" fmla="*/ 15 h 15"/>
                  <a:gd name="T4" fmla="*/ 0 w 4"/>
                  <a:gd name="T5" fmla="*/ 8 h 15"/>
                  <a:gd name="T6" fmla="*/ 0 w 4"/>
                  <a:gd name="T7" fmla="*/ 4 h 15"/>
                  <a:gd name="T8" fmla="*/ 0 w 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5"/>
                  <a:gd name="T17" fmla="*/ 4 w 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5">
                    <a:moveTo>
                      <a:pt x="0" y="0"/>
                    </a:moveTo>
                    <a:lnTo>
                      <a:pt x="4" y="15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9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37" name="Freeform 730"/>
              <p:cNvSpPr>
                <a:spLocks/>
              </p:cNvSpPr>
              <p:nvPr/>
            </p:nvSpPr>
            <p:spPr bwMode="auto">
              <a:xfrm>
                <a:off x="4241" y="952"/>
                <a:ext cx="7" cy="26"/>
              </a:xfrm>
              <a:custGeom>
                <a:avLst/>
                <a:gdLst>
                  <a:gd name="T0" fmla="*/ 4 w 7"/>
                  <a:gd name="T1" fmla="*/ 0 h 26"/>
                  <a:gd name="T2" fmla="*/ 7 w 7"/>
                  <a:gd name="T3" fmla="*/ 26 h 26"/>
                  <a:gd name="T4" fmla="*/ 0 w 7"/>
                  <a:gd name="T5" fmla="*/ 19 h 26"/>
                  <a:gd name="T6" fmla="*/ 0 w 7"/>
                  <a:gd name="T7" fmla="*/ 11 h 26"/>
                  <a:gd name="T8" fmla="*/ 4 w 7"/>
                  <a:gd name="T9" fmla="*/ 4 h 26"/>
                  <a:gd name="T10" fmla="*/ 4 w 7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6"/>
                  <a:gd name="T20" fmla="*/ 7 w 7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6">
                    <a:moveTo>
                      <a:pt x="4" y="0"/>
                    </a:moveTo>
                    <a:lnTo>
                      <a:pt x="7" y="26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38" name="Freeform 731"/>
              <p:cNvSpPr>
                <a:spLocks/>
              </p:cNvSpPr>
              <p:nvPr/>
            </p:nvSpPr>
            <p:spPr bwMode="auto">
              <a:xfrm>
                <a:off x="4241" y="945"/>
                <a:ext cx="11" cy="37"/>
              </a:xfrm>
              <a:custGeom>
                <a:avLst/>
                <a:gdLst>
                  <a:gd name="T0" fmla="*/ 4 w 11"/>
                  <a:gd name="T1" fmla="*/ 29 h 37"/>
                  <a:gd name="T2" fmla="*/ 0 w 11"/>
                  <a:gd name="T3" fmla="*/ 14 h 37"/>
                  <a:gd name="T4" fmla="*/ 4 w 11"/>
                  <a:gd name="T5" fmla="*/ 7 h 37"/>
                  <a:gd name="T6" fmla="*/ 7 w 11"/>
                  <a:gd name="T7" fmla="*/ 0 h 37"/>
                  <a:gd name="T8" fmla="*/ 11 w 11"/>
                  <a:gd name="T9" fmla="*/ 37 h 37"/>
                  <a:gd name="T10" fmla="*/ 7 w 11"/>
                  <a:gd name="T11" fmla="*/ 33 h 37"/>
                  <a:gd name="T12" fmla="*/ 4 w 11"/>
                  <a:gd name="T13" fmla="*/ 29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37"/>
                  <a:gd name="T23" fmla="*/ 11 w 11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37">
                    <a:moveTo>
                      <a:pt x="4" y="29"/>
                    </a:moveTo>
                    <a:lnTo>
                      <a:pt x="0" y="14"/>
                    </a:lnTo>
                    <a:lnTo>
                      <a:pt x="4" y="7"/>
                    </a:lnTo>
                    <a:lnTo>
                      <a:pt x="7" y="0"/>
                    </a:lnTo>
                    <a:lnTo>
                      <a:pt x="11" y="37"/>
                    </a:lnTo>
                    <a:lnTo>
                      <a:pt x="7" y="33"/>
                    </a:ln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F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39" name="Freeform 732"/>
              <p:cNvSpPr>
                <a:spLocks/>
              </p:cNvSpPr>
              <p:nvPr/>
            </p:nvSpPr>
            <p:spPr bwMode="auto">
              <a:xfrm>
                <a:off x="4245" y="941"/>
                <a:ext cx="11" cy="41"/>
              </a:xfrm>
              <a:custGeom>
                <a:avLst/>
                <a:gdLst>
                  <a:gd name="T0" fmla="*/ 3 w 11"/>
                  <a:gd name="T1" fmla="*/ 37 h 41"/>
                  <a:gd name="T2" fmla="*/ 0 w 11"/>
                  <a:gd name="T3" fmla="*/ 11 h 41"/>
                  <a:gd name="T4" fmla="*/ 3 w 11"/>
                  <a:gd name="T5" fmla="*/ 4 h 41"/>
                  <a:gd name="T6" fmla="*/ 7 w 11"/>
                  <a:gd name="T7" fmla="*/ 0 h 41"/>
                  <a:gd name="T8" fmla="*/ 11 w 11"/>
                  <a:gd name="T9" fmla="*/ 41 h 41"/>
                  <a:gd name="T10" fmla="*/ 7 w 11"/>
                  <a:gd name="T11" fmla="*/ 41 h 41"/>
                  <a:gd name="T12" fmla="*/ 3 w 11"/>
                  <a:gd name="T13" fmla="*/ 37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41"/>
                  <a:gd name="T23" fmla="*/ 11 w 1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41">
                    <a:moveTo>
                      <a:pt x="3" y="37"/>
                    </a:moveTo>
                    <a:lnTo>
                      <a:pt x="0" y="11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1" y="41"/>
                    </a:lnTo>
                    <a:lnTo>
                      <a:pt x="7" y="41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F8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40" name="Freeform 733"/>
              <p:cNvSpPr>
                <a:spLocks/>
              </p:cNvSpPr>
              <p:nvPr/>
            </p:nvSpPr>
            <p:spPr bwMode="auto">
              <a:xfrm>
                <a:off x="4248" y="937"/>
                <a:ext cx="12" cy="45"/>
              </a:xfrm>
              <a:custGeom>
                <a:avLst/>
                <a:gdLst>
                  <a:gd name="T0" fmla="*/ 4 w 12"/>
                  <a:gd name="T1" fmla="*/ 45 h 45"/>
                  <a:gd name="T2" fmla="*/ 0 w 12"/>
                  <a:gd name="T3" fmla="*/ 8 h 45"/>
                  <a:gd name="T4" fmla="*/ 4 w 12"/>
                  <a:gd name="T5" fmla="*/ 4 h 45"/>
                  <a:gd name="T6" fmla="*/ 8 w 12"/>
                  <a:gd name="T7" fmla="*/ 0 h 45"/>
                  <a:gd name="T8" fmla="*/ 12 w 12"/>
                  <a:gd name="T9" fmla="*/ 45 h 45"/>
                  <a:gd name="T10" fmla="*/ 8 w 12"/>
                  <a:gd name="T11" fmla="*/ 45 h 45"/>
                  <a:gd name="T12" fmla="*/ 4 w 12"/>
                  <a:gd name="T13" fmla="*/ 45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45"/>
                  <a:gd name="T23" fmla="*/ 12 w 12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45">
                    <a:moveTo>
                      <a:pt x="4" y="45"/>
                    </a:move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45"/>
                    </a:lnTo>
                    <a:lnTo>
                      <a:pt x="8" y="45"/>
                    </a:lnTo>
                    <a:lnTo>
                      <a:pt x="4" y="45"/>
                    </a:lnTo>
                    <a:close/>
                  </a:path>
                </a:pathLst>
              </a:custGeom>
              <a:solidFill>
                <a:srgbClr val="F9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41" name="Freeform 734"/>
              <p:cNvSpPr>
                <a:spLocks/>
              </p:cNvSpPr>
              <p:nvPr/>
            </p:nvSpPr>
            <p:spPr bwMode="auto">
              <a:xfrm>
                <a:off x="4252" y="933"/>
                <a:ext cx="11" cy="53"/>
              </a:xfrm>
              <a:custGeom>
                <a:avLst/>
                <a:gdLst>
                  <a:gd name="T0" fmla="*/ 4 w 11"/>
                  <a:gd name="T1" fmla="*/ 49 h 53"/>
                  <a:gd name="T2" fmla="*/ 0 w 11"/>
                  <a:gd name="T3" fmla="*/ 8 h 53"/>
                  <a:gd name="T4" fmla="*/ 4 w 11"/>
                  <a:gd name="T5" fmla="*/ 4 h 53"/>
                  <a:gd name="T6" fmla="*/ 8 w 11"/>
                  <a:gd name="T7" fmla="*/ 0 h 53"/>
                  <a:gd name="T8" fmla="*/ 11 w 11"/>
                  <a:gd name="T9" fmla="*/ 53 h 53"/>
                  <a:gd name="T10" fmla="*/ 8 w 11"/>
                  <a:gd name="T11" fmla="*/ 49 h 53"/>
                  <a:gd name="T12" fmla="*/ 4 w 11"/>
                  <a:gd name="T13" fmla="*/ 49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53"/>
                  <a:gd name="T23" fmla="*/ 11 w 11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53">
                    <a:moveTo>
                      <a:pt x="4" y="49"/>
                    </a:move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1" y="53"/>
                    </a:lnTo>
                    <a:lnTo>
                      <a:pt x="8" y="49"/>
                    </a:ln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F9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42" name="Freeform 735"/>
              <p:cNvSpPr>
                <a:spLocks/>
              </p:cNvSpPr>
              <p:nvPr/>
            </p:nvSpPr>
            <p:spPr bwMode="auto">
              <a:xfrm>
                <a:off x="4256" y="930"/>
                <a:ext cx="11" cy="56"/>
              </a:xfrm>
              <a:custGeom>
                <a:avLst/>
                <a:gdLst>
                  <a:gd name="T0" fmla="*/ 4 w 11"/>
                  <a:gd name="T1" fmla="*/ 52 h 56"/>
                  <a:gd name="T2" fmla="*/ 0 w 11"/>
                  <a:gd name="T3" fmla="*/ 7 h 56"/>
                  <a:gd name="T4" fmla="*/ 4 w 11"/>
                  <a:gd name="T5" fmla="*/ 3 h 56"/>
                  <a:gd name="T6" fmla="*/ 7 w 11"/>
                  <a:gd name="T7" fmla="*/ 0 h 56"/>
                  <a:gd name="T8" fmla="*/ 11 w 11"/>
                  <a:gd name="T9" fmla="*/ 56 h 56"/>
                  <a:gd name="T10" fmla="*/ 7 w 11"/>
                  <a:gd name="T11" fmla="*/ 56 h 56"/>
                  <a:gd name="T12" fmla="*/ 4 w 11"/>
                  <a:gd name="T13" fmla="*/ 52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56"/>
                  <a:gd name="T23" fmla="*/ 11 w 11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56">
                    <a:moveTo>
                      <a:pt x="4" y="52"/>
                    </a:moveTo>
                    <a:lnTo>
                      <a:pt x="0" y="7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1" y="56"/>
                    </a:lnTo>
                    <a:lnTo>
                      <a:pt x="7" y="56"/>
                    </a:lnTo>
                    <a:lnTo>
                      <a:pt x="4" y="52"/>
                    </a:lnTo>
                    <a:close/>
                  </a:path>
                </a:pathLst>
              </a:custGeom>
              <a:solidFill>
                <a:srgbClr val="FAD2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43" name="Freeform 736"/>
              <p:cNvSpPr>
                <a:spLocks/>
              </p:cNvSpPr>
              <p:nvPr/>
            </p:nvSpPr>
            <p:spPr bwMode="auto">
              <a:xfrm>
                <a:off x="4260" y="930"/>
                <a:ext cx="11" cy="56"/>
              </a:xfrm>
              <a:custGeom>
                <a:avLst/>
                <a:gdLst>
                  <a:gd name="T0" fmla="*/ 3 w 11"/>
                  <a:gd name="T1" fmla="*/ 56 h 56"/>
                  <a:gd name="T2" fmla="*/ 0 w 11"/>
                  <a:gd name="T3" fmla="*/ 3 h 56"/>
                  <a:gd name="T4" fmla="*/ 3 w 11"/>
                  <a:gd name="T5" fmla="*/ 0 h 56"/>
                  <a:gd name="T6" fmla="*/ 7 w 11"/>
                  <a:gd name="T7" fmla="*/ 0 h 56"/>
                  <a:gd name="T8" fmla="*/ 11 w 11"/>
                  <a:gd name="T9" fmla="*/ 56 h 56"/>
                  <a:gd name="T10" fmla="*/ 7 w 11"/>
                  <a:gd name="T11" fmla="*/ 56 h 56"/>
                  <a:gd name="T12" fmla="*/ 3 w 11"/>
                  <a:gd name="T13" fmla="*/ 56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56"/>
                  <a:gd name="T23" fmla="*/ 11 w 11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56">
                    <a:moveTo>
                      <a:pt x="3" y="56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56"/>
                    </a:lnTo>
                    <a:lnTo>
                      <a:pt x="7" y="56"/>
                    </a:lnTo>
                    <a:lnTo>
                      <a:pt x="3" y="56"/>
                    </a:lnTo>
                    <a:close/>
                  </a:path>
                </a:pathLst>
              </a:custGeom>
              <a:solidFill>
                <a:srgbClr val="FA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44" name="Freeform 737"/>
              <p:cNvSpPr>
                <a:spLocks/>
              </p:cNvSpPr>
              <p:nvPr/>
            </p:nvSpPr>
            <p:spPr bwMode="auto">
              <a:xfrm>
                <a:off x="4263" y="930"/>
                <a:ext cx="11" cy="56"/>
              </a:xfrm>
              <a:custGeom>
                <a:avLst/>
                <a:gdLst>
                  <a:gd name="T0" fmla="*/ 4 w 11"/>
                  <a:gd name="T1" fmla="*/ 56 h 56"/>
                  <a:gd name="T2" fmla="*/ 0 w 11"/>
                  <a:gd name="T3" fmla="*/ 0 h 56"/>
                  <a:gd name="T4" fmla="*/ 4 w 11"/>
                  <a:gd name="T5" fmla="*/ 0 h 56"/>
                  <a:gd name="T6" fmla="*/ 8 w 11"/>
                  <a:gd name="T7" fmla="*/ 0 h 56"/>
                  <a:gd name="T8" fmla="*/ 11 w 11"/>
                  <a:gd name="T9" fmla="*/ 56 h 56"/>
                  <a:gd name="T10" fmla="*/ 8 w 11"/>
                  <a:gd name="T11" fmla="*/ 56 h 56"/>
                  <a:gd name="T12" fmla="*/ 4 w 11"/>
                  <a:gd name="T13" fmla="*/ 56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56"/>
                  <a:gd name="T23" fmla="*/ 11 w 11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56">
                    <a:moveTo>
                      <a:pt x="4" y="56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1" y="56"/>
                    </a:lnTo>
                    <a:lnTo>
                      <a:pt x="8" y="56"/>
                    </a:lnTo>
                    <a:lnTo>
                      <a:pt x="4" y="56"/>
                    </a:lnTo>
                    <a:close/>
                  </a:path>
                </a:pathLst>
              </a:custGeom>
              <a:solidFill>
                <a:srgbClr val="FB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45" name="Freeform 738"/>
              <p:cNvSpPr>
                <a:spLocks/>
              </p:cNvSpPr>
              <p:nvPr/>
            </p:nvSpPr>
            <p:spPr bwMode="auto">
              <a:xfrm>
                <a:off x="4267" y="930"/>
                <a:ext cx="11" cy="56"/>
              </a:xfrm>
              <a:custGeom>
                <a:avLst/>
                <a:gdLst>
                  <a:gd name="T0" fmla="*/ 4 w 11"/>
                  <a:gd name="T1" fmla="*/ 56 h 56"/>
                  <a:gd name="T2" fmla="*/ 0 w 11"/>
                  <a:gd name="T3" fmla="*/ 0 h 56"/>
                  <a:gd name="T4" fmla="*/ 0 w 11"/>
                  <a:gd name="T5" fmla="*/ 0 h 56"/>
                  <a:gd name="T6" fmla="*/ 4 w 11"/>
                  <a:gd name="T7" fmla="*/ 0 h 56"/>
                  <a:gd name="T8" fmla="*/ 4 w 11"/>
                  <a:gd name="T9" fmla="*/ 0 h 56"/>
                  <a:gd name="T10" fmla="*/ 7 w 11"/>
                  <a:gd name="T11" fmla="*/ 0 h 56"/>
                  <a:gd name="T12" fmla="*/ 11 w 11"/>
                  <a:gd name="T13" fmla="*/ 56 h 56"/>
                  <a:gd name="T14" fmla="*/ 11 w 11"/>
                  <a:gd name="T15" fmla="*/ 56 h 56"/>
                  <a:gd name="T16" fmla="*/ 7 w 11"/>
                  <a:gd name="T17" fmla="*/ 56 h 56"/>
                  <a:gd name="T18" fmla="*/ 4 w 11"/>
                  <a:gd name="T19" fmla="*/ 56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56"/>
                  <a:gd name="T32" fmla="*/ 11 w 11"/>
                  <a:gd name="T33" fmla="*/ 56 h 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56">
                    <a:moveTo>
                      <a:pt x="4" y="56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56"/>
                    </a:lnTo>
                    <a:lnTo>
                      <a:pt x="7" y="56"/>
                    </a:lnTo>
                    <a:lnTo>
                      <a:pt x="4" y="56"/>
                    </a:lnTo>
                    <a:close/>
                  </a:path>
                </a:pathLst>
              </a:custGeom>
              <a:solidFill>
                <a:srgbClr val="FBD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46" name="Freeform 739"/>
              <p:cNvSpPr>
                <a:spLocks/>
              </p:cNvSpPr>
              <p:nvPr/>
            </p:nvSpPr>
            <p:spPr bwMode="auto">
              <a:xfrm>
                <a:off x="4271" y="930"/>
                <a:ext cx="11" cy="56"/>
              </a:xfrm>
              <a:custGeom>
                <a:avLst/>
                <a:gdLst>
                  <a:gd name="T0" fmla="*/ 3 w 11"/>
                  <a:gd name="T1" fmla="*/ 56 h 56"/>
                  <a:gd name="T2" fmla="*/ 0 w 11"/>
                  <a:gd name="T3" fmla="*/ 0 h 56"/>
                  <a:gd name="T4" fmla="*/ 0 w 11"/>
                  <a:gd name="T5" fmla="*/ 0 h 56"/>
                  <a:gd name="T6" fmla="*/ 3 w 11"/>
                  <a:gd name="T7" fmla="*/ 0 h 56"/>
                  <a:gd name="T8" fmla="*/ 7 w 11"/>
                  <a:gd name="T9" fmla="*/ 3 h 56"/>
                  <a:gd name="T10" fmla="*/ 11 w 11"/>
                  <a:gd name="T11" fmla="*/ 52 h 56"/>
                  <a:gd name="T12" fmla="*/ 7 w 11"/>
                  <a:gd name="T13" fmla="*/ 56 h 56"/>
                  <a:gd name="T14" fmla="*/ 7 w 11"/>
                  <a:gd name="T15" fmla="*/ 56 h 56"/>
                  <a:gd name="T16" fmla="*/ 3 w 11"/>
                  <a:gd name="T17" fmla="*/ 56 h 56"/>
                  <a:gd name="T18" fmla="*/ 3 w 11"/>
                  <a:gd name="T19" fmla="*/ 56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56"/>
                  <a:gd name="T32" fmla="*/ 11 w 11"/>
                  <a:gd name="T33" fmla="*/ 56 h 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56">
                    <a:moveTo>
                      <a:pt x="3" y="5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7" y="3"/>
                    </a:lnTo>
                    <a:lnTo>
                      <a:pt x="11" y="52"/>
                    </a:lnTo>
                    <a:lnTo>
                      <a:pt x="7" y="56"/>
                    </a:lnTo>
                    <a:lnTo>
                      <a:pt x="3" y="56"/>
                    </a:lnTo>
                    <a:close/>
                  </a:path>
                </a:pathLst>
              </a:custGeom>
              <a:solidFill>
                <a:srgbClr val="FC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47" name="Freeform 740"/>
              <p:cNvSpPr>
                <a:spLocks/>
              </p:cNvSpPr>
              <p:nvPr/>
            </p:nvSpPr>
            <p:spPr bwMode="auto">
              <a:xfrm>
                <a:off x="4274" y="930"/>
                <a:ext cx="12" cy="56"/>
              </a:xfrm>
              <a:custGeom>
                <a:avLst/>
                <a:gdLst>
                  <a:gd name="T0" fmla="*/ 4 w 12"/>
                  <a:gd name="T1" fmla="*/ 56 h 56"/>
                  <a:gd name="T2" fmla="*/ 0 w 12"/>
                  <a:gd name="T3" fmla="*/ 0 h 56"/>
                  <a:gd name="T4" fmla="*/ 4 w 12"/>
                  <a:gd name="T5" fmla="*/ 3 h 56"/>
                  <a:gd name="T6" fmla="*/ 8 w 12"/>
                  <a:gd name="T7" fmla="*/ 3 h 56"/>
                  <a:gd name="T8" fmla="*/ 12 w 12"/>
                  <a:gd name="T9" fmla="*/ 52 h 56"/>
                  <a:gd name="T10" fmla="*/ 8 w 12"/>
                  <a:gd name="T11" fmla="*/ 52 h 56"/>
                  <a:gd name="T12" fmla="*/ 4 w 12"/>
                  <a:gd name="T13" fmla="*/ 56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56"/>
                  <a:gd name="T23" fmla="*/ 12 w 12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56">
                    <a:moveTo>
                      <a:pt x="4" y="56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8" y="3"/>
                    </a:lnTo>
                    <a:lnTo>
                      <a:pt x="12" y="52"/>
                    </a:lnTo>
                    <a:lnTo>
                      <a:pt x="8" y="52"/>
                    </a:lnTo>
                    <a:lnTo>
                      <a:pt x="4" y="56"/>
                    </a:lnTo>
                    <a:close/>
                  </a:path>
                </a:pathLst>
              </a:custGeom>
              <a:solidFill>
                <a:srgbClr val="FC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48" name="Freeform 741"/>
              <p:cNvSpPr>
                <a:spLocks/>
              </p:cNvSpPr>
              <p:nvPr/>
            </p:nvSpPr>
            <p:spPr bwMode="auto">
              <a:xfrm>
                <a:off x="4278" y="933"/>
                <a:ext cx="11" cy="49"/>
              </a:xfrm>
              <a:custGeom>
                <a:avLst/>
                <a:gdLst>
                  <a:gd name="T0" fmla="*/ 4 w 11"/>
                  <a:gd name="T1" fmla="*/ 49 h 49"/>
                  <a:gd name="T2" fmla="*/ 0 w 11"/>
                  <a:gd name="T3" fmla="*/ 0 h 49"/>
                  <a:gd name="T4" fmla="*/ 4 w 11"/>
                  <a:gd name="T5" fmla="*/ 0 h 49"/>
                  <a:gd name="T6" fmla="*/ 8 w 11"/>
                  <a:gd name="T7" fmla="*/ 4 h 49"/>
                  <a:gd name="T8" fmla="*/ 11 w 11"/>
                  <a:gd name="T9" fmla="*/ 49 h 49"/>
                  <a:gd name="T10" fmla="*/ 8 w 11"/>
                  <a:gd name="T11" fmla="*/ 49 h 49"/>
                  <a:gd name="T12" fmla="*/ 4 w 11"/>
                  <a:gd name="T13" fmla="*/ 49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49"/>
                  <a:gd name="T23" fmla="*/ 11 w 11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49">
                    <a:moveTo>
                      <a:pt x="4" y="49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11" y="49"/>
                    </a:lnTo>
                    <a:lnTo>
                      <a:pt x="8" y="49"/>
                    </a:ln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FD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49" name="Freeform 742"/>
              <p:cNvSpPr>
                <a:spLocks/>
              </p:cNvSpPr>
              <p:nvPr/>
            </p:nvSpPr>
            <p:spPr bwMode="auto">
              <a:xfrm>
                <a:off x="4282" y="933"/>
                <a:ext cx="7" cy="49"/>
              </a:xfrm>
              <a:custGeom>
                <a:avLst/>
                <a:gdLst>
                  <a:gd name="T0" fmla="*/ 4 w 7"/>
                  <a:gd name="T1" fmla="*/ 49 h 49"/>
                  <a:gd name="T2" fmla="*/ 0 w 7"/>
                  <a:gd name="T3" fmla="*/ 0 h 49"/>
                  <a:gd name="T4" fmla="*/ 4 w 7"/>
                  <a:gd name="T5" fmla="*/ 4 h 49"/>
                  <a:gd name="T6" fmla="*/ 7 w 7"/>
                  <a:gd name="T7" fmla="*/ 8 h 49"/>
                  <a:gd name="T8" fmla="*/ 7 w 7"/>
                  <a:gd name="T9" fmla="*/ 49 h 49"/>
                  <a:gd name="T10" fmla="*/ 7 w 7"/>
                  <a:gd name="T11" fmla="*/ 49 h 49"/>
                  <a:gd name="T12" fmla="*/ 4 w 7"/>
                  <a:gd name="T13" fmla="*/ 49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49"/>
                  <a:gd name="T23" fmla="*/ 7 w 7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49">
                    <a:moveTo>
                      <a:pt x="4" y="49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7" y="8"/>
                    </a:lnTo>
                    <a:lnTo>
                      <a:pt x="7" y="49"/>
                    </a:ln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FD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50" name="Freeform 743"/>
              <p:cNvSpPr>
                <a:spLocks/>
              </p:cNvSpPr>
              <p:nvPr/>
            </p:nvSpPr>
            <p:spPr bwMode="auto">
              <a:xfrm>
                <a:off x="4286" y="937"/>
                <a:ext cx="7" cy="45"/>
              </a:xfrm>
              <a:custGeom>
                <a:avLst/>
                <a:gdLst>
                  <a:gd name="T0" fmla="*/ 3 w 7"/>
                  <a:gd name="T1" fmla="*/ 45 h 45"/>
                  <a:gd name="T2" fmla="*/ 0 w 7"/>
                  <a:gd name="T3" fmla="*/ 0 h 45"/>
                  <a:gd name="T4" fmla="*/ 3 w 7"/>
                  <a:gd name="T5" fmla="*/ 4 h 45"/>
                  <a:gd name="T6" fmla="*/ 7 w 7"/>
                  <a:gd name="T7" fmla="*/ 8 h 45"/>
                  <a:gd name="T8" fmla="*/ 7 w 7"/>
                  <a:gd name="T9" fmla="*/ 41 h 45"/>
                  <a:gd name="T10" fmla="*/ 7 w 7"/>
                  <a:gd name="T11" fmla="*/ 45 h 45"/>
                  <a:gd name="T12" fmla="*/ 3 w 7"/>
                  <a:gd name="T13" fmla="*/ 45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45"/>
                  <a:gd name="T23" fmla="*/ 7 w 7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45">
                    <a:moveTo>
                      <a:pt x="3" y="45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7" y="8"/>
                    </a:lnTo>
                    <a:lnTo>
                      <a:pt x="7" y="41"/>
                    </a:lnTo>
                    <a:lnTo>
                      <a:pt x="7" y="45"/>
                    </a:lnTo>
                    <a:lnTo>
                      <a:pt x="3" y="45"/>
                    </a:lnTo>
                    <a:close/>
                  </a:path>
                </a:pathLst>
              </a:custGeom>
              <a:solidFill>
                <a:srgbClr val="FD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51" name="Freeform 744"/>
              <p:cNvSpPr>
                <a:spLocks/>
              </p:cNvSpPr>
              <p:nvPr/>
            </p:nvSpPr>
            <p:spPr bwMode="auto">
              <a:xfrm>
                <a:off x="4289" y="941"/>
                <a:ext cx="8" cy="41"/>
              </a:xfrm>
              <a:custGeom>
                <a:avLst/>
                <a:gdLst>
                  <a:gd name="T0" fmla="*/ 0 w 8"/>
                  <a:gd name="T1" fmla="*/ 41 h 41"/>
                  <a:gd name="T2" fmla="*/ 0 w 8"/>
                  <a:gd name="T3" fmla="*/ 0 h 41"/>
                  <a:gd name="T4" fmla="*/ 4 w 8"/>
                  <a:gd name="T5" fmla="*/ 4 h 41"/>
                  <a:gd name="T6" fmla="*/ 8 w 8"/>
                  <a:gd name="T7" fmla="*/ 7 h 41"/>
                  <a:gd name="T8" fmla="*/ 8 w 8"/>
                  <a:gd name="T9" fmla="*/ 37 h 41"/>
                  <a:gd name="T10" fmla="*/ 4 w 8"/>
                  <a:gd name="T11" fmla="*/ 37 h 41"/>
                  <a:gd name="T12" fmla="*/ 0 w 8"/>
                  <a:gd name="T13" fmla="*/ 41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1"/>
                  <a:gd name="T23" fmla="*/ 8 w 8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1">
                    <a:moveTo>
                      <a:pt x="0" y="41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8" y="7"/>
                    </a:lnTo>
                    <a:lnTo>
                      <a:pt x="8" y="37"/>
                    </a:lnTo>
                    <a:lnTo>
                      <a:pt x="4" y="3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E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52" name="Freeform 745"/>
              <p:cNvSpPr>
                <a:spLocks/>
              </p:cNvSpPr>
              <p:nvPr/>
            </p:nvSpPr>
            <p:spPr bwMode="auto">
              <a:xfrm>
                <a:off x="4293" y="945"/>
                <a:ext cx="7" cy="33"/>
              </a:xfrm>
              <a:custGeom>
                <a:avLst/>
                <a:gdLst>
                  <a:gd name="T0" fmla="*/ 0 w 7"/>
                  <a:gd name="T1" fmla="*/ 33 h 33"/>
                  <a:gd name="T2" fmla="*/ 0 w 7"/>
                  <a:gd name="T3" fmla="*/ 0 h 33"/>
                  <a:gd name="T4" fmla="*/ 4 w 7"/>
                  <a:gd name="T5" fmla="*/ 3 h 33"/>
                  <a:gd name="T6" fmla="*/ 7 w 7"/>
                  <a:gd name="T7" fmla="*/ 7 h 33"/>
                  <a:gd name="T8" fmla="*/ 7 w 7"/>
                  <a:gd name="T9" fmla="*/ 29 h 33"/>
                  <a:gd name="T10" fmla="*/ 4 w 7"/>
                  <a:gd name="T11" fmla="*/ 33 h 33"/>
                  <a:gd name="T12" fmla="*/ 0 w 7"/>
                  <a:gd name="T13" fmla="*/ 33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33"/>
                  <a:gd name="T23" fmla="*/ 7 w 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33">
                    <a:moveTo>
                      <a:pt x="0" y="33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7" y="7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E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53" name="Freeform 746"/>
              <p:cNvSpPr>
                <a:spLocks/>
              </p:cNvSpPr>
              <p:nvPr/>
            </p:nvSpPr>
            <p:spPr bwMode="auto">
              <a:xfrm>
                <a:off x="4297" y="948"/>
                <a:ext cx="7" cy="30"/>
              </a:xfrm>
              <a:custGeom>
                <a:avLst/>
                <a:gdLst>
                  <a:gd name="T0" fmla="*/ 0 w 7"/>
                  <a:gd name="T1" fmla="*/ 30 h 30"/>
                  <a:gd name="T2" fmla="*/ 0 w 7"/>
                  <a:gd name="T3" fmla="*/ 0 h 30"/>
                  <a:gd name="T4" fmla="*/ 3 w 7"/>
                  <a:gd name="T5" fmla="*/ 4 h 30"/>
                  <a:gd name="T6" fmla="*/ 7 w 7"/>
                  <a:gd name="T7" fmla="*/ 11 h 30"/>
                  <a:gd name="T8" fmla="*/ 7 w 7"/>
                  <a:gd name="T9" fmla="*/ 23 h 30"/>
                  <a:gd name="T10" fmla="*/ 3 w 7"/>
                  <a:gd name="T11" fmla="*/ 26 h 30"/>
                  <a:gd name="T12" fmla="*/ 0 w 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30"/>
                  <a:gd name="T23" fmla="*/ 7 w 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30">
                    <a:moveTo>
                      <a:pt x="0" y="30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7" y="11"/>
                    </a:lnTo>
                    <a:lnTo>
                      <a:pt x="7" y="23"/>
                    </a:lnTo>
                    <a:lnTo>
                      <a:pt x="3" y="2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E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54" name="Freeform 747"/>
              <p:cNvSpPr>
                <a:spLocks/>
              </p:cNvSpPr>
              <p:nvPr/>
            </p:nvSpPr>
            <p:spPr bwMode="auto">
              <a:xfrm>
                <a:off x="4300" y="952"/>
                <a:ext cx="4" cy="22"/>
              </a:xfrm>
              <a:custGeom>
                <a:avLst/>
                <a:gdLst>
                  <a:gd name="T0" fmla="*/ 0 w 4"/>
                  <a:gd name="T1" fmla="*/ 22 h 22"/>
                  <a:gd name="T2" fmla="*/ 0 w 4"/>
                  <a:gd name="T3" fmla="*/ 0 h 22"/>
                  <a:gd name="T4" fmla="*/ 0 w 4"/>
                  <a:gd name="T5" fmla="*/ 4 h 22"/>
                  <a:gd name="T6" fmla="*/ 4 w 4"/>
                  <a:gd name="T7" fmla="*/ 7 h 22"/>
                  <a:gd name="T8" fmla="*/ 4 w 4"/>
                  <a:gd name="T9" fmla="*/ 15 h 22"/>
                  <a:gd name="T10" fmla="*/ 0 w 4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2"/>
                  <a:gd name="T20" fmla="*/ 4 w 4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2">
                    <a:moveTo>
                      <a:pt x="0" y="2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4" y="1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55" name="Freeform 748"/>
              <p:cNvSpPr>
                <a:spLocks/>
              </p:cNvSpPr>
              <p:nvPr/>
            </p:nvSpPr>
            <p:spPr bwMode="auto">
              <a:xfrm>
                <a:off x="4304" y="959"/>
                <a:ext cx="4" cy="12"/>
              </a:xfrm>
              <a:custGeom>
                <a:avLst/>
                <a:gdLst>
                  <a:gd name="T0" fmla="*/ 0 w 4"/>
                  <a:gd name="T1" fmla="*/ 12 h 12"/>
                  <a:gd name="T2" fmla="*/ 0 w 4"/>
                  <a:gd name="T3" fmla="*/ 0 h 12"/>
                  <a:gd name="T4" fmla="*/ 0 w 4"/>
                  <a:gd name="T5" fmla="*/ 0 h 12"/>
                  <a:gd name="T6" fmla="*/ 4 w 4"/>
                  <a:gd name="T7" fmla="*/ 8 h 12"/>
                  <a:gd name="T8" fmla="*/ 0 w 4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2"/>
                  <a:gd name="T17" fmla="*/ 4 w 4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2">
                    <a:moveTo>
                      <a:pt x="0" y="12"/>
                    </a:moveTo>
                    <a:lnTo>
                      <a:pt x="0" y="0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56" name="Freeform 749"/>
              <p:cNvSpPr>
                <a:spLocks/>
              </p:cNvSpPr>
              <p:nvPr/>
            </p:nvSpPr>
            <p:spPr bwMode="auto">
              <a:xfrm>
                <a:off x="4237" y="926"/>
                <a:ext cx="63" cy="71"/>
              </a:xfrm>
              <a:custGeom>
                <a:avLst/>
                <a:gdLst>
                  <a:gd name="T0" fmla="*/ 45 w 63"/>
                  <a:gd name="T1" fmla="*/ 67 h 71"/>
                  <a:gd name="T2" fmla="*/ 34 w 63"/>
                  <a:gd name="T3" fmla="*/ 71 h 71"/>
                  <a:gd name="T4" fmla="*/ 23 w 63"/>
                  <a:gd name="T5" fmla="*/ 71 h 71"/>
                  <a:gd name="T6" fmla="*/ 15 w 63"/>
                  <a:gd name="T7" fmla="*/ 67 h 71"/>
                  <a:gd name="T8" fmla="*/ 8 w 63"/>
                  <a:gd name="T9" fmla="*/ 60 h 71"/>
                  <a:gd name="T10" fmla="*/ 4 w 63"/>
                  <a:gd name="T11" fmla="*/ 52 h 71"/>
                  <a:gd name="T12" fmla="*/ 0 w 63"/>
                  <a:gd name="T13" fmla="*/ 41 h 71"/>
                  <a:gd name="T14" fmla="*/ 0 w 63"/>
                  <a:gd name="T15" fmla="*/ 33 h 71"/>
                  <a:gd name="T16" fmla="*/ 4 w 63"/>
                  <a:gd name="T17" fmla="*/ 26 h 71"/>
                  <a:gd name="T18" fmla="*/ 8 w 63"/>
                  <a:gd name="T19" fmla="*/ 19 h 71"/>
                  <a:gd name="T20" fmla="*/ 11 w 63"/>
                  <a:gd name="T21" fmla="*/ 11 h 71"/>
                  <a:gd name="T22" fmla="*/ 19 w 63"/>
                  <a:gd name="T23" fmla="*/ 4 h 71"/>
                  <a:gd name="T24" fmla="*/ 26 w 63"/>
                  <a:gd name="T25" fmla="*/ 0 h 71"/>
                  <a:gd name="T26" fmla="*/ 34 w 63"/>
                  <a:gd name="T27" fmla="*/ 0 h 71"/>
                  <a:gd name="T28" fmla="*/ 45 w 63"/>
                  <a:gd name="T29" fmla="*/ 0 h 71"/>
                  <a:gd name="T30" fmla="*/ 56 w 63"/>
                  <a:gd name="T31" fmla="*/ 7 h 71"/>
                  <a:gd name="T32" fmla="*/ 63 w 63"/>
                  <a:gd name="T33" fmla="*/ 15 h 71"/>
                  <a:gd name="T34" fmla="*/ 49 w 63"/>
                  <a:gd name="T35" fmla="*/ 22 h 71"/>
                  <a:gd name="T36" fmla="*/ 41 w 63"/>
                  <a:gd name="T37" fmla="*/ 15 h 71"/>
                  <a:gd name="T38" fmla="*/ 37 w 63"/>
                  <a:gd name="T39" fmla="*/ 15 h 71"/>
                  <a:gd name="T40" fmla="*/ 34 w 63"/>
                  <a:gd name="T41" fmla="*/ 15 h 71"/>
                  <a:gd name="T42" fmla="*/ 30 w 63"/>
                  <a:gd name="T43" fmla="*/ 15 h 71"/>
                  <a:gd name="T44" fmla="*/ 26 w 63"/>
                  <a:gd name="T45" fmla="*/ 19 h 71"/>
                  <a:gd name="T46" fmla="*/ 23 w 63"/>
                  <a:gd name="T47" fmla="*/ 22 h 71"/>
                  <a:gd name="T48" fmla="*/ 19 w 63"/>
                  <a:gd name="T49" fmla="*/ 26 h 71"/>
                  <a:gd name="T50" fmla="*/ 19 w 63"/>
                  <a:gd name="T51" fmla="*/ 33 h 71"/>
                  <a:gd name="T52" fmla="*/ 19 w 63"/>
                  <a:gd name="T53" fmla="*/ 37 h 71"/>
                  <a:gd name="T54" fmla="*/ 19 w 63"/>
                  <a:gd name="T55" fmla="*/ 45 h 71"/>
                  <a:gd name="T56" fmla="*/ 19 w 63"/>
                  <a:gd name="T57" fmla="*/ 48 h 71"/>
                  <a:gd name="T58" fmla="*/ 23 w 63"/>
                  <a:gd name="T59" fmla="*/ 52 h 71"/>
                  <a:gd name="T60" fmla="*/ 26 w 63"/>
                  <a:gd name="T61" fmla="*/ 52 h 71"/>
                  <a:gd name="T62" fmla="*/ 30 w 63"/>
                  <a:gd name="T63" fmla="*/ 56 h 71"/>
                  <a:gd name="T64" fmla="*/ 37 w 63"/>
                  <a:gd name="T65" fmla="*/ 56 h 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71"/>
                  <a:gd name="T101" fmla="*/ 63 w 63"/>
                  <a:gd name="T102" fmla="*/ 71 h 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71">
                    <a:moveTo>
                      <a:pt x="41" y="52"/>
                    </a:moveTo>
                    <a:lnTo>
                      <a:pt x="45" y="67"/>
                    </a:lnTo>
                    <a:lnTo>
                      <a:pt x="41" y="71"/>
                    </a:lnTo>
                    <a:lnTo>
                      <a:pt x="34" y="71"/>
                    </a:lnTo>
                    <a:lnTo>
                      <a:pt x="30" y="71"/>
                    </a:lnTo>
                    <a:lnTo>
                      <a:pt x="23" y="71"/>
                    </a:lnTo>
                    <a:lnTo>
                      <a:pt x="19" y="67"/>
                    </a:lnTo>
                    <a:lnTo>
                      <a:pt x="15" y="67"/>
                    </a:lnTo>
                    <a:lnTo>
                      <a:pt x="11" y="63"/>
                    </a:lnTo>
                    <a:lnTo>
                      <a:pt x="8" y="60"/>
                    </a:lnTo>
                    <a:lnTo>
                      <a:pt x="4" y="56"/>
                    </a:lnTo>
                    <a:lnTo>
                      <a:pt x="4" y="52"/>
                    </a:lnTo>
                    <a:lnTo>
                      <a:pt x="4" y="48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4" y="30"/>
                    </a:lnTo>
                    <a:lnTo>
                      <a:pt x="4" y="26"/>
                    </a:lnTo>
                    <a:lnTo>
                      <a:pt x="4" y="22"/>
                    </a:lnTo>
                    <a:lnTo>
                      <a:pt x="8" y="19"/>
                    </a:lnTo>
                    <a:lnTo>
                      <a:pt x="8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4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9" y="4"/>
                    </a:lnTo>
                    <a:lnTo>
                      <a:pt x="56" y="7"/>
                    </a:lnTo>
                    <a:lnTo>
                      <a:pt x="60" y="11"/>
                    </a:lnTo>
                    <a:lnTo>
                      <a:pt x="63" y="15"/>
                    </a:lnTo>
                    <a:lnTo>
                      <a:pt x="52" y="26"/>
                    </a:lnTo>
                    <a:lnTo>
                      <a:pt x="49" y="22"/>
                    </a:lnTo>
                    <a:lnTo>
                      <a:pt x="45" y="19"/>
                    </a:lnTo>
                    <a:lnTo>
                      <a:pt x="41" y="15"/>
                    </a:lnTo>
                    <a:lnTo>
                      <a:pt x="37" y="15"/>
                    </a:lnTo>
                    <a:lnTo>
                      <a:pt x="34" y="15"/>
                    </a:lnTo>
                    <a:lnTo>
                      <a:pt x="30" y="15"/>
                    </a:lnTo>
                    <a:lnTo>
                      <a:pt x="26" y="15"/>
                    </a:lnTo>
                    <a:lnTo>
                      <a:pt x="26" y="19"/>
                    </a:lnTo>
                    <a:lnTo>
                      <a:pt x="23" y="19"/>
                    </a:lnTo>
                    <a:lnTo>
                      <a:pt x="23" y="22"/>
                    </a:lnTo>
                    <a:lnTo>
                      <a:pt x="19" y="22"/>
                    </a:lnTo>
                    <a:lnTo>
                      <a:pt x="19" y="26"/>
                    </a:lnTo>
                    <a:lnTo>
                      <a:pt x="19" y="30"/>
                    </a:lnTo>
                    <a:lnTo>
                      <a:pt x="19" y="33"/>
                    </a:lnTo>
                    <a:lnTo>
                      <a:pt x="19" y="37"/>
                    </a:lnTo>
                    <a:lnTo>
                      <a:pt x="19" y="41"/>
                    </a:lnTo>
                    <a:lnTo>
                      <a:pt x="19" y="45"/>
                    </a:lnTo>
                    <a:lnTo>
                      <a:pt x="19" y="48"/>
                    </a:lnTo>
                    <a:lnTo>
                      <a:pt x="23" y="52"/>
                    </a:lnTo>
                    <a:lnTo>
                      <a:pt x="26" y="52"/>
                    </a:lnTo>
                    <a:lnTo>
                      <a:pt x="26" y="56"/>
                    </a:lnTo>
                    <a:lnTo>
                      <a:pt x="30" y="56"/>
                    </a:lnTo>
                    <a:lnTo>
                      <a:pt x="34" y="56"/>
                    </a:lnTo>
                    <a:lnTo>
                      <a:pt x="37" y="56"/>
                    </a:lnTo>
                    <a:lnTo>
                      <a:pt x="41" y="5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57" name="Freeform 750"/>
              <p:cNvSpPr>
                <a:spLocks/>
              </p:cNvSpPr>
              <p:nvPr/>
            </p:nvSpPr>
            <p:spPr bwMode="auto">
              <a:xfrm>
                <a:off x="4587" y="1328"/>
                <a:ext cx="97" cy="119"/>
              </a:xfrm>
              <a:custGeom>
                <a:avLst/>
                <a:gdLst>
                  <a:gd name="T0" fmla="*/ 63 w 97"/>
                  <a:gd name="T1" fmla="*/ 96 h 119"/>
                  <a:gd name="T2" fmla="*/ 0 w 97"/>
                  <a:gd name="T3" fmla="*/ 37 h 119"/>
                  <a:gd name="T4" fmla="*/ 15 w 97"/>
                  <a:gd name="T5" fmla="*/ 0 h 119"/>
                  <a:gd name="T6" fmla="*/ 97 w 97"/>
                  <a:gd name="T7" fmla="*/ 93 h 119"/>
                  <a:gd name="T8" fmla="*/ 93 w 97"/>
                  <a:gd name="T9" fmla="*/ 119 h 119"/>
                  <a:gd name="T10" fmla="*/ 63 w 97"/>
                  <a:gd name="T11" fmla="*/ 96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119"/>
                  <a:gd name="T20" fmla="*/ 97 w 97"/>
                  <a:gd name="T21" fmla="*/ 119 h 1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119">
                    <a:moveTo>
                      <a:pt x="63" y="96"/>
                    </a:moveTo>
                    <a:lnTo>
                      <a:pt x="0" y="37"/>
                    </a:lnTo>
                    <a:lnTo>
                      <a:pt x="15" y="0"/>
                    </a:lnTo>
                    <a:lnTo>
                      <a:pt x="97" y="93"/>
                    </a:lnTo>
                    <a:lnTo>
                      <a:pt x="93" y="119"/>
                    </a:lnTo>
                    <a:lnTo>
                      <a:pt x="63" y="96"/>
                    </a:lnTo>
                    <a:close/>
                  </a:path>
                </a:pathLst>
              </a:custGeom>
              <a:solidFill>
                <a:srgbClr val="8F5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58" name="Freeform 751"/>
              <p:cNvSpPr>
                <a:spLocks noEditPoints="1"/>
              </p:cNvSpPr>
              <p:nvPr/>
            </p:nvSpPr>
            <p:spPr bwMode="auto">
              <a:xfrm>
                <a:off x="4579" y="1320"/>
                <a:ext cx="116" cy="134"/>
              </a:xfrm>
              <a:custGeom>
                <a:avLst/>
                <a:gdLst>
                  <a:gd name="T0" fmla="*/ 12 w 116"/>
                  <a:gd name="T1" fmla="*/ 37 h 134"/>
                  <a:gd name="T2" fmla="*/ 64 w 116"/>
                  <a:gd name="T3" fmla="*/ 112 h 134"/>
                  <a:gd name="T4" fmla="*/ 0 w 116"/>
                  <a:gd name="T5" fmla="*/ 41 h 134"/>
                  <a:gd name="T6" fmla="*/ 0 w 116"/>
                  <a:gd name="T7" fmla="*/ 49 h 134"/>
                  <a:gd name="T8" fmla="*/ 0 w 116"/>
                  <a:gd name="T9" fmla="*/ 45 h 134"/>
                  <a:gd name="T10" fmla="*/ 0 w 116"/>
                  <a:gd name="T11" fmla="*/ 37 h 134"/>
                  <a:gd name="T12" fmla="*/ 8 w 116"/>
                  <a:gd name="T13" fmla="*/ 37 h 134"/>
                  <a:gd name="T14" fmla="*/ 12 w 116"/>
                  <a:gd name="T15" fmla="*/ 37 h 134"/>
                  <a:gd name="T16" fmla="*/ 30 w 116"/>
                  <a:gd name="T17" fmla="*/ 11 h 134"/>
                  <a:gd name="T18" fmla="*/ 0 w 116"/>
                  <a:gd name="T19" fmla="*/ 41 h 134"/>
                  <a:gd name="T20" fmla="*/ 26 w 116"/>
                  <a:gd name="T21" fmla="*/ 4 h 134"/>
                  <a:gd name="T22" fmla="*/ 15 w 116"/>
                  <a:gd name="T23" fmla="*/ 8 h 134"/>
                  <a:gd name="T24" fmla="*/ 19 w 116"/>
                  <a:gd name="T25" fmla="*/ 0 h 134"/>
                  <a:gd name="T26" fmla="*/ 23 w 116"/>
                  <a:gd name="T27" fmla="*/ 0 h 134"/>
                  <a:gd name="T28" fmla="*/ 30 w 116"/>
                  <a:gd name="T29" fmla="*/ 4 h 134"/>
                  <a:gd name="T30" fmla="*/ 30 w 116"/>
                  <a:gd name="T31" fmla="*/ 11 h 134"/>
                  <a:gd name="T32" fmla="*/ 101 w 116"/>
                  <a:gd name="T33" fmla="*/ 104 h 134"/>
                  <a:gd name="T34" fmla="*/ 26 w 116"/>
                  <a:gd name="T35" fmla="*/ 4 h 134"/>
                  <a:gd name="T36" fmla="*/ 112 w 116"/>
                  <a:gd name="T37" fmla="*/ 101 h 134"/>
                  <a:gd name="T38" fmla="*/ 112 w 116"/>
                  <a:gd name="T39" fmla="*/ 93 h 134"/>
                  <a:gd name="T40" fmla="*/ 116 w 116"/>
                  <a:gd name="T41" fmla="*/ 101 h 134"/>
                  <a:gd name="T42" fmla="*/ 112 w 116"/>
                  <a:gd name="T43" fmla="*/ 104 h 134"/>
                  <a:gd name="T44" fmla="*/ 105 w 116"/>
                  <a:gd name="T45" fmla="*/ 108 h 134"/>
                  <a:gd name="T46" fmla="*/ 101 w 116"/>
                  <a:gd name="T47" fmla="*/ 104 h 134"/>
                  <a:gd name="T48" fmla="*/ 93 w 116"/>
                  <a:gd name="T49" fmla="*/ 123 h 134"/>
                  <a:gd name="T50" fmla="*/ 112 w 116"/>
                  <a:gd name="T51" fmla="*/ 101 h 134"/>
                  <a:gd name="T52" fmla="*/ 97 w 116"/>
                  <a:gd name="T53" fmla="*/ 130 h 134"/>
                  <a:gd name="T54" fmla="*/ 108 w 116"/>
                  <a:gd name="T55" fmla="*/ 127 h 134"/>
                  <a:gd name="T56" fmla="*/ 105 w 116"/>
                  <a:gd name="T57" fmla="*/ 130 h 134"/>
                  <a:gd name="T58" fmla="*/ 97 w 116"/>
                  <a:gd name="T59" fmla="*/ 134 h 134"/>
                  <a:gd name="T60" fmla="*/ 93 w 116"/>
                  <a:gd name="T61" fmla="*/ 130 h 134"/>
                  <a:gd name="T62" fmla="*/ 93 w 116"/>
                  <a:gd name="T63" fmla="*/ 123 h 134"/>
                  <a:gd name="T64" fmla="*/ 75 w 116"/>
                  <a:gd name="T65" fmla="*/ 97 h 134"/>
                  <a:gd name="T66" fmla="*/ 97 w 116"/>
                  <a:gd name="T67" fmla="*/ 130 h 134"/>
                  <a:gd name="T68" fmla="*/ 64 w 116"/>
                  <a:gd name="T69" fmla="*/ 112 h 134"/>
                  <a:gd name="T70" fmla="*/ 67 w 116"/>
                  <a:gd name="T71" fmla="*/ 112 h 134"/>
                  <a:gd name="T72" fmla="*/ 64 w 116"/>
                  <a:gd name="T73" fmla="*/ 108 h 134"/>
                  <a:gd name="T74" fmla="*/ 64 w 116"/>
                  <a:gd name="T75" fmla="*/ 101 h 134"/>
                  <a:gd name="T76" fmla="*/ 67 w 116"/>
                  <a:gd name="T77" fmla="*/ 97 h 134"/>
                  <a:gd name="T78" fmla="*/ 75 w 116"/>
                  <a:gd name="T79" fmla="*/ 97 h 13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6"/>
                  <a:gd name="T121" fmla="*/ 0 h 134"/>
                  <a:gd name="T122" fmla="*/ 116 w 116"/>
                  <a:gd name="T123" fmla="*/ 134 h 13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6" h="134">
                    <a:moveTo>
                      <a:pt x="0" y="41"/>
                    </a:moveTo>
                    <a:lnTo>
                      <a:pt x="12" y="37"/>
                    </a:lnTo>
                    <a:lnTo>
                      <a:pt x="75" y="101"/>
                    </a:lnTo>
                    <a:lnTo>
                      <a:pt x="64" y="112"/>
                    </a:lnTo>
                    <a:lnTo>
                      <a:pt x="0" y="49"/>
                    </a:lnTo>
                    <a:lnTo>
                      <a:pt x="0" y="41"/>
                    </a:lnTo>
                    <a:close/>
                    <a:moveTo>
                      <a:pt x="12" y="37"/>
                    </a:moveTo>
                    <a:lnTo>
                      <a:pt x="0" y="49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4" y="37"/>
                    </a:lnTo>
                    <a:lnTo>
                      <a:pt x="8" y="37"/>
                    </a:lnTo>
                    <a:lnTo>
                      <a:pt x="12" y="37"/>
                    </a:lnTo>
                    <a:close/>
                    <a:moveTo>
                      <a:pt x="26" y="4"/>
                    </a:moveTo>
                    <a:lnTo>
                      <a:pt x="30" y="11"/>
                    </a:lnTo>
                    <a:lnTo>
                      <a:pt x="15" y="49"/>
                    </a:lnTo>
                    <a:lnTo>
                      <a:pt x="0" y="41"/>
                    </a:lnTo>
                    <a:lnTo>
                      <a:pt x="15" y="8"/>
                    </a:lnTo>
                    <a:lnTo>
                      <a:pt x="26" y="4"/>
                    </a:lnTo>
                    <a:close/>
                    <a:moveTo>
                      <a:pt x="30" y="11"/>
                    </a:moveTo>
                    <a:lnTo>
                      <a:pt x="15" y="8"/>
                    </a:lnTo>
                    <a:lnTo>
                      <a:pt x="15" y="4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4"/>
                    </a:lnTo>
                    <a:lnTo>
                      <a:pt x="30" y="4"/>
                    </a:lnTo>
                    <a:lnTo>
                      <a:pt x="30" y="8"/>
                    </a:lnTo>
                    <a:lnTo>
                      <a:pt x="30" y="11"/>
                    </a:lnTo>
                    <a:close/>
                    <a:moveTo>
                      <a:pt x="112" y="101"/>
                    </a:moveTo>
                    <a:lnTo>
                      <a:pt x="101" y="104"/>
                    </a:lnTo>
                    <a:lnTo>
                      <a:pt x="15" y="15"/>
                    </a:lnTo>
                    <a:lnTo>
                      <a:pt x="26" y="4"/>
                    </a:lnTo>
                    <a:lnTo>
                      <a:pt x="112" y="93"/>
                    </a:lnTo>
                    <a:lnTo>
                      <a:pt x="112" y="101"/>
                    </a:lnTo>
                    <a:close/>
                    <a:moveTo>
                      <a:pt x="101" y="104"/>
                    </a:moveTo>
                    <a:lnTo>
                      <a:pt x="112" y="93"/>
                    </a:lnTo>
                    <a:lnTo>
                      <a:pt x="112" y="97"/>
                    </a:lnTo>
                    <a:lnTo>
                      <a:pt x="116" y="101"/>
                    </a:lnTo>
                    <a:lnTo>
                      <a:pt x="112" y="104"/>
                    </a:lnTo>
                    <a:lnTo>
                      <a:pt x="108" y="108"/>
                    </a:lnTo>
                    <a:lnTo>
                      <a:pt x="105" y="108"/>
                    </a:lnTo>
                    <a:lnTo>
                      <a:pt x="101" y="104"/>
                    </a:lnTo>
                    <a:close/>
                    <a:moveTo>
                      <a:pt x="97" y="130"/>
                    </a:moveTo>
                    <a:lnTo>
                      <a:pt x="93" y="123"/>
                    </a:lnTo>
                    <a:lnTo>
                      <a:pt x="97" y="97"/>
                    </a:lnTo>
                    <a:lnTo>
                      <a:pt x="112" y="101"/>
                    </a:lnTo>
                    <a:lnTo>
                      <a:pt x="108" y="127"/>
                    </a:lnTo>
                    <a:lnTo>
                      <a:pt x="97" y="130"/>
                    </a:lnTo>
                    <a:close/>
                    <a:moveTo>
                      <a:pt x="93" y="123"/>
                    </a:moveTo>
                    <a:lnTo>
                      <a:pt x="108" y="127"/>
                    </a:lnTo>
                    <a:lnTo>
                      <a:pt x="105" y="130"/>
                    </a:lnTo>
                    <a:lnTo>
                      <a:pt x="101" y="134"/>
                    </a:lnTo>
                    <a:lnTo>
                      <a:pt x="97" y="134"/>
                    </a:lnTo>
                    <a:lnTo>
                      <a:pt x="97" y="130"/>
                    </a:lnTo>
                    <a:lnTo>
                      <a:pt x="93" y="130"/>
                    </a:lnTo>
                    <a:lnTo>
                      <a:pt x="93" y="127"/>
                    </a:lnTo>
                    <a:lnTo>
                      <a:pt x="93" y="123"/>
                    </a:lnTo>
                    <a:close/>
                    <a:moveTo>
                      <a:pt x="64" y="112"/>
                    </a:moveTo>
                    <a:lnTo>
                      <a:pt x="75" y="97"/>
                    </a:lnTo>
                    <a:lnTo>
                      <a:pt x="105" y="119"/>
                    </a:lnTo>
                    <a:lnTo>
                      <a:pt x="97" y="130"/>
                    </a:lnTo>
                    <a:lnTo>
                      <a:pt x="67" y="112"/>
                    </a:lnTo>
                    <a:lnTo>
                      <a:pt x="64" y="112"/>
                    </a:lnTo>
                    <a:close/>
                    <a:moveTo>
                      <a:pt x="75" y="97"/>
                    </a:moveTo>
                    <a:lnTo>
                      <a:pt x="67" y="112"/>
                    </a:lnTo>
                    <a:lnTo>
                      <a:pt x="64" y="108"/>
                    </a:lnTo>
                    <a:lnTo>
                      <a:pt x="64" y="104"/>
                    </a:lnTo>
                    <a:lnTo>
                      <a:pt x="64" y="101"/>
                    </a:lnTo>
                    <a:lnTo>
                      <a:pt x="67" y="97"/>
                    </a:lnTo>
                    <a:lnTo>
                      <a:pt x="71" y="97"/>
                    </a:lnTo>
                    <a:lnTo>
                      <a:pt x="75" y="9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59" name="Freeform 752"/>
              <p:cNvSpPr>
                <a:spLocks/>
              </p:cNvSpPr>
              <p:nvPr/>
            </p:nvSpPr>
            <p:spPr bwMode="auto">
              <a:xfrm>
                <a:off x="4631" y="1391"/>
                <a:ext cx="194" cy="141"/>
              </a:xfrm>
              <a:custGeom>
                <a:avLst/>
                <a:gdLst>
                  <a:gd name="T0" fmla="*/ 30 w 194"/>
                  <a:gd name="T1" fmla="*/ 11 h 141"/>
                  <a:gd name="T2" fmla="*/ 86 w 194"/>
                  <a:gd name="T3" fmla="*/ 0 h 141"/>
                  <a:gd name="T4" fmla="*/ 179 w 194"/>
                  <a:gd name="T5" fmla="*/ 97 h 141"/>
                  <a:gd name="T6" fmla="*/ 186 w 194"/>
                  <a:gd name="T7" fmla="*/ 108 h 141"/>
                  <a:gd name="T8" fmla="*/ 190 w 194"/>
                  <a:gd name="T9" fmla="*/ 119 h 141"/>
                  <a:gd name="T10" fmla="*/ 194 w 194"/>
                  <a:gd name="T11" fmla="*/ 126 h 141"/>
                  <a:gd name="T12" fmla="*/ 190 w 194"/>
                  <a:gd name="T13" fmla="*/ 134 h 141"/>
                  <a:gd name="T14" fmla="*/ 183 w 194"/>
                  <a:gd name="T15" fmla="*/ 138 h 141"/>
                  <a:gd name="T16" fmla="*/ 175 w 194"/>
                  <a:gd name="T17" fmla="*/ 141 h 141"/>
                  <a:gd name="T18" fmla="*/ 164 w 194"/>
                  <a:gd name="T19" fmla="*/ 141 h 141"/>
                  <a:gd name="T20" fmla="*/ 149 w 194"/>
                  <a:gd name="T21" fmla="*/ 138 h 141"/>
                  <a:gd name="T22" fmla="*/ 0 w 194"/>
                  <a:gd name="T23" fmla="*/ 97 h 141"/>
                  <a:gd name="T24" fmla="*/ 8 w 194"/>
                  <a:gd name="T25" fmla="*/ 37 h 141"/>
                  <a:gd name="T26" fmla="*/ 30 w 194"/>
                  <a:gd name="T27" fmla="*/ 11 h 1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4"/>
                  <a:gd name="T43" fmla="*/ 0 h 141"/>
                  <a:gd name="T44" fmla="*/ 194 w 194"/>
                  <a:gd name="T45" fmla="*/ 141 h 14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4" h="141">
                    <a:moveTo>
                      <a:pt x="30" y="11"/>
                    </a:moveTo>
                    <a:lnTo>
                      <a:pt x="86" y="0"/>
                    </a:lnTo>
                    <a:lnTo>
                      <a:pt x="179" y="97"/>
                    </a:lnTo>
                    <a:lnTo>
                      <a:pt x="186" y="108"/>
                    </a:lnTo>
                    <a:lnTo>
                      <a:pt x="190" y="119"/>
                    </a:lnTo>
                    <a:lnTo>
                      <a:pt x="194" y="126"/>
                    </a:lnTo>
                    <a:lnTo>
                      <a:pt x="190" y="134"/>
                    </a:lnTo>
                    <a:lnTo>
                      <a:pt x="183" y="138"/>
                    </a:lnTo>
                    <a:lnTo>
                      <a:pt x="175" y="141"/>
                    </a:lnTo>
                    <a:lnTo>
                      <a:pt x="164" y="141"/>
                    </a:lnTo>
                    <a:lnTo>
                      <a:pt x="149" y="138"/>
                    </a:lnTo>
                    <a:lnTo>
                      <a:pt x="0" y="97"/>
                    </a:lnTo>
                    <a:lnTo>
                      <a:pt x="8" y="37"/>
                    </a:lnTo>
                    <a:lnTo>
                      <a:pt x="30" y="11"/>
                    </a:lnTo>
                    <a:close/>
                  </a:path>
                </a:pathLst>
              </a:custGeom>
              <a:solidFill>
                <a:srgbClr val="838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60" name="Freeform 753"/>
              <p:cNvSpPr>
                <a:spLocks noEditPoints="1"/>
              </p:cNvSpPr>
              <p:nvPr/>
            </p:nvSpPr>
            <p:spPr bwMode="auto">
              <a:xfrm>
                <a:off x="4624" y="1383"/>
                <a:ext cx="208" cy="157"/>
              </a:xfrm>
              <a:custGeom>
                <a:avLst/>
                <a:gdLst>
                  <a:gd name="T0" fmla="*/ 93 w 208"/>
                  <a:gd name="T1" fmla="*/ 15 h 157"/>
                  <a:gd name="T2" fmla="*/ 34 w 208"/>
                  <a:gd name="T3" fmla="*/ 12 h 157"/>
                  <a:gd name="T4" fmla="*/ 97 w 208"/>
                  <a:gd name="T5" fmla="*/ 4 h 157"/>
                  <a:gd name="T6" fmla="*/ 89 w 208"/>
                  <a:gd name="T7" fmla="*/ 0 h 157"/>
                  <a:gd name="T8" fmla="*/ 97 w 208"/>
                  <a:gd name="T9" fmla="*/ 0 h 157"/>
                  <a:gd name="T10" fmla="*/ 100 w 208"/>
                  <a:gd name="T11" fmla="*/ 8 h 157"/>
                  <a:gd name="T12" fmla="*/ 97 w 208"/>
                  <a:gd name="T13" fmla="*/ 12 h 157"/>
                  <a:gd name="T14" fmla="*/ 93 w 208"/>
                  <a:gd name="T15" fmla="*/ 15 h 157"/>
                  <a:gd name="T16" fmla="*/ 182 w 208"/>
                  <a:gd name="T17" fmla="*/ 112 h 157"/>
                  <a:gd name="T18" fmla="*/ 97 w 208"/>
                  <a:gd name="T19" fmla="*/ 4 h 157"/>
                  <a:gd name="T20" fmla="*/ 193 w 208"/>
                  <a:gd name="T21" fmla="*/ 101 h 157"/>
                  <a:gd name="T22" fmla="*/ 193 w 208"/>
                  <a:gd name="T23" fmla="*/ 101 h 157"/>
                  <a:gd name="T24" fmla="*/ 193 w 208"/>
                  <a:gd name="T25" fmla="*/ 105 h 157"/>
                  <a:gd name="T26" fmla="*/ 193 w 208"/>
                  <a:gd name="T27" fmla="*/ 112 h 157"/>
                  <a:gd name="T28" fmla="*/ 186 w 208"/>
                  <a:gd name="T29" fmla="*/ 116 h 157"/>
                  <a:gd name="T30" fmla="*/ 182 w 208"/>
                  <a:gd name="T31" fmla="*/ 112 h 157"/>
                  <a:gd name="T32" fmla="*/ 156 w 208"/>
                  <a:gd name="T33" fmla="*/ 138 h 157"/>
                  <a:gd name="T34" fmla="*/ 164 w 208"/>
                  <a:gd name="T35" fmla="*/ 138 h 157"/>
                  <a:gd name="T36" fmla="*/ 179 w 208"/>
                  <a:gd name="T37" fmla="*/ 142 h 157"/>
                  <a:gd name="T38" fmla="*/ 186 w 208"/>
                  <a:gd name="T39" fmla="*/ 138 h 157"/>
                  <a:gd name="T40" fmla="*/ 190 w 208"/>
                  <a:gd name="T41" fmla="*/ 138 h 157"/>
                  <a:gd name="T42" fmla="*/ 190 w 208"/>
                  <a:gd name="T43" fmla="*/ 134 h 157"/>
                  <a:gd name="T44" fmla="*/ 193 w 208"/>
                  <a:gd name="T45" fmla="*/ 131 h 157"/>
                  <a:gd name="T46" fmla="*/ 190 w 208"/>
                  <a:gd name="T47" fmla="*/ 123 h 157"/>
                  <a:gd name="T48" fmla="*/ 186 w 208"/>
                  <a:gd name="T49" fmla="*/ 116 h 157"/>
                  <a:gd name="T50" fmla="*/ 193 w 208"/>
                  <a:gd name="T51" fmla="*/ 101 h 157"/>
                  <a:gd name="T52" fmla="*/ 201 w 208"/>
                  <a:gd name="T53" fmla="*/ 112 h 157"/>
                  <a:gd name="T54" fmla="*/ 205 w 208"/>
                  <a:gd name="T55" fmla="*/ 123 h 157"/>
                  <a:gd name="T56" fmla="*/ 208 w 208"/>
                  <a:gd name="T57" fmla="*/ 134 h 157"/>
                  <a:gd name="T58" fmla="*/ 205 w 208"/>
                  <a:gd name="T59" fmla="*/ 146 h 157"/>
                  <a:gd name="T60" fmla="*/ 193 w 208"/>
                  <a:gd name="T61" fmla="*/ 153 h 157"/>
                  <a:gd name="T62" fmla="*/ 182 w 208"/>
                  <a:gd name="T63" fmla="*/ 157 h 157"/>
                  <a:gd name="T64" fmla="*/ 171 w 208"/>
                  <a:gd name="T65" fmla="*/ 157 h 157"/>
                  <a:gd name="T66" fmla="*/ 153 w 208"/>
                  <a:gd name="T67" fmla="*/ 153 h 157"/>
                  <a:gd name="T68" fmla="*/ 156 w 208"/>
                  <a:gd name="T69" fmla="*/ 138 h 157"/>
                  <a:gd name="T70" fmla="*/ 153 w 208"/>
                  <a:gd name="T71" fmla="*/ 153 h 157"/>
                  <a:gd name="T72" fmla="*/ 149 w 208"/>
                  <a:gd name="T73" fmla="*/ 146 h 157"/>
                  <a:gd name="T74" fmla="*/ 149 w 208"/>
                  <a:gd name="T75" fmla="*/ 142 h 157"/>
                  <a:gd name="T76" fmla="*/ 153 w 208"/>
                  <a:gd name="T77" fmla="*/ 138 h 157"/>
                  <a:gd name="T78" fmla="*/ 0 w 208"/>
                  <a:gd name="T79" fmla="*/ 105 h 157"/>
                  <a:gd name="T80" fmla="*/ 156 w 208"/>
                  <a:gd name="T81" fmla="*/ 138 h 157"/>
                  <a:gd name="T82" fmla="*/ 7 w 208"/>
                  <a:gd name="T83" fmla="*/ 112 h 157"/>
                  <a:gd name="T84" fmla="*/ 11 w 208"/>
                  <a:gd name="T85" fmla="*/ 97 h 157"/>
                  <a:gd name="T86" fmla="*/ 4 w 208"/>
                  <a:gd name="T87" fmla="*/ 112 h 157"/>
                  <a:gd name="T88" fmla="*/ 0 w 208"/>
                  <a:gd name="T89" fmla="*/ 108 h 157"/>
                  <a:gd name="T90" fmla="*/ 4 w 208"/>
                  <a:gd name="T91" fmla="*/ 101 h 157"/>
                  <a:gd name="T92" fmla="*/ 7 w 208"/>
                  <a:gd name="T93" fmla="*/ 97 h 157"/>
                  <a:gd name="T94" fmla="*/ 11 w 208"/>
                  <a:gd name="T95" fmla="*/ 41 h 157"/>
                  <a:gd name="T96" fmla="*/ 15 w 208"/>
                  <a:gd name="T97" fmla="*/ 108 h 157"/>
                  <a:gd name="T98" fmla="*/ 7 w 208"/>
                  <a:gd name="T99" fmla="*/ 45 h 157"/>
                  <a:gd name="T100" fmla="*/ 22 w 208"/>
                  <a:gd name="T101" fmla="*/ 45 h 157"/>
                  <a:gd name="T102" fmla="*/ 11 w 208"/>
                  <a:gd name="T103" fmla="*/ 41 h 157"/>
                  <a:gd name="T104" fmla="*/ 15 w 208"/>
                  <a:gd name="T105" fmla="*/ 38 h 157"/>
                  <a:gd name="T106" fmla="*/ 19 w 208"/>
                  <a:gd name="T107" fmla="*/ 38 h 157"/>
                  <a:gd name="T108" fmla="*/ 22 w 208"/>
                  <a:gd name="T109" fmla="*/ 41 h 157"/>
                  <a:gd name="T110" fmla="*/ 34 w 208"/>
                  <a:gd name="T111" fmla="*/ 12 h 157"/>
                  <a:gd name="T112" fmla="*/ 22 w 208"/>
                  <a:gd name="T113" fmla="*/ 49 h 157"/>
                  <a:gd name="T114" fmla="*/ 30 w 208"/>
                  <a:gd name="T115" fmla="*/ 15 h 157"/>
                  <a:gd name="T116" fmla="*/ 41 w 208"/>
                  <a:gd name="T117" fmla="*/ 23 h 157"/>
                  <a:gd name="T118" fmla="*/ 34 w 208"/>
                  <a:gd name="T119" fmla="*/ 12 h 157"/>
                  <a:gd name="T120" fmla="*/ 37 w 208"/>
                  <a:gd name="T121" fmla="*/ 12 h 157"/>
                  <a:gd name="T122" fmla="*/ 45 w 208"/>
                  <a:gd name="T123" fmla="*/ 15 h 157"/>
                  <a:gd name="T124" fmla="*/ 45 w 208"/>
                  <a:gd name="T125" fmla="*/ 19 h 1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8"/>
                  <a:gd name="T190" fmla="*/ 0 h 157"/>
                  <a:gd name="T191" fmla="*/ 208 w 208"/>
                  <a:gd name="T192" fmla="*/ 157 h 1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8" h="157">
                    <a:moveTo>
                      <a:pt x="97" y="4"/>
                    </a:moveTo>
                    <a:lnTo>
                      <a:pt x="93" y="15"/>
                    </a:lnTo>
                    <a:lnTo>
                      <a:pt x="37" y="27"/>
                    </a:lnTo>
                    <a:lnTo>
                      <a:pt x="34" y="12"/>
                    </a:lnTo>
                    <a:lnTo>
                      <a:pt x="89" y="0"/>
                    </a:lnTo>
                    <a:lnTo>
                      <a:pt x="97" y="4"/>
                    </a:lnTo>
                    <a:close/>
                    <a:moveTo>
                      <a:pt x="93" y="15"/>
                    </a:moveTo>
                    <a:lnTo>
                      <a:pt x="89" y="0"/>
                    </a:lnTo>
                    <a:lnTo>
                      <a:pt x="93" y="0"/>
                    </a:lnTo>
                    <a:lnTo>
                      <a:pt x="97" y="0"/>
                    </a:lnTo>
                    <a:lnTo>
                      <a:pt x="97" y="4"/>
                    </a:lnTo>
                    <a:lnTo>
                      <a:pt x="100" y="8"/>
                    </a:lnTo>
                    <a:lnTo>
                      <a:pt x="100" y="12"/>
                    </a:lnTo>
                    <a:lnTo>
                      <a:pt x="97" y="12"/>
                    </a:lnTo>
                    <a:lnTo>
                      <a:pt x="97" y="15"/>
                    </a:lnTo>
                    <a:lnTo>
                      <a:pt x="93" y="15"/>
                    </a:lnTo>
                    <a:close/>
                    <a:moveTo>
                      <a:pt x="193" y="101"/>
                    </a:moveTo>
                    <a:lnTo>
                      <a:pt x="182" y="112"/>
                    </a:lnTo>
                    <a:lnTo>
                      <a:pt x="86" y="15"/>
                    </a:lnTo>
                    <a:lnTo>
                      <a:pt x="97" y="4"/>
                    </a:lnTo>
                    <a:lnTo>
                      <a:pt x="193" y="101"/>
                    </a:lnTo>
                    <a:close/>
                    <a:moveTo>
                      <a:pt x="182" y="112"/>
                    </a:moveTo>
                    <a:lnTo>
                      <a:pt x="193" y="101"/>
                    </a:lnTo>
                    <a:lnTo>
                      <a:pt x="193" y="105"/>
                    </a:lnTo>
                    <a:lnTo>
                      <a:pt x="193" y="108"/>
                    </a:lnTo>
                    <a:lnTo>
                      <a:pt x="193" y="112"/>
                    </a:lnTo>
                    <a:lnTo>
                      <a:pt x="190" y="112"/>
                    </a:lnTo>
                    <a:lnTo>
                      <a:pt x="186" y="116"/>
                    </a:lnTo>
                    <a:lnTo>
                      <a:pt x="186" y="112"/>
                    </a:lnTo>
                    <a:lnTo>
                      <a:pt x="182" y="112"/>
                    </a:lnTo>
                    <a:close/>
                    <a:moveTo>
                      <a:pt x="153" y="153"/>
                    </a:moveTo>
                    <a:lnTo>
                      <a:pt x="156" y="138"/>
                    </a:lnTo>
                    <a:lnTo>
                      <a:pt x="164" y="138"/>
                    </a:lnTo>
                    <a:lnTo>
                      <a:pt x="171" y="142"/>
                    </a:lnTo>
                    <a:lnTo>
                      <a:pt x="179" y="142"/>
                    </a:lnTo>
                    <a:lnTo>
                      <a:pt x="182" y="142"/>
                    </a:lnTo>
                    <a:lnTo>
                      <a:pt x="186" y="138"/>
                    </a:lnTo>
                    <a:lnTo>
                      <a:pt x="190" y="138"/>
                    </a:lnTo>
                    <a:lnTo>
                      <a:pt x="190" y="134"/>
                    </a:lnTo>
                    <a:lnTo>
                      <a:pt x="193" y="134"/>
                    </a:lnTo>
                    <a:lnTo>
                      <a:pt x="193" y="131"/>
                    </a:lnTo>
                    <a:lnTo>
                      <a:pt x="190" y="127"/>
                    </a:lnTo>
                    <a:lnTo>
                      <a:pt x="190" y="123"/>
                    </a:lnTo>
                    <a:lnTo>
                      <a:pt x="190" y="120"/>
                    </a:lnTo>
                    <a:lnTo>
                      <a:pt x="186" y="116"/>
                    </a:lnTo>
                    <a:lnTo>
                      <a:pt x="182" y="112"/>
                    </a:lnTo>
                    <a:lnTo>
                      <a:pt x="193" y="101"/>
                    </a:lnTo>
                    <a:lnTo>
                      <a:pt x="197" y="108"/>
                    </a:lnTo>
                    <a:lnTo>
                      <a:pt x="201" y="112"/>
                    </a:lnTo>
                    <a:lnTo>
                      <a:pt x="205" y="120"/>
                    </a:lnTo>
                    <a:lnTo>
                      <a:pt x="205" y="123"/>
                    </a:lnTo>
                    <a:lnTo>
                      <a:pt x="208" y="131"/>
                    </a:lnTo>
                    <a:lnTo>
                      <a:pt x="208" y="134"/>
                    </a:lnTo>
                    <a:lnTo>
                      <a:pt x="205" y="138"/>
                    </a:lnTo>
                    <a:lnTo>
                      <a:pt x="205" y="146"/>
                    </a:lnTo>
                    <a:lnTo>
                      <a:pt x="201" y="149"/>
                    </a:lnTo>
                    <a:lnTo>
                      <a:pt x="193" y="153"/>
                    </a:lnTo>
                    <a:lnTo>
                      <a:pt x="190" y="153"/>
                    </a:lnTo>
                    <a:lnTo>
                      <a:pt x="182" y="157"/>
                    </a:lnTo>
                    <a:lnTo>
                      <a:pt x="179" y="157"/>
                    </a:lnTo>
                    <a:lnTo>
                      <a:pt x="171" y="157"/>
                    </a:lnTo>
                    <a:lnTo>
                      <a:pt x="164" y="153"/>
                    </a:lnTo>
                    <a:lnTo>
                      <a:pt x="153" y="153"/>
                    </a:lnTo>
                    <a:close/>
                    <a:moveTo>
                      <a:pt x="156" y="138"/>
                    </a:moveTo>
                    <a:lnTo>
                      <a:pt x="153" y="153"/>
                    </a:lnTo>
                    <a:lnTo>
                      <a:pt x="149" y="149"/>
                    </a:lnTo>
                    <a:lnTo>
                      <a:pt x="149" y="146"/>
                    </a:lnTo>
                    <a:lnTo>
                      <a:pt x="149" y="142"/>
                    </a:lnTo>
                    <a:lnTo>
                      <a:pt x="153" y="138"/>
                    </a:lnTo>
                    <a:lnTo>
                      <a:pt x="156" y="138"/>
                    </a:lnTo>
                    <a:close/>
                    <a:moveTo>
                      <a:pt x="0" y="105"/>
                    </a:moveTo>
                    <a:lnTo>
                      <a:pt x="11" y="97"/>
                    </a:lnTo>
                    <a:lnTo>
                      <a:pt x="156" y="138"/>
                    </a:lnTo>
                    <a:lnTo>
                      <a:pt x="153" y="153"/>
                    </a:lnTo>
                    <a:lnTo>
                      <a:pt x="7" y="112"/>
                    </a:lnTo>
                    <a:lnTo>
                      <a:pt x="0" y="105"/>
                    </a:lnTo>
                    <a:close/>
                    <a:moveTo>
                      <a:pt x="11" y="97"/>
                    </a:moveTo>
                    <a:lnTo>
                      <a:pt x="7" y="112"/>
                    </a:lnTo>
                    <a:lnTo>
                      <a:pt x="4" y="112"/>
                    </a:lnTo>
                    <a:lnTo>
                      <a:pt x="0" y="108"/>
                    </a:lnTo>
                    <a:lnTo>
                      <a:pt x="0" y="105"/>
                    </a:lnTo>
                    <a:lnTo>
                      <a:pt x="4" y="101"/>
                    </a:lnTo>
                    <a:lnTo>
                      <a:pt x="7" y="97"/>
                    </a:lnTo>
                    <a:lnTo>
                      <a:pt x="11" y="97"/>
                    </a:lnTo>
                    <a:close/>
                    <a:moveTo>
                      <a:pt x="11" y="41"/>
                    </a:moveTo>
                    <a:lnTo>
                      <a:pt x="22" y="45"/>
                    </a:lnTo>
                    <a:lnTo>
                      <a:pt x="15" y="108"/>
                    </a:lnTo>
                    <a:lnTo>
                      <a:pt x="0" y="105"/>
                    </a:lnTo>
                    <a:lnTo>
                      <a:pt x="7" y="45"/>
                    </a:lnTo>
                    <a:lnTo>
                      <a:pt x="11" y="41"/>
                    </a:lnTo>
                    <a:close/>
                    <a:moveTo>
                      <a:pt x="22" y="45"/>
                    </a:moveTo>
                    <a:lnTo>
                      <a:pt x="7" y="45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15" y="38"/>
                    </a:lnTo>
                    <a:lnTo>
                      <a:pt x="19" y="38"/>
                    </a:lnTo>
                    <a:lnTo>
                      <a:pt x="22" y="41"/>
                    </a:lnTo>
                    <a:lnTo>
                      <a:pt x="22" y="45"/>
                    </a:lnTo>
                    <a:close/>
                    <a:moveTo>
                      <a:pt x="34" y="12"/>
                    </a:moveTo>
                    <a:lnTo>
                      <a:pt x="41" y="23"/>
                    </a:lnTo>
                    <a:lnTo>
                      <a:pt x="22" y="49"/>
                    </a:lnTo>
                    <a:lnTo>
                      <a:pt x="11" y="41"/>
                    </a:lnTo>
                    <a:lnTo>
                      <a:pt x="30" y="15"/>
                    </a:lnTo>
                    <a:lnTo>
                      <a:pt x="34" y="12"/>
                    </a:lnTo>
                    <a:close/>
                    <a:moveTo>
                      <a:pt x="41" y="23"/>
                    </a:moveTo>
                    <a:lnTo>
                      <a:pt x="30" y="15"/>
                    </a:lnTo>
                    <a:lnTo>
                      <a:pt x="34" y="12"/>
                    </a:lnTo>
                    <a:lnTo>
                      <a:pt x="37" y="12"/>
                    </a:lnTo>
                    <a:lnTo>
                      <a:pt x="41" y="12"/>
                    </a:lnTo>
                    <a:lnTo>
                      <a:pt x="45" y="15"/>
                    </a:lnTo>
                    <a:lnTo>
                      <a:pt x="45" y="19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61" name="Freeform 754"/>
              <p:cNvSpPr>
                <a:spLocks/>
              </p:cNvSpPr>
              <p:nvPr/>
            </p:nvSpPr>
            <p:spPr bwMode="auto">
              <a:xfrm>
                <a:off x="4419" y="911"/>
                <a:ext cx="49" cy="48"/>
              </a:xfrm>
              <a:custGeom>
                <a:avLst/>
                <a:gdLst>
                  <a:gd name="T0" fmla="*/ 27 w 49"/>
                  <a:gd name="T1" fmla="*/ 0 h 48"/>
                  <a:gd name="T2" fmla="*/ 34 w 49"/>
                  <a:gd name="T3" fmla="*/ 4 h 48"/>
                  <a:gd name="T4" fmla="*/ 41 w 49"/>
                  <a:gd name="T5" fmla="*/ 8 h 48"/>
                  <a:gd name="T6" fmla="*/ 49 w 49"/>
                  <a:gd name="T7" fmla="*/ 15 h 48"/>
                  <a:gd name="T8" fmla="*/ 49 w 49"/>
                  <a:gd name="T9" fmla="*/ 22 h 48"/>
                  <a:gd name="T10" fmla="*/ 49 w 49"/>
                  <a:gd name="T11" fmla="*/ 34 h 48"/>
                  <a:gd name="T12" fmla="*/ 41 w 49"/>
                  <a:gd name="T13" fmla="*/ 41 h 48"/>
                  <a:gd name="T14" fmla="*/ 34 w 49"/>
                  <a:gd name="T15" fmla="*/ 45 h 48"/>
                  <a:gd name="T16" fmla="*/ 27 w 49"/>
                  <a:gd name="T17" fmla="*/ 48 h 48"/>
                  <a:gd name="T18" fmla="*/ 15 w 49"/>
                  <a:gd name="T19" fmla="*/ 45 h 48"/>
                  <a:gd name="T20" fmla="*/ 8 w 49"/>
                  <a:gd name="T21" fmla="*/ 41 h 48"/>
                  <a:gd name="T22" fmla="*/ 4 w 49"/>
                  <a:gd name="T23" fmla="*/ 34 h 48"/>
                  <a:gd name="T24" fmla="*/ 0 w 49"/>
                  <a:gd name="T25" fmla="*/ 22 h 48"/>
                  <a:gd name="T26" fmla="*/ 4 w 49"/>
                  <a:gd name="T27" fmla="*/ 15 h 48"/>
                  <a:gd name="T28" fmla="*/ 8 w 49"/>
                  <a:gd name="T29" fmla="*/ 8 h 48"/>
                  <a:gd name="T30" fmla="*/ 15 w 49"/>
                  <a:gd name="T31" fmla="*/ 4 h 48"/>
                  <a:gd name="T32" fmla="*/ 27 w 49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8"/>
                  <a:gd name="T53" fmla="*/ 49 w 49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8">
                    <a:moveTo>
                      <a:pt x="27" y="0"/>
                    </a:moveTo>
                    <a:lnTo>
                      <a:pt x="34" y="4"/>
                    </a:lnTo>
                    <a:lnTo>
                      <a:pt x="41" y="8"/>
                    </a:lnTo>
                    <a:lnTo>
                      <a:pt x="49" y="15"/>
                    </a:lnTo>
                    <a:lnTo>
                      <a:pt x="49" y="22"/>
                    </a:lnTo>
                    <a:lnTo>
                      <a:pt x="49" y="34"/>
                    </a:lnTo>
                    <a:lnTo>
                      <a:pt x="41" y="41"/>
                    </a:lnTo>
                    <a:lnTo>
                      <a:pt x="34" y="45"/>
                    </a:lnTo>
                    <a:lnTo>
                      <a:pt x="27" y="48"/>
                    </a:lnTo>
                    <a:lnTo>
                      <a:pt x="15" y="45"/>
                    </a:lnTo>
                    <a:lnTo>
                      <a:pt x="8" y="41"/>
                    </a:lnTo>
                    <a:lnTo>
                      <a:pt x="4" y="34"/>
                    </a:lnTo>
                    <a:lnTo>
                      <a:pt x="0" y="22"/>
                    </a:lnTo>
                    <a:lnTo>
                      <a:pt x="4" y="15"/>
                    </a:lnTo>
                    <a:lnTo>
                      <a:pt x="8" y="8"/>
                    </a:lnTo>
                    <a:lnTo>
                      <a:pt x="15" y="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362" name="Freeform 755"/>
              <p:cNvSpPr>
                <a:spLocks noEditPoints="1"/>
              </p:cNvSpPr>
              <p:nvPr/>
            </p:nvSpPr>
            <p:spPr bwMode="auto">
              <a:xfrm>
                <a:off x="4412" y="904"/>
                <a:ext cx="63" cy="63"/>
              </a:xfrm>
              <a:custGeom>
                <a:avLst/>
                <a:gdLst>
                  <a:gd name="T0" fmla="*/ 48 w 63"/>
                  <a:gd name="T1" fmla="*/ 29 h 63"/>
                  <a:gd name="T2" fmla="*/ 48 w 63"/>
                  <a:gd name="T3" fmla="*/ 26 h 63"/>
                  <a:gd name="T4" fmla="*/ 45 w 63"/>
                  <a:gd name="T5" fmla="*/ 22 h 63"/>
                  <a:gd name="T6" fmla="*/ 41 w 63"/>
                  <a:gd name="T7" fmla="*/ 18 h 63"/>
                  <a:gd name="T8" fmla="*/ 34 w 63"/>
                  <a:gd name="T9" fmla="*/ 15 h 63"/>
                  <a:gd name="T10" fmla="*/ 41 w 63"/>
                  <a:gd name="T11" fmla="*/ 0 h 63"/>
                  <a:gd name="T12" fmla="*/ 52 w 63"/>
                  <a:gd name="T13" fmla="*/ 7 h 63"/>
                  <a:gd name="T14" fmla="*/ 60 w 63"/>
                  <a:gd name="T15" fmla="*/ 15 h 63"/>
                  <a:gd name="T16" fmla="*/ 63 w 63"/>
                  <a:gd name="T17" fmla="*/ 26 h 63"/>
                  <a:gd name="T18" fmla="*/ 34 w 63"/>
                  <a:gd name="T19" fmla="*/ 63 h 63"/>
                  <a:gd name="T20" fmla="*/ 37 w 63"/>
                  <a:gd name="T21" fmla="*/ 44 h 63"/>
                  <a:gd name="T22" fmla="*/ 41 w 63"/>
                  <a:gd name="T23" fmla="*/ 44 h 63"/>
                  <a:gd name="T24" fmla="*/ 45 w 63"/>
                  <a:gd name="T25" fmla="*/ 41 h 63"/>
                  <a:gd name="T26" fmla="*/ 48 w 63"/>
                  <a:gd name="T27" fmla="*/ 33 h 63"/>
                  <a:gd name="T28" fmla="*/ 63 w 63"/>
                  <a:gd name="T29" fmla="*/ 29 h 63"/>
                  <a:gd name="T30" fmla="*/ 63 w 63"/>
                  <a:gd name="T31" fmla="*/ 44 h 63"/>
                  <a:gd name="T32" fmla="*/ 56 w 63"/>
                  <a:gd name="T33" fmla="*/ 52 h 63"/>
                  <a:gd name="T34" fmla="*/ 45 w 63"/>
                  <a:gd name="T35" fmla="*/ 59 h 63"/>
                  <a:gd name="T36" fmla="*/ 34 w 63"/>
                  <a:gd name="T37" fmla="*/ 63 h 63"/>
                  <a:gd name="T38" fmla="*/ 19 w 63"/>
                  <a:gd name="T39" fmla="*/ 29 h 63"/>
                  <a:gd name="T40" fmla="*/ 19 w 63"/>
                  <a:gd name="T41" fmla="*/ 37 h 63"/>
                  <a:gd name="T42" fmla="*/ 22 w 63"/>
                  <a:gd name="T43" fmla="*/ 41 h 63"/>
                  <a:gd name="T44" fmla="*/ 26 w 63"/>
                  <a:gd name="T45" fmla="*/ 44 h 63"/>
                  <a:gd name="T46" fmla="*/ 34 w 63"/>
                  <a:gd name="T47" fmla="*/ 44 h 63"/>
                  <a:gd name="T48" fmla="*/ 26 w 63"/>
                  <a:gd name="T49" fmla="*/ 59 h 63"/>
                  <a:gd name="T50" fmla="*/ 15 w 63"/>
                  <a:gd name="T51" fmla="*/ 55 h 63"/>
                  <a:gd name="T52" fmla="*/ 7 w 63"/>
                  <a:gd name="T53" fmla="*/ 48 h 63"/>
                  <a:gd name="T54" fmla="*/ 4 w 63"/>
                  <a:gd name="T55" fmla="*/ 37 h 63"/>
                  <a:gd name="T56" fmla="*/ 34 w 63"/>
                  <a:gd name="T57" fmla="*/ 0 h 63"/>
                  <a:gd name="T58" fmla="*/ 30 w 63"/>
                  <a:gd name="T59" fmla="*/ 15 h 63"/>
                  <a:gd name="T60" fmla="*/ 22 w 63"/>
                  <a:gd name="T61" fmla="*/ 18 h 63"/>
                  <a:gd name="T62" fmla="*/ 19 w 63"/>
                  <a:gd name="T63" fmla="*/ 22 h 63"/>
                  <a:gd name="T64" fmla="*/ 19 w 63"/>
                  <a:gd name="T65" fmla="*/ 29 h 63"/>
                  <a:gd name="T66" fmla="*/ 0 w 63"/>
                  <a:gd name="T67" fmla="*/ 29 h 63"/>
                  <a:gd name="T68" fmla="*/ 4 w 63"/>
                  <a:gd name="T69" fmla="*/ 18 h 63"/>
                  <a:gd name="T70" fmla="*/ 11 w 63"/>
                  <a:gd name="T71" fmla="*/ 11 h 63"/>
                  <a:gd name="T72" fmla="*/ 22 w 63"/>
                  <a:gd name="T73" fmla="*/ 3 h 63"/>
                  <a:gd name="T74" fmla="*/ 34 w 63"/>
                  <a:gd name="T75" fmla="*/ 0 h 6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3"/>
                  <a:gd name="T115" fmla="*/ 0 h 63"/>
                  <a:gd name="T116" fmla="*/ 63 w 63"/>
                  <a:gd name="T117" fmla="*/ 63 h 6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3" h="63">
                    <a:moveTo>
                      <a:pt x="63" y="29"/>
                    </a:moveTo>
                    <a:lnTo>
                      <a:pt x="48" y="29"/>
                    </a:lnTo>
                    <a:lnTo>
                      <a:pt x="48" y="26"/>
                    </a:lnTo>
                    <a:lnTo>
                      <a:pt x="45" y="22"/>
                    </a:lnTo>
                    <a:lnTo>
                      <a:pt x="41" y="18"/>
                    </a:lnTo>
                    <a:lnTo>
                      <a:pt x="37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5" y="3"/>
                    </a:lnTo>
                    <a:lnTo>
                      <a:pt x="52" y="7"/>
                    </a:lnTo>
                    <a:lnTo>
                      <a:pt x="56" y="11"/>
                    </a:lnTo>
                    <a:lnTo>
                      <a:pt x="60" y="15"/>
                    </a:lnTo>
                    <a:lnTo>
                      <a:pt x="63" y="18"/>
                    </a:lnTo>
                    <a:lnTo>
                      <a:pt x="63" y="26"/>
                    </a:lnTo>
                    <a:lnTo>
                      <a:pt x="63" y="29"/>
                    </a:lnTo>
                    <a:close/>
                    <a:moveTo>
                      <a:pt x="34" y="63"/>
                    </a:moveTo>
                    <a:lnTo>
                      <a:pt x="34" y="44"/>
                    </a:lnTo>
                    <a:lnTo>
                      <a:pt x="37" y="44"/>
                    </a:lnTo>
                    <a:lnTo>
                      <a:pt x="41" y="44"/>
                    </a:lnTo>
                    <a:lnTo>
                      <a:pt x="45" y="41"/>
                    </a:lnTo>
                    <a:lnTo>
                      <a:pt x="48" y="37"/>
                    </a:lnTo>
                    <a:lnTo>
                      <a:pt x="48" y="33"/>
                    </a:lnTo>
                    <a:lnTo>
                      <a:pt x="48" y="29"/>
                    </a:lnTo>
                    <a:lnTo>
                      <a:pt x="63" y="29"/>
                    </a:lnTo>
                    <a:lnTo>
                      <a:pt x="63" y="37"/>
                    </a:lnTo>
                    <a:lnTo>
                      <a:pt x="63" y="44"/>
                    </a:lnTo>
                    <a:lnTo>
                      <a:pt x="60" y="48"/>
                    </a:lnTo>
                    <a:lnTo>
                      <a:pt x="56" y="52"/>
                    </a:lnTo>
                    <a:lnTo>
                      <a:pt x="52" y="55"/>
                    </a:lnTo>
                    <a:lnTo>
                      <a:pt x="45" y="59"/>
                    </a:lnTo>
                    <a:lnTo>
                      <a:pt x="41" y="59"/>
                    </a:lnTo>
                    <a:lnTo>
                      <a:pt x="34" y="63"/>
                    </a:lnTo>
                    <a:close/>
                    <a:moveTo>
                      <a:pt x="0" y="29"/>
                    </a:moveTo>
                    <a:lnTo>
                      <a:pt x="19" y="29"/>
                    </a:lnTo>
                    <a:lnTo>
                      <a:pt x="19" y="33"/>
                    </a:lnTo>
                    <a:lnTo>
                      <a:pt x="19" y="37"/>
                    </a:lnTo>
                    <a:lnTo>
                      <a:pt x="19" y="41"/>
                    </a:lnTo>
                    <a:lnTo>
                      <a:pt x="22" y="41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4"/>
                    </a:lnTo>
                    <a:lnTo>
                      <a:pt x="34" y="44"/>
                    </a:lnTo>
                    <a:lnTo>
                      <a:pt x="34" y="63"/>
                    </a:lnTo>
                    <a:lnTo>
                      <a:pt x="26" y="59"/>
                    </a:lnTo>
                    <a:lnTo>
                      <a:pt x="22" y="59"/>
                    </a:lnTo>
                    <a:lnTo>
                      <a:pt x="15" y="55"/>
                    </a:lnTo>
                    <a:lnTo>
                      <a:pt x="11" y="52"/>
                    </a:lnTo>
                    <a:lnTo>
                      <a:pt x="7" y="48"/>
                    </a:lnTo>
                    <a:lnTo>
                      <a:pt x="4" y="44"/>
                    </a:lnTo>
                    <a:lnTo>
                      <a:pt x="4" y="37"/>
                    </a:lnTo>
                    <a:lnTo>
                      <a:pt x="0" y="29"/>
                    </a:lnTo>
                    <a:close/>
                    <a:moveTo>
                      <a:pt x="34" y="0"/>
                    </a:moveTo>
                    <a:lnTo>
                      <a:pt x="34" y="15"/>
                    </a:lnTo>
                    <a:lnTo>
                      <a:pt x="30" y="15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19" y="22"/>
                    </a:lnTo>
                    <a:lnTo>
                      <a:pt x="19" y="26"/>
                    </a:lnTo>
                    <a:lnTo>
                      <a:pt x="19" y="29"/>
                    </a:lnTo>
                    <a:lnTo>
                      <a:pt x="0" y="29"/>
                    </a:lnTo>
                    <a:lnTo>
                      <a:pt x="4" y="26"/>
                    </a:lnTo>
                    <a:lnTo>
                      <a:pt x="4" y="18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2" y="3"/>
                    </a:lnTo>
                    <a:lnTo>
                      <a:pt x="26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</p:grpSp>
      </p:grpSp>
      <p:grpSp>
        <p:nvGrpSpPr>
          <p:cNvPr id="8" name="Group 756"/>
          <p:cNvGrpSpPr>
            <a:grpSpLocks/>
          </p:cNvGrpSpPr>
          <p:nvPr/>
        </p:nvGrpSpPr>
        <p:grpSpPr bwMode="auto">
          <a:xfrm>
            <a:off x="4237038" y="4005263"/>
            <a:ext cx="4373562" cy="1485900"/>
            <a:chOff x="1709" y="2640"/>
            <a:chExt cx="2755" cy="936"/>
          </a:xfrm>
        </p:grpSpPr>
        <p:graphicFrame>
          <p:nvGraphicFramePr>
            <p:cNvPr id="2061" name="Object 757"/>
            <p:cNvGraphicFramePr>
              <a:graphicFrameLocks noChangeAspect="1"/>
            </p:cNvGraphicFramePr>
            <p:nvPr/>
          </p:nvGraphicFramePr>
          <p:xfrm>
            <a:off x="2640" y="2640"/>
            <a:ext cx="1824" cy="9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CorelDRAW" r:id="rId13" imgW="1523160" imgH="700200" progId="CorelDRAW.Graphic.12">
                    <p:embed/>
                  </p:oleObj>
                </mc:Choice>
                <mc:Fallback>
                  <p:oleObj name="CorelDRAW" r:id="rId13" imgW="1523160" imgH="700200" progId="CorelDRAW.Graphic.12">
                    <p:embed/>
                    <p:pic>
                      <p:nvPicPr>
                        <p:cNvPr id="2061" name="Object 7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2640"/>
                          <a:ext cx="1824" cy="9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2" name="Object 7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7043245"/>
                </p:ext>
              </p:extLst>
            </p:nvPr>
          </p:nvGraphicFramePr>
          <p:xfrm>
            <a:off x="1709" y="2756"/>
            <a:ext cx="1008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name="CorelDRAW" r:id="rId15" imgW="789120" imgH="306360" progId="CorelDRAW.Graphic.12">
                    <p:embed/>
                  </p:oleObj>
                </mc:Choice>
                <mc:Fallback>
                  <p:oleObj name="CorelDRAW" r:id="rId15" imgW="789120" imgH="306360" progId="CorelDRAW.Graphic.12">
                    <p:embed/>
                    <p:pic>
                      <p:nvPicPr>
                        <p:cNvPr id="2062" name="Object 7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9" y="2756"/>
                          <a:ext cx="1008" cy="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759"/>
          <p:cNvGrpSpPr>
            <a:grpSpLocks/>
          </p:cNvGrpSpPr>
          <p:nvPr/>
        </p:nvGrpSpPr>
        <p:grpSpPr bwMode="auto">
          <a:xfrm>
            <a:off x="6777438" y="4683266"/>
            <a:ext cx="3465512" cy="1792287"/>
            <a:chOff x="3327" y="3137"/>
            <a:chExt cx="2183" cy="1129"/>
          </a:xfrm>
        </p:grpSpPr>
        <p:grpSp>
          <p:nvGrpSpPr>
            <p:cNvPr id="2123" name="Group 760"/>
            <p:cNvGrpSpPr>
              <a:grpSpLocks/>
            </p:cNvGrpSpPr>
            <p:nvPr/>
          </p:nvGrpSpPr>
          <p:grpSpPr bwMode="auto">
            <a:xfrm rot="1287396">
              <a:off x="5293" y="3996"/>
              <a:ext cx="120" cy="120"/>
              <a:chOff x="2234" y="3102"/>
              <a:chExt cx="153" cy="142"/>
            </a:xfrm>
          </p:grpSpPr>
          <p:sp>
            <p:nvSpPr>
              <p:cNvPr id="2145" name="Freeform 761"/>
              <p:cNvSpPr>
                <a:spLocks/>
              </p:cNvSpPr>
              <p:nvPr/>
            </p:nvSpPr>
            <p:spPr bwMode="auto">
              <a:xfrm>
                <a:off x="2234" y="3102"/>
                <a:ext cx="153" cy="142"/>
              </a:xfrm>
              <a:custGeom>
                <a:avLst/>
                <a:gdLst>
                  <a:gd name="T0" fmla="*/ 0 w 765"/>
                  <a:gd name="T1" fmla="*/ 269 h 710"/>
                  <a:gd name="T2" fmla="*/ 6 w 765"/>
                  <a:gd name="T3" fmla="*/ 304 h 710"/>
                  <a:gd name="T4" fmla="*/ 22 w 765"/>
                  <a:gd name="T5" fmla="*/ 332 h 710"/>
                  <a:gd name="T6" fmla="*/ 36 w 765"/>
                  <a:gd name="T7" fmla="*/ 357 h 710"/>
                  <a:gd name="T8" fmla="*/ 48 w 765"/>
                  <a:gd name="T9" fmla="*/ 384 h 710"/>
                  <a:gd name="T10" fmla="*/ 59 w 765"/>
                  <a:gd name="T11" fmla="*/ 414 h 710"/>
                  <a:gd name="T12" fmla="*/ 74 w 765"/>
                  <a:gd name="T13" fmla="*/ 447 h 710"/>
                  <a:gd name="T14" fmla="*/ 92 w 765"/>
                  <a:gd name="T15" fmla="*/ 453 h 710"/>
                  <a:gd name="T16" fmla="*/ 131 w 765"/>
                  <a:gd name="T17" fmla="*/ 486 h 710"/>
                  <a:gd name="T18" fmla="*/ 179 w 765"/>
                  <a:gd name="T19" fmla="*/ 516 h 710"/>
                  <a:gd name="T20" fmla="*/ 216 w 765"/>
                  <a:gd name="T21" fmla="*/ 558 h 710"/>
                  <a:gd name="T22" fmla="*/ 262 w 765"/>
                  <a:gd name="T23" fmla="*/ 558 h 710"/>
                  <a:gd name="T24" fmla="*/ 296 w 765"/>
                  <a:gd name="T25" fmla="*/ 594 h 710"/>
                  <a:gd name="T26" fmla="*/ 332 w 765"/>
                  <a:gd name="T27" fmla="*/ 639 h 710"/>
                  <a:gd name="T28" fmla="*/ 377 w 765"/>
                  <a:gd name="T29" fmla="*/ 673 h 710"/>
                  <a:gd name="T30" fmla="*/ 412 w 765"/>
                  <a:gd name="T31" fmla="*/ 693 h 710"/>
                  <a:gd name="T32" fmla="*/ 443 w 765"/>
                  <a:gd name="T33" fmla="*/ 706 h 710"/>
                  <a:gd name="T34" fmla="*/ 476 w 765"/>
                  <a:gd name="T35" fmla="*/ 709 h 710"/>
                  <a:gd name="T36" fmla="*/ 512 w 765"/>
                  <a:gd name="T37" fmla="*/ 674 h 710"/>
                  <a:gd name="T38" fmla="*/ 541 w 765"/>
                  <a:gd name="T39" fmla="*/ 629 h 710"/>
                  <a:gd name="T40" fmla="*/ 581 w 765"/>
                  <a:gd name="T41" fmla="*/ 593 h 710"/>
                  <a:gd name="T42" fmla="*/ 600 w 765"/>
                  <a:gd name="T43" fmla="*/ 564 h 710"/>
                  <a:gd name="T44" fmla="*/ 613 w 765"/>
                  <a:gd name="T45" fmla="*/ 536 h 710"/>
                  <a:gd name="T46" fmla="*/ 628 w 765"/>
                  <a:gd name="T47" fmla="*/ 512 h 710"/>
                  <a:gd name="T48" fmla="*/ 665 w 765"/>
                  <a:gd name="T49" fmla="*/ 474 h 710"/>
                  <a:gd name="T50" fmla="*/ 708 w 765"/>
                  <a:gd name="T51" fmla="*/ 435 h 710"/>
                  <a:gd name="T52" fmla="*/ 735 w 765"/>
                  <a:gd name="T53" fmla="*/ 386 h 710"/>
                  <a:gd name="T54" fmla="*/ 746 w 765"/>
                  <a:gd name="T55" fmla="*/ 356 h 710"/>
                  <a:gd name="T56" fmla="*/ 754 w 765"/>
                  <a:gd name="T57" fmla="*/ 324 h 710"/>
                  <a:gd name="T58" fmla="*/ 760 w 765"/>
                  <a:gd name="T59" fmla="*/ 292 h 710"/>
                  <a:gd name="T60" fmla="*/ 765 w 765"/>
                  <a:gd name="T61" fmla="*/ 253 h 710"/>
                  <a:gd name="T62" fmla="*/ 764 w 765"/>
                  <a:gd name="T63" fmla="*/ 212 h 710"/>
                  <a:gd name="T64" fmla="*/ 759 w 765"/>
                  <a:gd name="T65" fmla="*/ 175 h 710"/>
                  <a:gd name="T66" fmla="*/ 752 w 765"/>
                  <a:gd name="T67" fmla="*/ 144 h 710"/>
                  <a:gd name="T68" fmla="*/ 739 w 765"/>
                  <a:gd name="T69" fmla="*/ 116 h 710"/>
                  <a:gd name="T70" fmla="*/ 717 w 765"/>
                  <a:gd name="T71" fmla="*/ 97 h 710"/>
                  <a:gd name="T72" fmla="*/ 693 w 765"/>
                  <a:gd name="T73" fmla="*/ 84 h 710"/>
                  <a:gd name="T74" fmla="*/ 674 w 765"/>
                  <a:gd name="T75" fmla="*/ 50 h 710"/>
                  <a:gd name="T76" fmla="*/ 649 w 765"/>
                  <a:gd name="T77" fmla="*/ 23 h 710"/>
                  <a:gd name="T78" fmla="*/ 619 w 765"/>
                  <a:gd name="T79" fmla="*/ 10 h 710"/>
                  <a:gd name="T80" fmla="*/ 586 w 765"/>
                  <a:gd name="T81" fmla="*/ 7 h 710"/>
                  <a:gd name="T82" fmla="*/ 550 w 765"/>
                  <a:gd name="T83" fmla="*/ 4 h 710"/>
                  <a:gd name="T84" fmla="*/ 510 w 765"/>
                  <a:gd name="T85" fmla="*/ 0 h 710"/>
                  <a:gd name="T86" fmla="*/ 475 w 765"/>
                  <a:gd name="T87" fmla="*/ 6 h 710"/>
                  <a:gd name="T88" fmla="*/ 452 w 765"/>
                  <a:gd name="T89" fmla="*/ 20 h 710"/>
                  <a:gd name="T90" fmla="*/ 437 w 765"/>
                  <a:gd name="T91" fmla="*/ 32 h 710"/>
                  <a:gd name="T92" fmla="*/ 397 w 765"/>
                  <a:gd name="T93" fmla="*/ 60 h 710"/>
                  <a:gd name="T94" fmla="*/ 348 w 765"/>
                  <a:gd name="T95" fmla="*/ 44 h 710"/>
                  <a:gd name="T96" fmla="*/ 300 w 765"/>
                  <a:gd name="T97" fmla="*/ 20 h 710"/>
                  <a:gd name="T98" fmla="*/ 265 w 765"/>
                  <a:gd name="T99" fmla="*/ 14 h 710"/>
                  <a:gd name="T100" fmla="*/ 232 w 765"/>
                  <a:gd name="T101" fmla="*/ 24 h 710"/>
                  <a:gd name="T102" fmla="*/ 194 w 765"/>
                  <a:gd name="T103" fmla="*/ 17 h 710"/>
                  <a:gd name="T104" fmla="*/ 157 w 765"/>
                  <a:gd name="T105" fmla="*/ 16 h 710"/>
                  <a:gd name="T106" fmla="*/ 116 w 765"/>
                  <a:gd name="T107" fmla="*/ 48 h 710"/>
                  <a:gd name="T108" fmla="*/ 73 w 765"/>
                  <a:gd name="T109" fmla="*/ 86 h 710"/>
                  <a:gd name="T110" fmla="*/ 41 w 765"/>
                  <a:gd name="T111" fmla="*/ 132 h 710"/>
                  <a:gd name="T112" fmla="*/ 17 w 765"/>
                  <a:gd name="T113" fmla="*/ 154 h 710"/>
                  <a:gd name="T114" fmla="*/ 6 w 765"/>
                  <a:gd name="T115" fmla="*/ 184 h 710"/>
                  <a:gd name="T116" fmla="*/ 4 w 765"/>
                  <a:gd name="T117" fmla="*/ 217 h 710"/>
                  <a:gd name="T118" fmla="*/ 1 w 765"/>
                  <a:gd name="T119" fmla="*/ 232 h 7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65"/>
                  <a:gd name="T181" fmla="*/ 0 h 710"/>
                  <a:gd name="T182" fmla="*/ 765 w 765"/>
                  <a:gd name="T183" fmla="*/ 710 h 7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65" h="710">
                    <a:moveTo>
                      <a:pt x="0" y="238"/>
                    </a:moveTo>
                    <a:lnTo>
                      <a:pt x="0" y="242"/>
                    </a:lnTo>
                    <a:lnTo>
                      <a:pt x="0" y="244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0" y="257"/>
                    </a:lnTo>
                    <a:lnTo>
                      <a:pt x="0" y="260"/>
                    </a:lnTo>
                    <a:lnTo>
                      <a:pt x="0" y="263"/>
                    </a:lnTo>
                    <a:lnTo>
                      <a:pt x="0" y="266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5"/>
                    </a:lnTo>
                    <a:lnTo>
                      <a:pt x="1" y="279"/>
                    </a:lnTo>
                    <a:lnTo>
                      <a:pt x="1" y="283"/>
                    </a:lnTo>
                    <a:lnTo>
                      <a:pt x="2" y="285"/>
                    </a:lnTo>
                    <a:lnTo>
                      <a:pt x="2" y="289"/>
                    </a:lnTo>
                    <a:lnTo>
                      <a:pt x="2" y="291"/>
                    </a:lnTo>
                    <a:lnTo>
                      <a:pt x="4" y="295"/>
                    </a:lnTo>
                    <a:lnTo>
                      <a:pt x="5" y="298"/>
                    </a:lnTo>
                    <a:lnTo>
                      <a:pt x="5" y="301"/>
                    </a:lnTo>
                    <a:lnTo>
                      <a:pt x="6" y="304"/>
                    </a:lnTo>
                    <a:lnTo>
                      <a:pt x="7" y="307"/>
                    </a:lnTo>
                    <a:lnTo>
                      <a:pt x="7" y="309"/>
                    </a:lnTo>
                    <a:lnTo>
                      <a:pt x="8" y="312"/>
                    </a:lnTo>
                    <a:lnTo>
                      <a:pt x="10" y="315"/>
                    </a:lnTo>
                    <a:lnTo>
                      <a:pt x="11" y="317"/>
                    </a:lnTo>
                    <a:lnTo>
                      <a:pt x="13" y="320"/>
                    </a:lnTo>
                    <a:lnTo>
                      <a:pt x="14" y="323"/>
                    </a:lnTo>
                    <a:lnTo>
                      <a:pt x="16" y="326"/>
                    </a:lnTo>
                    <a:lnTo>
                      <a:pt x="18" y="328"/>
                    </a:lnTo>
                    <a:lnTo>
                      <a:pt x="19" y="330"/>
                    </a:lnTo>
                    <a:lnTo>
                      <a:pt x="22" y="332"/>
                    </a:lnTo>
                    <a:lnTo>
                      <a:pt x="23" y="334"/>
                    </a:lnTo>
                    <a:lnTo>
                      <a:pt x="24" y="336"/>
                    </a:lnTo>
                    <a:lnTo>
                      <a:pt x="26" y="339"/>
                    </a:lnTo>
                    <a:lnTo>
                      <a:pt x="27" y="340"/>
                    </a:lnTo>
                    <a:lnTo>
                      <a:pt x="29" y="342"/>
                    </a:lnTo>
                    <a:lnTo>
                      <a:pt x="30" y="345"/>
                    </a:lnTo>
                    <a:lnTo>
                      <a:pt x="31" y="347"/>
                    </a:lnTo>
                    <a:lnTo>
                      <a:pt x="32" y="350"/>
                    </a:lnTo>
                    <a:lnTo>
                      <a:pt x="33" y="352"/>
                    </a:lnTo>
                    <a:lnTo>
                      <a:pt x="35" y="354"/>
                    </a:lnTo>
                    <a:lnTo>
                      <a:pt x="36" y="357"/>
                    </a:lnTo>
                    <a:lnTo>
                      <a:pt x="37" y="359"/>
                    </a:lnTo>
                    <a:lnTo>
                      <a:pt x="38" y="362"/>
                    </a:lnTo>
                    <a:lnTo>
                      <a:pt x="39" y="364"/>
                    </a:lnTo>
                    <a:lnTo>
                      <a:pt x="41" y="366"/>
                    </a:lnTo>
                    <a:lnTo>
                      <a:pt x="42" y="369"/>
                    </a:lnTo>
                    <a:lnTo>
                      <a:pt x="43" y="371"/>
                    </a:lnTo>
                    <a:lnTo>
                      <a:pt x="44" y="374"/>
                    </a:lnTo>
                    <a:lnTo>
                      <a:pt x="44" y="377"/>
                    </a:lnTo>
                    <a:lnTo>
                      <a:pt x="45" y="380"/>
                    </a:lnTo>
                    <a:lnTo>
                      <a:pt x="47" y="382"/>
                    </a:lnTo>
                    <a:lnTo>
                      <a:pt x="48" y="384"/>
                    </a:lnTo>
                    <a:lnTo>
                      <a:pt x="49" y="387"/>
                    </a:lnTo>
                    <a:lnTo>
                      <a:pt x="50" y="389"/>
                    </a:lnTo>
                    <a:lnTo>
                      <a:pt x="50" y="393"/>
                    </a:lnTo>
                    <a:lnTo>
                      <a:pt x="51" y="395"/>
                    </a:lnTo>
                    <a:lnTo>
                      <a:pt x="53" y="398"/>
                    </a:lnTo>
                    <a:lnTo>
                      <a:pt x="54" y="400"/>
                    </a:lnTo>
                    <a:lnTo>
                      <a:pt x="55" y="403"/>
                    </a:lnTo>
                    <a:lnTo>
                      <a:pt x="56" y="406"/>
                    </a:lnTo>
                    <a:lnTo>
                      <a:pt x="56" y="408"/>
                    </a:lnTo>
                    <a:lnTo>
                      <a:pt x="57" y="412"/>
                    </a:lnTo>
                    <a:lnTo>
                      <a:pt x="59" y="414"/>
                    </a:lnTo>
                    <a:lnTo>
                      <a:pt x="60" y="418"/>
                    </a:lnTo>
                    <a:lnTo>
                      <a:pt x="61" y="421"/>
                    </a:lnTo>
                    <a:lnTo>
                      <a:pt x="62" y="425"/>
                    </a:lnTo>
                    <a:lnTo>
                      <a:pt x="63" y="427"/>
                    </a:lnTo>
                    <a:lnTo>
                      <a:pt x="65" y="431"/>
                    </a:lnTo>
                    <a:lnTo>
                      <a:pt x="66" y="433"/>
                    </a:lnTo>
                    <a:lnTo>
                      <a:pt x="67" y="437"/>
                    </a:lnTo>
                    <a:lnTo>
                      <a:pt x="68" y="439"/>
                    </a:lnTo>
                    <a:lnTo>
                      <a:pt x="71" y="442"/>
                    </a:lnTo>
                    <a:lnTo>
                      <a:pt x="73" y="444"/>
                    </a:lnTo>
                    <a:lnTo>
                      <a:pt x="74" y="447"/>
                    </a:lnTo>
                    <a:lnTo>
                      <a:pt x="78" y="448"/>
                    </a:lnTo>
                    <a:lnTo>
                      <a:pt x="80" y="449"/>
                    </a:lnTo>
                    <a:lnTo>
                      <a:pt x="84" y="450"/>
                    </a:lnTo>
                    <a:lnTo>
                      <a:pt x="87" y="451"/>
                    </a:lnTo>
                    <a:lnTo>
                      <a:pt x="88" y="451"/>
                    </a:lnTo>
                    <a:lnTo>
                      <a:pt x="90" y="451"/>
                    </a:lnTo>
                    <a:lnTo>
                      <a:pt x="91" y="451"/>
                    </a:lnTo>
                    <a:lnTo>
                      <a:pt x="92" y="453"/>
                    </a:lnTo>
                    <a:lnTo>
                      <a:pt x="94" y="457"/>
                    </a:lnTo>
                    <a:lnTo>
                      <a:pt x="97" y="462"/>
                    </a:lnTo>
                    <a:lnTo>
                      <a:pt x="100" y="466"/>
                    </a:lnTo>
                    <a:lnTo>
                      <a:pt x="104" y="471"/>
                    </a:lnTo>
                    <a:lnTo>
                      <a:pt x="108" y="473"/>
                    </a:lnTo>
                    <a:lnTo>
                      <a:pt x="112" y="477"/>
                    </a:lnTo>
                    <a:lnTo>
                      <a:pt x="117" y="479"/>
                    </a:lnTo>
                    <a:lnTo>
                      <a:pt x="122" y="481"/>
                    </a:lnTo>
                    <a:lnTo>
                      <a:pt x="127" y="484"/>
                    </a:lnTo>
                    <a:lnTo>
                      <a:pt x="131" y="486"/>
                    </a:lnTo>
                    <a:lnTo>
                      <a:pt x="136" y="487"/>
                    </a:lnTo>
                    <a:lnTo>
                      <a:pt x="141" y="490"/>
                    </a:lnTo>
                    <a:lnTo>
                      <a:pt x="146" y="492"/>
                    </a:lnTo>
                    <a:lnTo>
                      <a:pt x="151" y="494"/>
                    </a:lnTo>
                    <a:lnTo>
                      <a:pt x="155" y="497"/>
                    </a:lnTo>
                    <a:lnTo>
                      <a:pt x="159" y="500"/>
                    </a:lnTo>
                    <a:lnTo>
                      <a:pt x="164" y="503"/>
                    </a:lnTo>
                    <a:lnTo>
                      <a:pt x="167" y="505"/>
                    </a:lnTo>
                    <a:lnTo>
                      <a:pt x="172" y="509"/>
                    </a:lnTo>
                    <a:lnTo>
                      <a:pt x="176" y="512"/>
                    </a:lnTo>
                    <a:lnTo>
                      <a:pt x="179" y="516"/>
                    </a:lnTo>
                    <a:lnTo>
                      <a:pt x="183" y="520"/>
                    </a:lnTo>
                    <a:lnTo>
                      <a:pt x="186" y="524"/>
                    </a:lnTo>
                    <a:lnTo>
                      <a:pt x="190" y="528"/>
                    </a:lnTo>
                    <a:lnTo>
                      <a:pt x="192" y="533"/>
                    </a:lnTo>
                    <a:lnTo>
                      <a:pt x="196" y="536"/>
                    </a:lnTo>
                    <a:lnTo>
                      <a:pt x="200" y="540"/>
                    </a:lnTo>
                    <a:lnTo>
                      <a:pt x="202" y="545"/>
                    </a:lnTo>
                    <a:lnTo>
                      <a:pt x="206" y="548"/>
                    </a:lnTo>
                    <a:lnTo>
                      <a:pt x="209" y="552"/>
                    </a:lnTo>
                    <a:lnTo>
                      <a:pt x="213" y="556"/>
                    </a:lnTo>
                    <a:lnTo>
                      <a:pt x="216" y="558"/>
                    </a:lnTo>
                    <a:lnTo>
                      <a:pt x="220" y="560"/>
                    </a:lnTo>
                    <a:lnTo>
                      <a:pt x="224" y="562"/>
                    </a:lnTo>
                    <a:lnTo>
                      <a:pt x="228" y="562"/>
                    </a:lnTo>
                    <a:lnTo>
                      <a:pt x="233" y="562"/>
                    </a:lnTo>
                    <a:lnTo>
                      <a:pt x="237" y="562"/>
                    </a:lnTo>
                    <a:lnTo>
                      <a:pt x="241" y="562"/>
                    </a:lnTo>
                    <a:lnTo>
                      <a:pt x="245" y="560"/>
                    </a:lnTo>
                    <a:lnTo>
                      <a:pt x="250" y="559"/>
                    </a:lnTo>
                    <a:lnTo>
                      <a:pt x="253" y="559"/>
                    </a:lnTo>
                    <a:lnTo>
                      <a:pt x="258" y="558"/>
                    </a:lnTo>
                    <a:lnTo>
                      <a:pt x="262" y="558"/>
                    </a:lnTo>
                    <a:lnTo>
                      <a:pt x="265" y="559"/>
                    </a:lnTo>
                    <a:lnTo>
                      <a:pt x="269" y="560"/>
                    </a:lnTo>
                    <a:lnTo>
                      <a:pt x="273" y="562"/>
                    </a:lnTo>
                    <a:lnTo>
                      <a:pt x="276" y="564"/>
                    </a:lnTo>
                    <a:lnTo>
                      <a:pt x="279" y="568"/>
                    </a:lnTo>
                    <a:lnTo>
                      <a:pt x="282" y="572"/>
                    </a:lnTo>
                    <a:lnTo>
                      <a:pt x="286" y="576"/>
                    </a:lnTo>
                    <a:lnTo>
                      <a:pt x="288" y="581"/>
                    </a:lnTo>
                    <a:lnTo>
                      <a:pt x="290" y="585"/>
                    </a:lnTo>
                    <a:lnTo>
                      <a:pt x="294" y="589"/>
                    </a:lnTo>
                    <a:lnTo>
                      <a:pt x="296" y="594"/>
                    </a:lnTo>
                    <a:lnTo>
                      <a:pt x="299" y="597"/>
                    </a:lnTo>
                    <a:lnTo>
                      <a:pt x="301" y="602"/>
                    </a:lnTo>
                    <a:lnTo>
                      <a:pt x="305" y="606"/>
                    </a:lnTo>
                    <a:lnTo>
                      <a:pt x="307" y="611"/>
                    </a:lnTo>
                    <a:lnTo>
                      <a:pt x="310" y="614"/>
                    </a:lnTo>
                    <a:lnTo>
                      <a:pt x="313" y="619"/>
                    </a:lnTo>
                    <a:lnTo>
                      <a:pt x="317" y="623"/>
                    </a:lnTo>
                    <a:lnTo>
                      <a:pt x="320" y="627"/>
                    </a:lnTo>
                    <a:lnTo>
                      <a:pt x="324" y="631"/>
                    </a:lnTo>
                    <a:lnTo>
                      <a:pt x="328" y="636"/>
                    </a:lnTo>
                    <a:lnTo>
                      <a:pt x="332" y="639"/>
                    </a:lnTo>
                    <a:lnTo>
                      <a:pt x="336" y="642"/>
                    </a:lnTo>
                    <a:lnTo>
                      <a:pt x="341" y="645"/>
                    </a:lnTo>
                    <a:lnTo>
                      <a:pt x="344" y="649"/>
                    </a:lnTo>
                    <a:lnTo>
                      <a:pt x="348" y="653"/>
                    </a:lnTo>
                    <a:lnTo>
                      <a:pt x="353" y="655"/>
                    </a:lnTo>
                    <a:lnTo>
                      <a:pt x="356" y="659"/>
                    </a:lnTo>
                    <a:lnTo>
                      <a:pt x="361" y="661"/>
                    </a:lnTo>
                    <a:lnTo>
                      <a:pt x="365" y="665"/>
                    </a:lnTo>
                    <a:lnTo>
                      <a:pt x="369" y="667"/>
                    </a:lnTo>
                    <a:lnTo>
                      <a:pt x="373" y="670"/>
                    </a:lnTo>
                    <a:lnTo>
                      <a:pt x="377" y="673"/>
                    </a:lnTo>
                    <a:lnTo>
                      <a:pt x="381" y="676"/>
                    </a:lnTo>
                    <a:lnTo>
                      <a:pt x="385" y="679"/>
                    </a:lnTo>
                    <a:lnTo>
                      <a:pt x="390" y="681"/>
                    </a:lnTo>
                    <a:lnTo>
                      <a:pt x="393" y="684"/>
                    </a:lnTo>
                    <a:lnTo>
                      <a:pt x="396" y="685"/>
                    </a:lnTo>
                    <a:lnTo>
                      <a:pt x="399" y="686"/>
                    </a:lnTo>
                    <a:lnTo>
                      <a:pt x="402" y="687"/>
                    </a:lnTo>
                    <a:lnTo>
                      <a:pt x="404" y="688"/>
                    </a:lnTo>
                    <a:lnTo>
                      <a:pt x="406" y="690"/>
                    </a:lnTo>
                    <a:lnTo>
                      <a:pt x="409" y="692"/>
                    </a:lnTo>
                    <a:lnTo>
                      <a:pt x="412" y="693"/>
                    </a:lnTo>
                    <a:lnTo>
                      <a:pt x="415" y="694"/>
                    </a:lnTo>
                    <a:lnTo>
                      <a:pt x="417" y="696"/>
                    </a:lnTo>
                    <a:lnTo>
                      <a:pt x="421" y="697"/>
                    </a:lnTo>
                    <a:lnTo>
                      <a:pt x="423" y="698"/>
                    </a:lnTo>
                    <a:lnTo>
                      <a:pt x="426" y="699"/>
                    </a:lnTo>
                    <a:lnTo>
                      <a:pt x="429" y="700"/>
                    </a:lnTo>
                    <a:lnTo>
                      <a:pt x="432" y="702"/>
                    </a:lnTo>
                    <a:lnTo>
                      <a:pt x="435" y="703"/>
                    </a:lnTo>
                    <a:lnTo>
                      <a:pt x="437" y="704"/>
                    </a:lnTo>
                    <a:lnTo>
                      <a:pt x="440" y="705"/>
                    </a:lnTo>
                    <a:lnTo>
                      <a:pt x="443" y="706"/>
                    </a:lnTo>
                    <a:lnTo>
                      <a:pt x="446" y="708"/>
                    </a:lnTo>
                    <a:lnTo>
                      <a:pt x="449" y="708"/>
                    </a:lnTo>
                    <a:lnTo>
                      <a:pt x="452" y="709"/>
                    </a:lnTo>
                    <a:lnTo>
                      <a:pt x="455" y="709"/>
                    </a:lnTo>
                    <a:lnTo>
                      <a:pt x="458" y="710"/>
                    </a:lnTo>
                    <a:lnTo>
                      <a:pt x="461" y="710"/>
                    </a:lnTo>
                    <a:lnTo>
                      <a:pt x="464" y="710"/>
                    </a:lnTo>
                    <a:lnTo>
                      <a:pt x="467" y="710"/>
                    </a:lnTo>
                    <a:lnTo>
                      <a:pt x="470" y="710"/>
                    </a:lnTo>
                    <a:lnTo>
                      <a:pt x="472" y="710"/>
                    </a:lnTo>
                    <a:lnTo>
                      <a:pt x="476" y="709"/>
                    </a:lnTo>
                    <a:lnTo>
                      <a:pt x="478" y="708"/>
                    </a:lnTo>
                    <a:lnTo>
                      <a:pt x="482" y="708"/>
                    </a:lnTo>
                    <a:lnTo>
                      <a:pt x="484" y="706"/>
                    </a:lnTo>
                    <a:lnTo>
                      <a:pt x="488" y="702"/>
                    </a:lnTo>
                    <a:lnTo>
                      <a:pt x="492" y="698"/>
                    </a:lnTo>
                    <a:lnTo>
                      <a:pt x="496" y="694"/>
                    </a:lnTo>
                    <a:lnTo>
                      <a:pt x="500" y="690"/>
                    </a:lnTo>
                    <a:lnTo>
                      <a:pt x="502" y="686"/>
                    </a:lnTo>
                    <a:lnTo>
                      <a:pt x="506" y="682"/>
                    </a:lnTo>
                    <a:lnTo>
                      <a:pt x="509" y="678"/>
                    </a:lnTo>
                    <a:lnTo>
                      <a:pt x="512" y="674"/>
                    </a:lnTo>
                    <a:lnTo>
                      <a:pt x="515" y="669"/>
                    </a:lnTo>
                    <a:lnTo>
                      <a:pt x="518" y="666"/>
                    </a:lnTo>
                    <a:lnTo>
                      <a:pt x="520" y="661"/>
                    </a:lnTo>
                    <a:lnTo>
                      <a:pt x="524" y="657"/>
                    </a:lnTo>
                    <a:lnTo>
                      <a:pt x="526" y="653"/>
                    </a:lnTo>
                    <a:lnTo>
                      <a:pt x="528" y="649"/>
                    </a:lnTo>
                    <a:lnTo>
                      <a:pt x="532" y="644"/>
                    </a:lnTo>
                    <a:lnTo>
                      <a:pt x="534" y="641"/>
                    </a:lnTo>
                    <a:lnTo>
                      <a:pt x="537" y="636"/>
                    </a:lnTo>
                    <a:lnTo>
                      <a:pt x="539" y="632"/>
                    </a:lnTo>
                    <a:lnTo>
                      <a:pt x="541" y="629"/>
                    </a:lnTo>
                    <a:lnTo>
                      <a:pt x="545" y="625"/>
                    </a:lnTo>
                    <a:lnTo>
                      <a:pt x="549" y="621"/>
                    </a:lnTo>
                    <a:lnTo>
                      <a:pt x="552" y="618"/>
                    </a:lnTo>
                    <a:lnTo>
                      <a:pt x="556" y="614"/>
                    </a:lnTo>
                    <a:lnTo>
                      <a:pt x="559" y="612"/>
                    </a:lnTo>
                    <a:lnTo>
                      <a:pt x="563" y="608"/>
                    </a:lnTo>
                    <a:lnTo>
                      <a:pt x="567" y="605"/>
                    </a:lnTo>
                    <a:lnTo>
                      <a:pt x="570" y="602"/>
                    </a:lnTo>
                    <a:lnTo>
                      <a:pt x="574" y="599"/>
                    </a:lnTo>
                    <a:lnTo>
                      <a:pt x="577" y="596"/>
                    </a:lnTo>
                    <a:lnTo>
                      <a:pt x="581" y="593"/>
                    </a:lnTo>
                    <a:lnTo>
                      <a:pt x="585" y="589"/>
                    </a:lnTo>
                    <a:lnTo>
                      <a:pt x="588" y="585"/>
                    </a:lnTo>
                    <a:lnTo>
                      <a:pt x="589" y="583"/>
                    </a:lnTo>
                    <a:lnTo>
                      <a:pt x="590" y="581"/>
                    </a:lnTo>
                    <a:lnTo>
                      <a:pt x="593" y="578"/>
                    </a:lnTo>
                    <a:lnTo>
                      <a:pt x="594" y="576"/>
                    </a:lnTo>
                    <a:lnTo>
                      <a:pt x="595" y="574"/>
                    </a:lnTo>
                    <a:lnTo>
                      <a:pt x="596" y="571"/>
                    </a:lnTo>
                    <a:lnTo>
                      <a:pt x="598" y="569"/>
                    </a:lnTo>
                    <a:lnTo>
                      <a:pt x="599" y="566"/>
                    </a:lnTo>
                    <a:lnTo>
                      <a:pt x="600" y="564"/>
                    </a:lnTo>
                    <a:lnTo>
                      <a:pt x="601" y="562"/>
                    </a:lnTo>
                    <a:lnTo>
                      <a:pt x="602" y="559"/>
                    </a:lnTo>
                    <a:lnTo>
                      <a:pt x="604" y="557"/>
                    </a:lnTo>
                    <a:lnTo>
                      <a:pt x="605" y="554"/>
                    </a:lnTo>
                    <a:lnTo>
                      <a:pt x="606" y="552"/>
                    </a:lnTo>
                    <a:lnTo>
                      <a:pt x="607" y="550"/>
                    </a:lnTo>
                    <a:lnTo>
                      <a:pt x="608" y="546"/>
                    </a:lnTo>
                    <a:lnTo>
                      <a:pt x="610" y="544"/>
                    </a:lnTo>
                    <a:lnTo>
                      <a:pt x="611" y="541"/>
                    </a:lnTo>
                    <a:lnTo>
                      <a:pt x="612" y="539"/>
                    </a:lnTo>
                    <a:lnTo>
                      <a:pt x="613" y="536"/>
                    </a:lnTo>
                    <a:lnTo>
                      <a:pt x="614" y="534"/>
                    </a:lnTo>
                    <a:lnTo>
                      <a:pt x="616" y="532"/>
                    </a:lnTo>
                    <a:lnTo>
                      <a:pt x="617" y="529"/>
                    </a:lnTo>
                    <a:lnTo>
                      <a:pt x="618" y="527"/>
                    </a:lnTo>
                    <a:lnTo>
                      <a:pt x="619" y="524"/>
                    </a:lnTo>
                    <a:lnTo>
                      <a:pt x="620" y="523"/>
                    </a:lnTo>
                    <a:lnTo>
                      <a:pt x="622" y="521"/>
                    </a:lnTo>
                    <a:lnTo>
                      <a:pt x="623" y="518"/>
                    </a:lnTo>
                    <a:lnTo>
                      <a:pt x="624" y="516"/>
                    </a:lnTo>
                    <a:lnTo>
                      <a:pt x="625" y="514"/>
                    </a:lnTo>
                    <a:lnTo>
                      <a:pt x="628" y="512"/>
                    </a:lnTo>
                    <a:lnTo>
                      <a:pt x="629" y="510"/>
                    </a:lnTo>
                    <a:lnTo>
                      <a:pt x="632" y="506"/>
                    </a:lnTo>
                    <a:lnTo>
                      <a:pt x="635" y="503"/>
                    </a:lnTo>
                    <a:lnTo>
                      <a:pt x="638" y="498"/>
                    </a:lnTo>
                    <a:lnTo>
                      <a:pt x="642" y="494"/>
                    </a:lnTo>
                    <a:lnTo>
                      <a:pt x="645" y="491"/>
                    </a:lnTo>
                    <a:lnTo>
                      <a:pt x="649" y="487"/>
                    </a:lnTo>
                    <a:lnTo>
                      <a:pt x="654" y="485"/>
                    </a:lnTo>
                    <a:lnTo>
                      <a:pt x="657" y="481"/>
                    </a:lnTo>
                    <a:lnTo>
                      <a:pt x="661" y="478"/>
                    </a:lnTo>
                    <a:lnTo>
                      <a:pt x="665" y="474"/>
                    </a:lnTo>
                    <a:lnTo>
                      <a:pt x="669" y="471"/>
                    </a:lnTo>
                    <a:lnTo>
                      <a:pt x="673" y="468"/>
                    </a:lnTo>
                    <a:lnTo>
                      <a:pt x="677" y="465"/>
                    </a:lnTo>
                    <a:lnTo>
                      <a:pt x="680" y="461"/>
                    </a:lnTo>
                    <a:lnTo>
                      <a:pt x="684" y="457"/>
                    </a:lnTo>
                    <a:lnTo>
                      <a:pt x="689" y="455"/>
                    </a:lnTo>
                    <a:lnTo>
                      <a:pt x="692" y="450"/>
                    </a:lnTo>
                    <a:lnTo>
                      <a:pt x="697" y="447"/>
                    </a:lnTo>
                    <a:lnTo>
                      <a:pt x="700" y="443"/>
                    </a:lnTo>
                    <a:lnTo>
                      <a:pt x="704" y="438"/>
                    </a:lnTo>
                    <a:lnTo>
                      <a:pt x="708" y="435"/>
                    </a:lnTo>
                    <a:lnTo>
                      <a:pt x="711" y="431"/>
                    </a:lnTo>
                    <a:lnTo>
                      <a:pt x="714" y="426"/>
                    </a:lnTo>
                    <a:lnTo>
                      <a:pt x="717" y="423"/>
                    </a:lnTo>
                    <a:lnTo>
                      <a:pt x="720" y="418"/>
                    </a:lnTo>
                    <a:lnTo>
                      <a:pt x="722" y="414"/>
                    </a:lnTo>
                    <a:lnTo>
                      <a:pt x="724" y="409"/>
                    </a:lnTo>
                    <a:lnTo>
                      <a:pt x="727" y="405"/>
                    </a:lnTo>
                    <a:lnTo>
                      <a:pt x="729" y="401"/>
                    </a:lnTo>
                    <a:lnTo>
                      <a:pt x="732" y="396"/>
                    </a:lnTo>
                    <a:lnTo>
                      <a:pt x="733" y="392"/>
                    </a:lnTo>
                    <a:lnTo>
                      <a:pt x="735" y="386"/>
                    </a:lnTo>
                    <a:lnTo>
                      <a:pt x="736" y="383"/>
                    </a:lnTo>
                    <a:lnTo>
                      <a:pt x="738" y="381"/>
                    </a:lnTo>
                    <a:lnTo>
                      <a:pt x="739" y="377"/>
                    </a:lnTo>
                    <a:lnTo>
                      <a:pt x="739" y="375"/>
                    </a:lnTo>
                    <a:lnTo>
                      <a:pt x="740" y="372"/>
                    </a:lnTo>
                    <a:lnTo>
                      <a:pt x="741" y="369"/>
                    </a:lnTo>
                    <a:lnTo>
                      <a:pt x="742" y="366"/>
                    </a:lnTo>
                    <a:lnTo>
                      <a:pt x="743" y="364"/>
                    </a:lnTo>
                    <a:lnTo>
                      <a:pt x="745" y="360"/>
                    </a:lnTo>
                    <a:lnTo>
                      <a:pt x="745" y="358"/>
                    </a:lnTo>
                    <a:lnTo>
                      <a:pt x="746" y="356"/>
                    </a:lnTo>
                    <a:lnTo>
                      <a:pt x="747" y="352"/>
                    </a:lnTo>
                    <a:lnTo>
                      <a:pt x="748" y="350"/>
                    </a:lnTo>
                    <a:lnTo>
                      <a:pt x="748" y="347"/>
                    </a:lnTo>
                    <a:lnTo>
                      <a:pt x="749" y="344"/>
                    </a:lnTo>
                    <a:lnTo>
                      <a:pt x="751" y="341"/>
                    </a:lnTo>
                    <a:lnTo>
                      <a:pt x="751" y="339"/>
                    </a:lnTo>
                    <a:lnTo>
                      <a:pt x="752" y="335"/>
                    </a:lnTo>
                    <a:lnTo>
                      <a:pt x="753" y="333"/>
                    </a:lnTo>
                    <a:lnTo>
                      <a:pt x="753" y="329"/>
                    </a:lnTo>
                    <a:lnTo>
                      <a:pt x="754" y="327"/>
                    </a:lnTo>
                    <a:lnTo>
                      <a:pt x="754" y="324"/>
                    </a:lnTo>
                    <a:lnTo>
                      <a:pt x="755" y="321"/>
                    </a:lnTo>
                    <a:lnTo>
                      <a:pt x="755" y="318"/>
                    </a:lnTo>
                    <a:lnTo>
                      <a:pt x="757" y="316"/>
                    </a:lnTo>
                    <a:lnTo>
                      <a:pt x="757" y="312"/>
                    </a:lnTo>
                    <a:lnTo>
                      <a:pt x="758" y="310"/>
                    </a:lnTo>
                    <a:lnTo>
                      <a:pt x="758" y="307"/>
                    </a:lnTo>
                    <a:lnTo>
                      <a:pt x="759" y="304"/>
                    </a:lnTo>
                    <a:lnTo>
                      <a:pt x="759" y="302"/>
                    </a:lnTo>
                    <a:lnTo>
                      <a:pt x="759" y="298"/>
                    </a:lnTo>
                    <a:lnTo>
                      <a:pt x="760" y="296"/>
                    </a:lnTo>
                    <a:lnTo>
                      <a:pt x="760" y="292"/>
                    </a:lnTo>
                    <a:lnTo>
                      <a:pt x="761" y="289"/>
                    </a:lnTo>
                    <a:lnTo>
                      <a:pt x="761" y="285"/>
                    </a:lnTo>
                    <a:lnTo>
                      <a:pt x="763" y="281"/>
                    </a:lnTo>
                    <a:lnTo>
                      <a:pt x="763" y="278"/>
                    </a:lnTo>
                    <a:lnTo>
                      <a:pt x="763" y="274"/>
                    </a:lnTo>
                    <a:lnTo>
                      <a:pt x="763" y="271"/>
                    </a:lnTo>
                    <a:lnTo>
                      <a:pt x="764" y="267"/>
                    </a:lnTo>
                    <a:lnTo>
                      <a:pt x="764" y="263"/>
                    </a:lnTo>
                    <a:lnTo>
                      <a:pt x="764" y="260"/>
                    </a:lnTo>
                    <a:lnTo>
                      <a:pt x="764" y="256"/>
                    </a:lnTo>
                    <a:lnTo>
                      <a:pt x="765" y="253"/>
                    </a:lnTo>
                    <a:lnTo>
                      <a:pt x="765" y="248"/>
                    </a:lnTo>
                    <a:lnTo>
                      <a:pt x="765" y="245"/>
                    </a:lnTo>
                    <a:lnTo>
                      <a:pt x="765" y="241"/>
                    </a:lnTo>
                    <a:lnTo>
                      <a:pt x="765" y="237"/>
                    </a:lnTo>
                    <a:lnTo>
                      <a:pt x="765" y="233"/>
                    </a:lnTo>
                    <a:lnTo>
                      <a:pt x="765" y="230"/>
                    </a:lnTo>
                    <a:lnTo>
                      <a:pt x="765" y="226"/>
                    </a:lnTo>
                    <a:lnTo>
                      <a:pt x="765" y="223"/>
                    </a:lnTo>
                    <a:lnTo>
                      <a:pt x="765" y="219"/>
                    </a:lnTo>
                    <a:lnTo>
                      <a:pt x="765" y="216"/>
                    </a:lnTo>
                    <a:lnTo>
                      <a:pt x="764" y="212"/>
                    </a:lnTo>
                    <a:lnTo>
                      <a:pt x="764" y="208"/>
                    </a:lnTo>
                    <a:lnTo>
                      <a:pt x="764" y="205"/>
                    </a:lnTo>
                    <a:lnTo>
                      <a:pt x="764" y="201"/>
                    </a:lnTo>
                    <a:lnTo>
                      <a:pt x="763" y="198"/>
                    </a:lnTo>
                    <a:lnTo>
                      <a:pt x="763" y="194"/>
                    </a:lnTo>
                    <a:lnTo>
                      <a:pt x="763" y="190"/>
                    </a:lnTo>
                    <a:lnTo>
                      <a:pt x="761" y="187"/>
                    </a:lnTo>
                    <a:lnTo>
                      <a:pt x="761" y="183"/>
                    </a:lnTo>
                    <a:lnTo>
                      <a:pt x="760" y="180"/>
                    </a:lnTo>
                    <a:lnTo>
                      <a:pt x="760" y="177"/>
                    </a:lnTo>
                    <a:lnTo>
                      <a:pt x="759" y="175"/>
                    </a:lnTo>
                    <a:lnTo>
                      <a:pt x="759" y="171"/>
                    </a:lnTo>
                    <a:lnTo>
                      <a:pt x="758" y="169"/>
                    </a:lnTo>
                    <a:lnTo>
                      <a:pt x="758" y="166"/>
                    </a:lnTo>
                    <a:lnTo>
                      <a:pt x="757" y="163"/>
                    </a:lnTo>
                    <a:lnTo>
                      <a:pt x="755" y="160"/>
                    </a:lnTo>
                    <a:lnTo>
                      <a:pt x="755" y="157"/>
                    </a:lnTo>
                    <a:lnTo>
                      <a:pt x="754" y="154"/>
                    </a:lnTo>
                    <a:lnTo>
                      <a:pt x="754" y="152"/>
                    </a:lnTo>
                    <a:lnTo>
                      <a:pt x="753" y="148"/>
                    </a:lnTo>
                    <a:lnTo>
                      <a:pt x="752" y="146"/>
                    </a:lnTo>
                    <a:lnTo>
                      <a:pt x="752" y="144"/>
                    </a:lnTo>
                    <a:lnTo>
                      <a:pt x="751" y="141"/>
                    </a:lnTo>
                    <a:lnTo>
                      <a:pt x="749" y="138"/>
                    </a:lnTo>
                    <a:lnTo>
                      <a:pt x="748" y="135"/>
                    </a:lnTo>
                    <a:lnTo>
                      <a:pt x="747" y="133"/>
                    </a:lnTo>
                    <a:lnTo>
                      <a:pt x="747" y="131"/>
                    </a:lnTo>
                    <a:lnTo>
                      <a:pt x="746" y="128"/>
                    </a:lnTo>
                    <a:lnTo>
                      <a:pt x="745" y="126"/>
                    </a:lnTo>
                    <a:lnTo>
                      <a:pt x="742" y="123"/>
                    </a:lnTo>
                    <a:lnTo>
                      <a:pt x="741" y="121"/>
                    </a:lnTo>
                    <a:lnTo>
                      <a:pt x="740" y="119"/>
                    </a:lnTo>
                    <a:lnTo>
                      <a:pt x="739" y="116"/>
                    </a:lnTo>
                    <a:lnTo>
                      <a:pt x="738" y="114"/>
                    </a:lnTo>
                    <a:lnTo>
                      <a:pt x="735" y="113"/>
                    </a:lnTo>
                    <a:lnTo>
                      <a:pt x="734" y="110"/>
                    </a:lnTo>
                    <a:lnTo>
                      <a:pt x="732" y="108"/>
                    </a:lnTo>
                    <a:lnTo>
                      <a:pt x="730" y="107"/>
                    </a:lnTo>
                    <a:lnTo>
                      <a:pt x="728" y="104"/>
                    </a:lnTo>
                    <a:lnTo>
                      <a:pt x="726" y="103"/>
                    </a:lnTo>
                    <a:lnTo>
                      <a:pt x="723" y="102"/>
                    </a:lnTo>
                    <a:lnTo>
                      <a:pt x="722" y="99"/>
                    </a:lnTo>
                    <a:lnTo>
                      <a:pt x="720" y="98"/>
                    </a:lnTo>
                    <a:lnTo>
                      <a:pt x="717" y="97"/>
                    </a:lnTo>
                    <a:lnTo>
                      <a:pt x="715" y="96"/>
                    </a:lnTo>
                    <a:lnTo>
                      <a:pt x="712" y="95"/>
                    </a:lnTo>
                    <a:lnTo>
                      <a:pt x="711" y="93"/>
                    </a:lnTo>
                    <a:lnTo>
                      <a:pt x="709" y="92"/>
                    </a:lnTo>
                    <a:lnTo>
                      <a:pt x="706" y="91"/>
                    </a:lnTo>
                    <a:lnTo>
                      <a:pt x="704" y="90"/>
                    </a:lnTo>
                    <a:lnTo>
                      <a:pt x="702" y="89"/>
                    </a:lnTo>
                    <a:lnTo>
                      <a:pt x="699" y="87"/>
                    </a:lnTo>
                    <a:lnTo>
                      <a:pt x="698" y="86"/>
                    </a:lnTo>
                    <a:lnTo>
                      <a:pt x="696" y="85"/>
                    </a:lnTo>
                    <a:lnTo>
                      <a:pt x="693" y="84"/>
                    </a:lnTo>
                    <a:lnTo>
                      <a:pt x="692" y="81"/>
                    </a:lnTo>
                    <a:lnTo>
                      <a:pt x="690" y="80"/>
                    </a:lnTo>
                    <a:lnTo>
                      <a:pt x="689" y="77"/>
                    </a:lnTo>
                    <a:lnTo>
                      <a:pt x="687" y="73"/>
                    </a:lnTo>
                    <a:lnTo>
                      <a:pt x="686" y="69"/>
                    </a:lnTo>
                    <a:lnTo>
                      <a:pt x="685" y="66"/>
                    </a:lnTo>
                    <a:lnTo>
                      <a:pt x="683" y="62"/>
                    </a:lnTo>
                    <a:lnTo>
                      <a:pt x="681" y="60"/>
                    </a:lnTo>
                    <a:lnTo>
                      <a:pt x="679" y="56"/>
                    </a:lnTo>
                    <a:lnTo>
                      <a:pt x="677" y="54"/>
                    </a:lnTo>
                    <a:lnTo>
                      <a:pt x="674" y="50"/>
                    </a:lnTo>
                    <a:lnTo>
                      <a:pt x="672" y="48"/>
                    </a:lnTo>
                    <a:lnTo>
                      <a:pt x="669" y="45"/>
                    </a:lnTo>
                    <a:lnTo>
                      <a:pt x="667" y="43"/>
                    </a:lnTo>
                    <a:lnTo>
                      <a:pt x="665" y="40"/>
                    </a:lnTo>
                    <a:lnTo>
                      <a:pt x="662" y="37"/>
                    </a:lnTo>
                    <a:lnTo>
                      <a:pt x="660" y="35"/>
                    </a:lnTo>
                    <a:lnTo>
                      <a:pt x="657" y="31"/>
                    </a:lnTo>
                    <a:lnTo>
                      <a:pt x="655" y="29"/>
                    </a:lnTo>
                    <a:lnTo>
                      <a:pt x="653" y="26"/>
                    </a:lnTo>
                    <a:lnTo>
                      <a:pt x="651" y="24"/>
                    </a:lnTo>
                    <a:lnTo>
                      <a:pt x="649" y="23"/>
                    </a:lnTo>
                    <a:lnTo>
                      <a:pt x="647" y="20"/>
                    </a:lnTo>
                    <a:lnTo>
                      <a:pt x="643" y="19"/>
                    </a:lnTo>
                    <a:lnTo>
                      <a:pt x="641" y="18"/>
                    </a:lnTo>
                    <a:lnTo>
                      <a:pt x="638" y="16"/>
                    </a:lnTo>
                    <a:lnTo>
                      <a:pt x="636" y="14"/>
                    </a:lnTo>
                    <a:lnTo>
                      <a:pt x="634" y="13"/>
                    </a:lnTo>
                    <a:lnTo>
                      <a:pt x="631" y="12"/>
                    </a:lnTo>
                    <a:lnTo>
                      <a:pt x="628" y="12"/>
                    </a:lnTo>
                    <a:lnTo>
                      <a:pt x="625" y="11"/>
                    </a:lnTo>
                    <a:lnTo>
                      <a:pt x="622" y="10"/>
                    </a:lnTo>
                    <a:lnTo>
                      <a:pt x="619" y="10"/>
                    </a:lnTo>
                    <a:lnTo>
                      <a:pt x="616" y="8"/>
                    </a:lnTo>
                    <a:lnTo>
                      <a:pt x="613" y="8"/>
                    </a:lnTo>
                    <a:lnTo>
                      <a:pt x="611" y="8"/>
                    </a:lnTo>
                    <a:lnTo>
                      <a:pt x="607" y="7"/>
                    </a:lnTo>
                    <a:lnTo>
                      <a:pt x="604" y="7"/>
                    </a:lnTo>
                    <a:lnTo>
                      <a:pt x="601" y="7"/>
                    </a:lnTo>
                    <a:lnTo>
                      <a:pt x="598" y="7"/>
                    </a:lnTo>
                    <a:lnTo>
                      <a:pt x="595" y="7"/>
                    </a:lnTo>
                    <a:lnTo>
                      <a:pt x="592" y="7"/>
                    </a:lnTo>
                    <a:lnTo>
                      <a:pt x="588" y="7"/>
                    </a:lnTo>
                    <a:lnTo>
                      <a:pt x="586" y="7"/>
                    </a:lnTo>
                    <a:lnTo>
                      <a:pt x="582" y="7"/>
                    </a:lnTo>
                    <a:lnTo>
                      <a:pt x="580" y="7"/>
                    </a:lnTo>
                    <a:lnTo>
                      <a:pt x="576" y="7"/>
                    </a:lnTo>
                    <a:lnTo>
                      <a:pt x="573" y="7"/>
                    </a:lnTo>
                    <a:lnTo>
                      <a:pt x="570" y="7"/>
                    </a:lnTo>
                    <a:lnTo>
                      <a:pt x="567" y="7"/>
                    </a:lnTo>
                    <a:lnTo>
                      <a:pt x="563" y="6"/>
                    </a:lnTo>
                    <a:lnTo>
                      <a:pt x="561" y="6"/>
                    </a:lnTo>
                    <a:lnTo>
                      <a:pt x="557" y="5"/>
                    </a:lnTo>
                    <a:lnTo>
                      <a:pt x="553" y="5"/>
                    </a:lnTo>
                    <a:lnTo>
                      <a:pt x="550" y="4"/>
                    </a:lnTo>
                    <a:lnTo>
                      <a:pt x="546" y="2"/>
                    </a:lnTo>
                    <a:lnTo>
                      <a:pt x="543" y="2"/>
                    </a:lnTo>
                    <a:lnTo>
                      <a:pt x="539" y="2"/>
                    </a:lnTo>
                    <a:lnTo>
                      <a:pt x="536" y="1"/>
                    </a:lnTo>
                    <a:lnTo>
                      <a:pt x="532" y="1"/>
                    </a:lnTo>
                    <a:lnTo>
                      <a:pt x="528" y="1"/>
                    </a:lnTo>
                    <a:lnTo>
                      <a:pt x="525" y="0"/>
                    </a:lnTo>
                    <a:lnTo>
                      <a:pt x="521" y="0"/>
                    </a:lnTo>
                    <a:lnTo>
                      <a:pt x="518" y="0"/>
                    </a:lnTo>
                    <a:lnTo>
                      <a:pt x="514" y="0"/>
                    </a:lnTo>
                    <a:lnTo>
                      <a:pt x="510" y="0"/>
                    </a:lnTo>
                    <a:lnTo>
                      <a:pt x="507" y="0"/>
                    </a:lnTo>
                    <a:lnTo>
                      <a:pt x="504" y="0"/>
                    </a:lnTo>
                    <a:lnTo>
                      <a:pt x="501" y="0"/>
                    </a:lnTo>
                    <a:lnTo>
                      <a:pt x="497" y="1"/>
                    </a:lnTo>
                    <a:lnTo>
                      <a:pt x="494" y="1"/>
                    </a:lnTo>
                    <a:lnTo>
                      <a:pt x="490" y="2"/>
                    </a:lnTo>
                    <a:lnTo>
                      <a:pt x="486" y="2"/>
                    </a:lnTo>
                    <a:lnTo>
                      <a:pt x="484" y="4"/>
                    </a:lnTo>
                    <a:lnTo>
                      <a:pt x="481" y="5"/>
                    </a:lnTo>
                    <a:lnTo>
                      <a:pt x="477" y="6"/>
                    </a:lnTo>
                    <a:lnTo>
                      <a:pt x="475" y="6"/>
                    </a:lnTo>
                    <a:lnTo>
                      <a:pt x="471" y="8"/>
                    </a:lnTo>
                    <a:lnTo>
                      <a:pt x="469" y="10"/>
                    </a:lnTo>
                    <a:lnTo>
                      <a:pt x="465" y="11"/>
                    </a:lnTo>
                    <a:lnTo>
                      <a:pt x="463" y="13"/>
                    </a:lnTo>
                    <a:lnTo>
                      <a:pt x="459" y="14"/>
                    </a:lnTo>
                    <a:lnTo>
                      <a:pt x="458" y="16"/>
                    </a:lnTo>
                    <a:lnTo>
                      <a:pt x="457" y="17"/>
                    </a:lnTo>
                    <a:lnTo>
                      <a:pt x="455" y="18"/>
                    </a:lnTo>
                    <a:lnTo>
                      <a:pt x="454" y="18"/>
                    </a:lnTo>
                    <a:lnTo>
                      <a:pt x="453" y="19"/>
                    </a:lnTo>
                    <a:lnTo>
                      <a:pt x="452" y="20"/>
                    </a:lnTo>
                    <a:lnTo>
                      <a:pt x="451" y="20"/>
                    </a:lnTo>
                    <a:lnTo>
                      <a:pt x="449" y="22"/>
                    </a:lnTo>
                    <a:lnTo>
                      <a:pt x="448" y="23"/>
                    </a:lnTo>
                    <a:lnTo>
                      <a:pt x="447" y="24"/>
                    </a:lnTo>
                    <a:lnTo>
                      <a:pt x="446" y="24"/>
                    </a:lnTo>
                    <a:lnTo>
                      <a:pt x="445" y="25"/>
                    </a:lnTo>
                    <a:lnTo>
                      <a:pt x="443" y="26"/>
                    </a:lnTo>
                    <a:lnTo>
                      <a:pt x="442" y="28"/>
                    </a:lnTo>
                    <a:lnTo>
                      <a:pt x="441" y="29"/>
                    </a:lnTo>
                    <a:lnTo>
                      <a:pt x="437" y="32"/>
                    </a:lnTo>
                    <a:lnTo>
                      <a:pt x="434" y="35"/>
                    </a:lnTo>
                    <a:lnTo>
                      <a:pt x="430" y="38"/>
                    </a:lnTo>
                    <a:lnTo>
                      <a:pt x="427" y="41"/>
                    </a:lnTo>
                    <a:lnTo>
                      <a:pt x="423" y="44"/>
                    </a:lnTo>
                    <a:lnTo>
                      <a:pt x="420" y="47"/>
                    </a:lnTo>
                    <a:lnTo>
                      <a:pt x="416" y="49"/>
                    </a:lnTo>
                    <a:lnTo>
                      <a:pt x="412" y="51"/>
                    </a:lnTo>
                    <a:lnTo>
                      <a:pt x="409" y="54"/>
                    </a:lnTo>
                    <a:lnTo>
                      <a:pt x="405" y="56"/>
                    </a:lnTo>
                    <a:lnTo>
                      <a:pt x="400" y="57"/>
                    </a:lnTo>
                    <a:lnTo>
                      <a:pt x="397" y="60"/>
                    </a:lnTo>
                    <a:lnTo>
                      <a:pt x="392" y="61"/>
                    </a:lnTo>
                    <a:lnTo>
                      <a:pt x="387" y="62"/>
                    </a:lnTo>
                    <a:lnTo>
                      <a:pt x="383" y="62"/>
                    </a:lnTo>
                    <a:lnTo>
                      <a:pt x="378" y="62"/>
                    </a:lnTo>
                    <a:lnTo>
                      <a:pt x="373" y="60"/>
                    </a:lnTo>
                    <a:lnTo>
                      <a:pt x="369" y="57"/>
                    </a:lnTo>
                    <a:lnTo>
                      <a:pt x="365" y="55"/>
                    </a:lnTo>
                    <a:lnTo>
                      <a:pt x="361" y="51"/>
                    </a:lnTo>
                    <a:lnTo>
                      <a:pt x="356" y="49"/>
                    </a:lnTo>
                    <a:lnTo>
                      <a:pt x="351" y="47"/>
                    </a:lnTo>
                    <a:lnTo>
                      <a:pt x="348" y="44"/>
                    </a:lnTo>
                    <a:lnTo>
                      <a:pt x="343" y="42"/>
                    </a:lnTo>
                    <a:lnTo>
                      <a:pt x="338" y="40"/>
                    </a:lnTo>
                    <a:lnTo>
                      <a:pt x="333" y="37"/>
                    </a:lnTo>
                    <a:lnTo>
                      <a:pt x="330" y="35"/>
                    </a:lnTo>
                    <a:lnTo>
                      <a:pt x="325" y="32"/>
                    </a:lnTo>
                    <a:lnTo>
                      <a:pt x="320" y="30"/>
                    </a:lnTo>
                    <a:lnTo>
                      <a:pt x="316" y="28"/>
                    </a:lnTo>
                    <a:lnTo>
                      <a:pt x="311" y="25"/>
                    </a:lnTo>
                    <a:lnTo>
                      <a:pt x="306" y="23"/>
                    </a:lnTo>
                    <a:lnTo>
                      <a:pt x="304" y="22"/>
                    </a:lnTo>
                    <a:lnTo>
                      <a:pt x="300" y="20"/>
                    </a:lnTo>
                    <a:lnTo>
                      <a:pt x="296" y="18"/>
                    </a:lnTo>
                    <a:lnTo>
                      <a:pt x="294" y="18"/>
                    </a:lnTo>
                    <a:lnTo>
                      <a:pt x="290" y="17"/>
                    </a:lnTo>
                    <a:lnTo>
                      <a:pt x="287" y="16"/>
                    </a:lnTo>
                    <a:lnTo>
                      <a:pt x="284" y="14"/>
                    </a:lnTo>
                    <a:lnTo>
                      <a:pt x="281" y="13"/>
                    </a:lnTo>
                    <a:lnTo>
                      <a:pt x="277" y="13"/>
                    </a:lnTo>
                    <a:lnTo>
                      <a:pt x="275" y="13"/>
                    </a:lnTo>
                    <a:lnTo>
                      <a:pt x="271" y="13"/>
                    </a:lnTo>
                    <a:lnTo>
                      <a:pt x="268" y="13"/>
                    </a:lnTo>
                    <a:lnTo>
                      <a:pt x="265" y="14"/>
                    </a:lnTo>
                    <a:lnTo>
                      <a:pt x="262" y="14"/>
                    </a:lnTo>
                    <a:lnTo>
                      <a:pt x="259" y="17"/>
                    </a:lnTo>
                    <a:lnTo>
                      <a:pt x="257" y="18"/>
                    </a:lnTo>
                    <a:lnTo>
                      <a:pt x="253" y="19"/>
                    </a:lnTo>
                    <a:lnTo>
                      <a:pt x="251" y="20"/>
                    </a:lnTo>
                    <a:lnTo>
                      <a:pt x="247" y="22"/>
                    </a:lnTo>
                    <a:lnTo>
                      <a:pt x="245" y="23"/>
                    </a:lnTo>
                    <a:lnTo>
                      <a:pt x="241" y="23"/>
                    </a:lnTo>
                    <a:lnTo>
                      <a:pt x="238" y="24"/>
                    </a:lnTo>
                    <a:lnTo>
                      <a:pt x="235" y="24"/>
                    </a:lnTo>
                    <a:lnTo>
                      <a:pt x="232" y="24"/>
                    </a:lnTo>
                    <a:lnTo>
                      <a:pt x="228" y="24"/>
                    </a:lnTo>
                    <a:lnTo>
                      <a:pt x="225" y="23"/>
                    </a:lnTo>
                    <a:lnTo>
                      <a:pt x="221" y="23"/>
                    </a:lnTo>
                    <a:lnTo>
                      <a:pt x="219" y="22"/>
                    </a:lnTo>
                    <a:lnTo>
                      <a:pt x="215" y="22"/>
                    </a:lnTo>
                    <a:lnTo>
                      <a:pt x="212" y="20"/>
                    </a:lnTo>
                    <a:lnTo>
                      <a:pt x="208" y="20"/>
                    </a:lnTo>
                    <a:lnTo>
                      <a:pt x="204" y="19"/>
                    </a:lnTo>
                    <a:lnTo>
                      <a:pt x="201" y="18"/>
                    </a:lnTo>
                    <a:lnTo>
                      <a:pt x="197" y="18"/>
                    </a:lnTo>
                    <a:lnTo>
                      <a:pt x="194" y="17"/>
                    </a:lnTo>
                    <a:lnTo>
                      <a:pt x="190" y="16"/>
                    </a:lnTo>
                    <a:lnTo>
                      <a:pt x="188" y="16"/>
                    </a:lnTo>
                    <a:lnTo>
                      <a:pt x="184" y="14"/>
                    </a:lnTo>
                    <a:lnTo>
                      <a:pt x="180" y="14"/>
                    </a:lnTo>
                    <a:lnTo>
                      <a:pt x="177" y="14"/>
                    </a:lnTo>
                    <a:lnTo>
                      <a:pt x="173" y="14"/>
                    </a:lnTo>
                    <a:lnTo>
                      <a:pt x="170" y="13"/>
                    </a:lnTo>
                    <a:lnTo>
                      <a:pt x="166" y="13"/>
                    </a:lnTo>
                    <a:lnTo>
                      <a:pt x="163" y="14"/>
                    </a:lnTo>
                    <a:lnTo>
                      <a:pt x="159" y="14"/>
                    </a:lnTo>
                    <a:lnTo>
                      <a:pt x="157" y="16"/>
                    </a:lnTo>
                    <a:lnTo>
                      <a:pt x="153" y="16"/>
                    </a:lnTo>
                    <a:lnTo>
                      <a:pt x="149" y="17"/>
                    </a:lnTo>
                    <a:lnTo>
                      <a:pt x="146" y="20"/>
                    </a:lnTo>
                    <a:lnTo>
                      <a:pt x="142" y="24"/>
                    </a:lnTo>
                    <a:lnTo>
                      <a:pt x="139" y="28"/>
                    </a:lnTo>
                    <a:lnTo>
                      <a:pt x="135" y="31"/>
                    </a:lnTo>
                    <a:lnTo>
                      <a:pt x="131" y="35"/>
                    </a:lnTo>
                    <a:lnTo>
                      <a:pt x="127" y="38"/>
                    </a:lnTo>
                    <a:lnTo>
                      <a:pt x="123" y="41"/>
                    </a:lnTo>
                    <a:lnTo>
                      <a:pt x="120" y="44"/>
                    </a:lnTo>
                    <a:lnTo>
                      <a:pt x="116" y="48"/>
                    </a:lnTo>
                    <a:lnTo>
                      <a:pt x="112" y="50"/>
                    </a:lnTo>
                    <a:lnTo>
                      <a:pt x="109" y="54"/>
                    </a:lnTo>
                    <a:lnTo>
                      <a:pt x="104" y="57"/>
                    </a:lnTo>
                    <a:lnTo>
                      <a:pt x="100" y="60"/>
                    </a:lnTo>
                    <a:lnTo>
                      <a:pt x="97" y="63"/>
                    </a:lnTo>
                    <a:lnTo>
                      <a:pt x="93" y="67"/>
                    </a:lnTo>
                    <a:lnTo>
                      <a:pt x="88" y="71"/>
                    </a:lnTo>
                    <a:lnTo>
                      <a:pt x="85" y="74"/>
                    </a:lnTo>
                    <a:lnTo>
                      <a:pt x="80" y="78"/>
                    </a:lnTo>
                    <a:lnTo>
                      <a:pt x="77" y="81"/>
                    </a:lnTo>
                    <a:lnTo>
                      <a:pt x="73" y="86"/>
                    </a:lnTo>
                    <a:lnTo>
                      <a:pt x="71" y="91"/>
                    </a:lnTo>
                    <a:lnTo>
                      <a:pt x="68" y="96"/>
                    </a:lnTo>
                    <a:lnTo>
                      <a:pt x="66" y="99"/>
                    </a:lnTo>
                    <a:lnTo>
                      <a:pt x="63" y="104"/>
                    </a:lnTo>
                    <a:lnTo>
                      <a:pt x="61" y="109"/>
                    </a:lnTo>
                    <a:lnTo>
                      <a:pt x="59" y="114"/>
                    </a:lnTo>
                    <a:lnTo>
                      <a:pt x="56" y="119"/>
                    </a:lnTo>
                    <a:lnTo>
                      <a:pt x="53" y="122"/>
                    </a:lnTo>
                    <a:lnTo>
                      <a:pt x="49" y="126"/>
                    </a:lnTo>
                    <a:lnTo>
                      <a:pt x="45" y="128"/>
                    </a:lnTo>
                    <a:lnTo>
                      <a:pt x="41" y="132"/>
                    </a:lnTo>
                    <a:lnTo>
                      <a:pt x="36" y="133"/>
                    </a:lnTo>
                    <a:lnTo>
                      <a:pt x="33" y="135"/>
                    </a:lnTo>
                    <a:lnTo>
                      <a:pt x="31" y="136"/>
                    </a:lnTo>
                    <a:lnTo>
                      <a:pt x="29" y="139"/>
                    </a:lnTo>
                    <a:lnTo>
                      <a:pt x="26" y="140"/>
                    </a:lnTo>
                    <a:lnTo>
                      <a:pt x="25" y="142"/>
                    </a:lnTo>
                    <a:lnTo>
                      <a:pt x="23" y="145"/>
                    </a:lnTo>
                    <a:lnTo>
                      <a:pt x="22" y="147"/>
                    </a:lnTo>
                    <a:lnTo>
                      <a:pt x="19" y="150"/>
                    </a:lnTo>
                    <a:lnTo>
                      <a:pt x="18" y="152"/>
                    </a:lnTo>
                    <a:lnTo>
                      <a:pt x="17" y="154"/>
                    </a:lnTo>
                    <a:lnTo>
                      <a:pt x="16" y="157"/>
                    </a:lnTo>
                    <a:lnTo>
                      <a:pt x="14" y="159"/>
                    </a:lnTo>
                    <a:lnTo>
                      <a:pt x="13" y="162"/>
                    </a:lnTo>
                    <a:lnTo>
                      <a:pt x="12" y="164"/>
                    </a:lnTo>
                    <a:lnTo>
                      <a:pt x="11" y="166"/>
                    </a:lnTo>
                    <a:lnTo>
                      <a:pt x="10" y="170"/>
                    </a:lnTo>
                    <a:lnTo>
                      <a:pt x="8" y="172"/>
                    </a:lnTo>
                    <a:lnTo>
                      <a:pt x="8" y="176"/>
                    </a:lnTo>
                    <a:lnTo>
                      <a:pt x="7" y="178"/>
                    </a:lnTo>
                    <a:lnTo>
                      <a:pt x="7" y="181"/>
                    </a:lnTo>
                    <a:lnTo>
                      <a:pt x="6" y="184"/>
                    </a:lnTo>
                    <a:lnTo>
                      <a:pt x="6" y="187"/>
                    </a:lnTo>
                    <a:lnTo>
                      <a:pt x="5" y="190"/>
                    </a:lnTo>
                    <a:lnTo>
                      <a:pt x="5" y="193"/>
                    </a:lnTo>
                    <a:lnTo>
                      <a:pt x="5" y="196"/>
                    </a:lnTo>
                    <a:lnTo>
                      <a:pt x="5" y="199"/>
                    </a:lnTo>
                    <a:lnTo>
                      <a:pt x="4" y="202"/>
                    </a:lnTo>
                    <a:lnTo>
                      <a:pt x="4" y="205"/>
                    </a:lnTo>
                    <a:lnTo>
                      <a:pt x="4" y="208"/>
                    </a:lnTo>
                    <a:lnTo>
                      <a:pt x="4" y="211"/>
                    </a:lnTo>
                    <a:lnTo>
                      <a:pt x="4" y="214"/>
                    </a:lnTo>
                    <a:lnTo>
                      <a:pt x="4" y="217"/>
                    </a:lnTo>
                    <a:lnTo>
                      <a:pt x="4" y="219"/>
                    </a:lnTo>
                    <a:lnTo>
                      <a:pt x="4" y="220"/>
                    </a:lnTo>
                    <a:lnTo>
                      <a:pt x="2" y="222"/>
                    </a:lnTo>
                    <a:lnTo>
                      <a:pt x="2" y="223"/>
                    </a:lnTo>
                    <a:lnTo>
                      <a:pt x="2" y="224"/>
                    </a:lnTo>
                    <a:lnTo>
                      <a:pt x="2" y="225"/>
                    </a:lnTo>
                    <a:lnTo>
                      <a:pt x="2" y="226"/>
                    </a:lnTo>
                    <a:lnTo>
                      <a:pt x="2" y="227"/>
                    </a:lnTo>
                    <a:lnTo>
                      <a:pt x="1" y="229"/>
                    </a:lnTo>
                    <a:lnTo>
                      <a:pt x="1" y="231"/>
                    </a:lnTo>
                    <a:lnTo>
                      <a:pt x="1" y="232"/>
                    </a:lnTo>
                    <a:lnTo>
                      <a:pt x="1" y="233"/>
                    </a:lnTo>
                    <a:lnTo>
                      <a:pt x="1" y="235"/>
                    </a:lnTo>
                    <a:lnTo>
                      <a:pt x="0" y="236"/>
                    </a:lnTo>
                    <a:lnTo>
                      <a:pt x="0" y="237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146" name="Freeform 762"/>
              <p:cNvSpPr>
                <a:spLocks/>
              </p:cNvSpPr>
              <p:nvPr/>
            </p:nvSpPr>
            <p:spPr bwMode="auto">
              <a:xfrm>
                <a:off x="2241" y="3107"/>
                <a:ext cx="138" cy="132"/>
              </a:xfrm>
              <a:custGeom>
                <a:avLst/>
                <a:gdLst>
                  <a:gd name="T0" fmla="*/ 5 w 687"/>
                  <a:gd name="T1" fmla="*/ 264 h 660"/>
                  <a:gd name="T2" fmla="*/ 13 w 687"/>
                  <a:gd name="T3" fmla="*/ 294 h 660"/>
                  <a:gd name="T4" fmla="*/ 23 w 687"/>
                  <a:gd name="T5" fmla="*/ 314 h 660"/>
                  <a:gd name="T6" fmla="*/ 30 w 687"/>
                  <a:gd name="T7" fmla="*/ 328 h 660"/>
                  <a:gd name="T8" fmla="*/ 35 w 687"/>
                  <a:gd name="T9" fmla="*/ 337 h 660"/>
                  <a:gd name="T10" fmla="*/ 47 w 687"/>
                  <a:gd name="T11" fmla="*/ 355 h 660"/>
                  <a:gd name="T12" fmla="*/ 79 w 687"/>
                  <a:gd name="T13" fmla="*/ 394 h 660"/>
                  <a:gd name="T14" fmla="*/ 122 w 687"/>
                  <a:gd name="T15" fmla="*/ 434 h 660"/>
                  <a:gd name="T16" fmla="*/ 159 w 687"/>
                  <a:gd name="T17" fmla="*/ 460 h 660"/>
                  <a:gd name="T18" fmla="*/ 181 w 687"/>
                  <a:gd name="T19" fmla="*/ 476 h 660"/>
                  <a:gd name="T20" fmla="*/ 203 w 687"/>
                  <a:gd name="T21" fmla="*/ 490 h 660"/>
                  <a:gd name="T22" fmla="*/ 222 w 687"/>
                  <a:gd name="T23" fmla="*/ 501 h 660"/>
                  <a:gd name="T24" fmla="*/ 269 w 687"/>
                  <a:gd name="T25" fmla="*/ 536 h 660"/>
                  <a:gd name="T26" fmla="*/ 299 w 687"/>
                  <a:gd name="T27" fmla="*/ 561 h 660"/>
                  <a:gd name="T28" fmla="*/ 313 w 687"/>
                  <a:gd name="T29" fmla="*/ 570 h 660"/>
                  <a:gd name="T30" fmla="*/ 338 w 687"/>
                  <a:gd name="T31" fmla="*/ 594 h 660"/>
                  <a:gd name="T32" fmla="*/ 372 w 687"/>
                  <a:gd name="T33" fmla="*/ 627 h 660"/>
                  <a:gd name="T34" fmla="*/ 385 w 687"/>
                  <a:gd name="T35" fmla="*/ 640 h 660"/>
                  <a:gd name="T36" fmla="*/ 398 w 687"/>
                  <a:gd name="T37" fmla="*/ 654 h 660"/>
                  <a:gd name="T38" fmla="*/ 416 w 687"/>
                  <a:gd name="T39" fmla="*/ 654 h 660"/>
                  <a:gd name="T40" fmla="*/ 441 w 687"/>
                  <a:gd name="T41" fmla="*/ 628 h 660"/>
                  <a:gd name="T42" fmla="*/ 479 w 687"/>
                  <a:gd name="T43" fmla="*/ 580 h 660"/>
                  <a:gd name="T44" fmla="*/ 518 w 687"/>
                  <a:gd name="T45" fmla="*/ 530 h 660"/>
                  <a:gd name="T46" fmla="*/ 555 w 687"/>
                  <a:gd name="T47" fmla="*/ 482 h 660"/>
                  <a:gd name="T48" fmla="*/ 591 w 687"/>
                  <a:gd name="T49" fmla="*/ 436 h 660"/>
                  <a:gd name="T50" fmla="*/ 619 w 687"/>
                  <a:gd name="T51" fmla="*/ 403 h 660"/>
                  <a:gd name="T52" fmla="*/ 643 w 687"/>
                  <a:gd name="T53" fmla="*/ 369 h 660"/>
                  <a:gd name="T54" fmla="*/ 659 w 687"/>
                  <a:gd name="T55" fmla="*/ 340 h 660"/>
                  <a:gd name="T56" fmla="*/ 671 w 687"/>
                  <a:gd name="T57" fmla="*/ 313 h 660"/>
                  <a:gd name="T58" fmla="*/ 680 w 687"/>
                  <a:gd name="T59" fmla="*/ 282 h 660"/>
                  <a:gd name="T60" fmla="*/ 687 w 687"/>
                  <a:gd name="T61" fmla="*/ 241 h 660"/>
                  <a:gd name="T62" fmla="*/ 687 w 687"/>
                  <a:gd name="T63" fmla="*/ 200 h 660"/>
                  <a:gd name="T64" fmla="*/ 681 w 687"/>
                  <a:gd name="T65" fmla="*/ 161 h 660"/>
                  <a:gd name="T66" fmla="*/ 672 w 687"/>
                  <a:gd name="T67" fmla="*/ 128 h 660"/>
                  <a:gd name="T68" fmla="*/ 656 w 687"/>
                  <a:gd name="T69" fmla="*/ 99 h 660"/>
                  <a:gd name="T70" fmla="*/ 634 w 687"/>
                  <a:gd name="T71" fmla="*/ 66 h 660"/>
                  <a:gd name="T72" fmla="*/ 607 w 687"/>
                  <a:gd name="T73" fmla="*/ 39 h 660"/>
                  <a:gd name="T74" fmla="*/ 589 w 687"/>
                  <a:gd name="T75" fmla="*/ 25 h 660"/>
                  <a:gd name="T76" fmla="*/ 557 w 687"/>
                  <a:gd name="T77" fmla="*/ 10 h 660"/>
                  <a:gd name="T78" fmla="*/ 520 w 687"/>
                  <a:gd name="T79" fmla="*/ 0 h 660"/>
                  <a:gd name="T80" fmla="*/ 502 w 687"/>
                  <a:gd name="T81" fmla="*/ 0 h 660"/>
                  <a:gd name="T82" fmla="*/ 463 w 687"/>
                  <a:gd name="T83" fmla="*/ 3 h 660"/>
                  <a:gd name="T84" fmla="*/ 435 w 687"/>
                  <a:gd name="T85" fmla="*/ 10 h 660"/>
                  <a:gd name="T86" fmla="*/ 421 w 687"/>
                  <a:gd name="T87" fmla="*/ 15 h 660"/>
                  <a:gd name="T88" fmla="*/ 404 w 687"/>
                  <a:gd name="T89" fmla="*/ 22 h 660"/>
                  <a:gd name="T90" fmla="*/ 380 w 687"/>
                  <a:gd name="T91" fmla="*/ 36 h 660"/>
                  <a:gd name="T92" fmla="*/ 356 w 687"/>
                  <a:gd name="T93" fmla="*/ 65 h 660"/>
                  <a:gd name="T94" fmla="*/ 349 w 687"/>
                  <a:gd name="T95" fmla="*/ 84 h 660"/>
                  <a:gd name="T96" fmla="*/ 342 w 687"/>
                  <a:gd name="T97" fmla="*/ 76 h 660"/>
                  <a:gd name="T98" fmla="*/ 316 w 687"/>
                  <a:gd name="T99" fmla="*/ 52 h 660"/>
                  <a:gd name="T100" fmla="*/ 285 w 687"/>
                  <a:gd name="T101" fmla="*/ 34 h 660"/>
                  <a:gd name="T102" fmla="*/ 257 w 687"/>
                  <a:gd name="T103" fmla="*/ 25 h 660"/>
                  <a:gd name="T104" fmla="*/ 225 w 687"/>
                  <a:gd name="T105" fmla="*/ 21 h 660"/>
                  <a:gd name="T106" fmla="*/ 185 w 687"/>
                  <a:gd name="T107" fmla="*/ 21 h 660"/>
                  <a:gd name="T108" fmla="*/ 146 w 687"/>
                  <a:gd name="T109" fmla="*/ 27 h 660"/>
                  <a:gd name="T110" fmla="*/ 126 w 687"/>
                  <a:gd name="T111" fmla="*/ 33 h 660"/>
                  <a:gd name="T112" fmla="*/ 97 w 687"/>
                  <a:gd name="T113" fmla="*/ 45 h 660"/>
                  <a:gd name="T114" fmla="*/ 62 w 687"/>
                  <a:gd name="T115" fmla="*/ 70 h 660"/>
                  <a:gd name="T116" fmla="*/ 31 w 687"/>
                  <a:gd name="T117" fmla="*/ 108 h 660"/>
                  <a:gd name="T118" fmla="*/ 18 w 687"/>
                  <a:gd name="T119" fmla="*/ 133 h 660"/>
                  <a:gd name="T120" fmla="*/ 7 w 687"/>
                  <a:gd name="T121" fmla="*/ 169 h 660"/>
                  <a:gd name="T122" fmla="*/ 2 w 687"/>
                  <a:gd name="T123" fmla="*/ 206 h 660"/>
                  <a:gd name="T124" fmla="*/ 0 w 687"/>
                  <a:gd name="T125" fmla="*/ 233 h 66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87"/>
                  <a:gd name="T190" fmla="*/ 0 h 660"/>
                  <a:gd name="T191" fmla="*/ 687 w 687"/>
                  <a:gd name="T192" fmla="*/ 660 h 66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87" h="660">
                    <a:moveTo>
                      <a:pt x="0" y="233"/>
                    </a:moveTo>
                    <a:lnTo>
                      <a:pt x="0" y="235"/>
                    </a:lnTo>
                    <a:lnTo>
                      <a:pt x="0" y="239"/>
                    </a:lnTo>
                    <a:lnTo>
                      <a:pt x="1" y="241"/>
                    </a:lnTo>
                    <a:lnTo>
                      <a:pt x="1" y="243"/>
                    </a:lnTo>
                    <a:lnTo>
                      <a:pt x="1" y="247"/>
                    </a:lnTo>
                    <a:lnTo>
                      <a:pt x="2" y="249"/>
                    </a:lnTo>
                    <a:lnTo>
                      <a:pt x="2" y="253"/>
                    </a:lnTo>
                    <a:lnTo>
                      <a:pt x="4" y="255"/>
                    </a:lnTo>
                    <a:lnTo>
                      <a:pt x="4" y="258"/>
                    </a:lnTo>
                    <a:lnTo>
                      <a:pt x="5" y="261"/>
                    </a:lnTo>
                    <a:lnTo>
                      <a:pt x="5" y="264"/>
                    </a:lnTo>
                    <a:lnTo>
                      <a:pt x="6" y="266"/>
                    </a:lnTo>
                    <a:lnTo>
                      <a:pt x="6" y="270"/>
                    </a:lnTo>
                    <a:lnTo>
                      <a:pt x="7" y="272"/>
                    </a:lnTo>
                    <a:lnTo>
                      <a:pt x="7" y="275"/>
                    </a:lnTo>
                    <a:lnTo>
                      <a:pt x="8" y="278"/>
                    </a:lnTo>
                    <a:lnTo>
                      <a:pt x="8" y="281"/>
                    </a:lnTo>
                    <a:lnTo>
                      <a:pt x="10" y="282"/>
                    </a:lnTo>
                    <a:lnTo>
                      <a:pt x="11" y="284"/>
                    </a:lnTo>
                    <a:lnTo>
                      <a:pt x="11" y="286"/>
                    </a:lnTo>
                    <a:lnTo>
                      <a:pt x="12" y="289"/>
                    </a:lnTo>
                    <a:lnTo>
                      <a:pt x="12" y="291"/>
                    </a:lnTo>
                    <a:lnTo>
                      <a:pt x="13" y="294"/>
                    </a:lnTo>
                    <a:lnTo>
                      <a:pt x="13" y="295"/>
                    </a:lnTo>
                    <a:lnTo>
                      <a:pt x="14" y="297"/>
                    </a:lnTo>
                    <a:lnTo>
                      <a:pt x="14" y="300"/>
                    </a:lnTo>
                    <a:lnTo>
                      <a:pt x="16" y="302"/>
                    </a:lnTo>
                    <a:lnTo>
                      <a:pt x="17" y="303"/>
                    </a:lnTo>
                    <a:lnTo>
                      <a:pt x="17" y="306"/>
                    </a:lnTo>
                    <a:lnTo>
                      <a:pt x="18" y="308"/>
                    </a:lnTo>
                    <a:lnTo>
                      <a:pt x="19" y="309"/>
                    </a:lnTo>
                    <a:lnTo>
                      <a:pt x="20" y="312"/>
                    </a:lnTo>
                    <a:lnTo>
                      <a:pt x="20" y="313"/>
                    </a:lnTo>
                    <a:lnTo>
                      <a:pt x="22" y="313"/>
                    </a:lnTo>
                    <a:lnTo>
                      <a:pt x="23" y="314"/>
                    </a:lnTo>
                    <a:lnTo>
                      <a:pt x="23" y="315"/>
                    </a:lnTo>
                    <a:lnTo>
                      <a:pt x="24" y="316"/>
                    </a:lnTo>
                    <a:lnTo>
                      <a:pt x="25" y="318"/>
                    </a:lnTo>
                    <a:lnTo>
                      <a:pt x="25" y="319"/>
                    </a:lnTo>
                    <a:lnTo>
                      <a:pt x="26" y="320"/>
                    </a:lnTo>
                    <a:lnTo>
                      <a:pt x="26" y="321"/>
                    </a:lnTo>
                    <a:lnTo>
                      <a:pt x="28" y="322"/>
                    </a:lnTo>
                    <a:lnTo>
                      <a:pt x="28" y="324"/>
                    </a:lnTo>
                    <a:lnTo>
                      <a:pt x="29" y="325"/>
                    </a:lnTo>
                    <a:lnTo>
                      <a:pt x="29" y="326"/>
                    </a:lnTo>
                    <a:lnTo>
                      <a:pt x="30" y="327"/>
                    </a:lnTo>
                    <a:lnTo>
                      <a:pt x="30" y="328"/>
                    </a:lnTo>
                    <a:lnTo>
                      <a:pt x="31" y="330"/>
                    </a:lnTo>
                    <a:lnTo>
                      <a:pt x="31" y="331"/>
                    </a:lnTo>
                    <a:lnTo>
                      <a:pt x="32" y="331"/>
                    </a:lnTo>
                    <a:lnTo>
                      <a:pt x="32" y="332"/>
                    </a:lnTo>
                    <a:lnTo>
                      <a:pt x="34" y="332"/>
                    </a:lnTo>
                    <a:lnTo>
                      <a:pt x="34" y="333"/>
                    </a:lnTo>
                    <a:lnTo>
                      <a:pt x="35" y="336"/>
                    </a:lnTo>
                    <a:lnTo>
                      <a:pt x="35" y="337"/>
                    </a:lnTo>
                    <a:lnTo>
                      <a:pt x="36" y="339"/>
                    </a:lnTo>
                    <a:lnTo>
                      <a:pt x="37" y="340"/>
                    </a:lnTo>
                    <a:lnTo>
                      <a:pt x="37" y="342"/>
                    </a:lnTo>
                    <a:lnTo>
                      <a:pt x="38" y="343"/>
                    </a:lnTo>
                    <a:lnTo>
                      <a:pt x="40" y="345"/>
                    </a:lnTo>
                    <a:lnTo>
                      <a:pt x="41" y="346"/>
                    </a:lnTo>
                    <a:lnTo>
                      <a:pt x="42" y="348"/>
                    </a:lnTo>
                    <a:lnTo>
                      <a:pt x="43" y="349"/>
                    </a:lnTo>
                    <a:lnTo>
                      <a:pt x="44" y="351"/>
                    </a:lnTo>
                    <a:lnTo>
                      <a:pt x="44" y="352"/>
                    </a:lnTo>
                    <a:lnTo>
                      <a:pt x="45" y="354"/>
                    </a:lnTo>
                    <a:lnTo>
                      <a:pt x="47" y="355"/>
                    </a:lnTo>
                    <a:lnTo>
                      <a:pt x="48" y="357"/>
                    </a:lnTo>
                    <a:lnTo>
                      <a:pt x="50" y="361"/>
                    </a:lnTo>
                    <a:lnTo>
                      <a:pt x="53" y="364"/>
                    </a:lnTo>
                    <a:lnTo>
                      <a:pt x="56" y="368"/>
                    </a:lnTo>
                    <a:lnTo>
                      <a:pt x="59" y="372"/>
                    </a:lnTo>
                    <a:lnTo>
                      <a:pt x="61" y="374"/>
                    </a:lnTo>
                    <a:lnTo>
                      <a:pt x="65" y="377"/>
                    </a:lnTo>
                    <a:lnTo>
                      <a:pt x="67" y="381"/>
                    </a:lnTo>
                    <a:lnTo>
                      <a:pt x="71" y="385"/>
                    </a:lnTo>
                    <a:lnTo>
                      <a:pt x="73" y="388"/>
                    </a:lnTo>
                    <a:lnTo>
                      <a:pt x="77" y="391"/>
                    </a:lnTo>
                    <a:lnTo>
                      <a:pt x="79" y="394"/>
                    </a:lnTo>
                    <a:lnTo>
                      <a:pt x="83" y="398"/>
                    </a:lnTo>
                    <a:lnTo>
                      <a:pt x="86" y="400"/>
                    </a:lnTo>
                    <a:lnTo>
                      <a:pt x="89" y="404"/>
                    </a:lnTo>
                    <a:lnTo>
                      <a:pt x="92" y="407"/>
                    </a:lnTo>
                    <a:lnTo>
                      <a:pt x="96" y="411"/>
                    </a:lnTo>
                    <a:lnTo>
                      <a:pt x="99" y="415"/>
                    </a:lnTo>
                    <a:lnTo>
                      <a:pt x="103" y="418"/>
                    </a:lnTo>
                    <a:lnTo>
                      <a:pt x="106" y="422"/>
                    </a:lnTo>
                    <a:lnTo>
                      <a:pt x="110" y="424"/>
                    </a:lnTo>
                    <a:lnTo>
                      <a:pt x="115" y="428"/>
                    </a:lnTo>
                    <a:lnTo>
                      <a:pt x="118" y="431"/>
                    </a:lnTo>
                    <a:lnTo>
                      <a:pt x="122" y="434"/>
                    </a:lnTo>
                    <a:lnTo>
                      <a:pt x="126" y="436"/>
                    </a:lnTo>
                    <a:lnTo>
                      <a:pt x="129" y="440"/>
                    </a:lnTo>
                    <a:lnTo>
                      <a:pt x="133" y="442"/>
                    </a:lnTo>
                    <a:lnTo>
                      <a:pt x="136" y="445"/>
                    </a:lnTo>
                    <a:lnTo>
                      <a:pt x="140" y="447"/>
                    </a:lnTo>
                    <a:lnTo>
                      <a:pt x="143" y="449"/>
                    </a:lnTo>
                    <a:lnTo>
                      <a:pt x="147" y="453"/>
                    </a:lnTo>
                    <a:lnTo>
                      <a:pt x="151" y="455"/>
                    </a:lnTo>
                    <a:lnTo>
                      <a:pt x="155" y="458"/>
                    </a:lnTo>
                    <a:lnTo>
                      <a:pt x="157" y="459"/>
                    </a:lnTo>
                    <a:lnTo>
                      <a:pt x="158" y="460"/>
                    </a:lnTo>
                    <a:lnTo>
                      <a:pt x="159" y="460"/>
                    </a:lnTo>
                    <a:lnTo>
                      <a:pt x="161" y="461"/>
                    </a:lnTo>
                    <a:lnTo>
                      <a:pt x="163" y="462"/>
                    </a:lnTo>
                    <a:lnTo>
                      <a:pt x="164" y="464"/>
                    </a:lnTo>
                    <a:lnTo>
                      <a:pt x="165" y="465"/>
                    </a:lnTo>
                    <a:lnTo>
                      <a:pt x="166" y="465"/>
                    </a:lnTo>
                    <a:lnTo>
                      <a:pt x="169" y="466"/>
                    </a:lnTo>
                    <a:lnTo>
                      <a:pt x="171" y="468"/>
                    </a:lnTo>
                    <a:lnTo>
                      <a:pt x="172" y="470"/>
                    </a:lnTo>
                    <a:lnTo>
                      <a:pt x="175" y="471"/>
                    </a:lnTo>
                    <a:lnTo>
                      <a:pt x="177" y="472"/>
                    </a:lnTo>
                    <a:lnTo>
                      <a:pt x="178" y="473"/>
                    </a:lnTo>
                    <a:lnTo>
                      <a:pt x="181" y="476"/>
                    </a:lnTo>
                    <a:lnTo>
                      <a:pt x="183" y="477"/>
                    </a:lnTo>
                    <a:lnTo>
                      <a:pt x="184" y="478"/>
                    </a:lnTo>
                    <a:lnTo>
                      <a:pt x="187" y="479"/>
                    </a:lnTo>
                    <a:lnTo>
                      <a:pt x="189" y="480"/>
                    </a:lnTo>
                    <a:lnTo>
                      <a:pt x="191" y="482"/>
                    </a:lnTo>
                    <a:lnTo>
                      <a:pt x="193" y="483"/>
                    </a:lnTo>
                    <a:lnTo>
                      <a:pt x="195" y="484"/>
                    </a:lnTo>
                    <a:lnTo>
                      <a:pt x="197" y="485"/>
                    </a:lnTo>
                    <a:lnTo>
                      <a:pt x="198" y="488"/>
                    </a:lnTo>
                    <a:lnTo>
                      <a:pt x="201" y="488"/>
                    </a:lnTo>
                    <a:lnTo>
                      <a:pt x="202" y="489"/>
                    </a:lnTo>
                    <a:lnTo>
                      <a:pt x="203" y="490"/>
                    </a:lnTo>
                    <a:lnTo>
                      <a:pt x="206" y="490"/>
                    </a:lnTo>
                    <a:lnTo>
                      <a:pt x="207" y="491"/>
                    </a:lnTo>
                    <a:lnTo>
                      <a:pt x="208" y="492"/>
                    </a:lnTo>
                    <a:lnTo>
                      <a:pt x="209" y="494"/>
                    </a:lnTo>
                    <a:lnTo>
                      <a:pt x="212" y="494"/>
                    </a:lnTo>
                    <a:lnTo>
                      <a:pt x="213" y="495"/>
                    </a:lnTo>
                    <a:lnTo>
                      <a:pt x="214" y="496"/>
                    </a:lnTo>
                    <a:lnTo>
                      <a:pt x="216" y="497"/>
                    </a:lnTo>
                    <a:lnTo>
                      <a:pt x="218" y="497"/>
                    </a:lnTo>
                    <a:lnTo>
                      <a:pt x="219" y="498"/>
                    </a:lnTo>
                    <a:lnTo>
                      <a:pt x="220" y="500"/>
                    </a:lnTo>
                    <a:lnTo>
                      <a:pt x="222" y="501"/>
                    </a:lnTo>
                    <a:lnTo>
                      <a:pt x="225" y="502"/>
                    </a:lnTo>
                    <a:lnTo>
                      <a:pt x="228" y="504"/>
                    </a:lnTo>
                    <a:lnTo>
                      <a:pt x="232" y="507"/>
                    </a:lnTo>
                    <a:lnTo>
                      <a:pt x="237" y="510"/>
                    </a:lnTo>
                    <a:lnTo>
                      <a:pt x="240" y="513"/>
                    </a:lnTo>
                    <a:lnTo>
                      <a:pt x="245" y="516"/>
                    </a:lnTo>
                    <a:lnTo>
                      <a:pt x="249" y="520"/>
                    </a:lnTo>
                    <a:lnTo>
                      <a:pt x="253" y="522"/>
                    </a:lnTo>
                    <a:lnTo>
                      <a:pt x="257" y="526"/>
                    </a:lnTo>
                    <a:lnTo>
                      <a:pt x="261" y="530"/>
                    </a:lnTo>
                    <a:lnTo>
                      <a:pt x="265" y="532"/>
                    </a:lnTo>
                    <a:lnTo>
                      <a:pt x="269" y="536"/>
                    </a:lnTo>
                    <a:lnTo>
                      <a:pt x="274" y="539"/>
                    </a:lnTo>
                    <a:lnTo>
                      <a:pt x="277" y="543"/>
                    </a:lnTo>
                    <a:lnTo>
                      <a:pt x="282" y="545"/>
                    </a:lnTo>
                    <a:lnTo>
                      <a:pt x="286" y="549"/>
                    </a:lnTo>
                    <a:lnTo>
                      <a:pt x="289" y="552"/>
                    </a:lnTo>
                    <a:lnTo>
                      <a:pt x="291" y="553"/>
                    </a:lnTo>
                    <a:lnTo>
                      <a:pt x="293" y="555"/>
                    </a:lnTo>
                    <a:lnTo>
                      <a:pt x="294" y="556"/>
                    </a:lnTo>
                    <a:lnTo>
                      <a:pt x="295" y="557"/>
                    </a:lnTo>
                    <a:lnTo>
                      <a:pt x="296" y="558"/>
                    </a:lnTo>
                    <a:lnTo>
                      <a:pt x="298" y="559"/>
                    </a:lnTo>
                    <a:lnTo>
                      <a:pt x="299" y="561"/>
                    </a:lnTo>
                    <a:lnTo>
                      <a:pt x="300" y="562"/>
                    </a:lnTo>
                    <a:lnTo>
                      <a:pt x="301" y="563"/>
                    </a:lnTo>
                    <a:lnTo>
                      <a:pt x="302" y="563"/>
                    </a:lnTo>
                    <a:lnTo>
                      <a:pt x="305" y="564"/>
                    </a:lnTo>
                    <a:lnTo>
                      <a:pt x="306" y="565"/>
                    </a:lnTo>
                    <a:lnTo>
                      <a:pt x="307" y="567"/>
                    </a:lnTo>
                    <a:lnTo>
                      <a:pt x="308" y="568"/>
                    </a:lnTo>
                    <a:lnTo>
                      <a:pt x="310" y="569"/>
                    </a:lnTo>
                    <a:lnTo>
                      <a:pt x="311" y="570"/>
                    </a:lnTo>
                    <a:lnTo>
                      <a:pt x="312" y="570"/>
                    </a:lnTo>
                    <a:lnTo>
                      <a:pt x="313" y="570"/>
                    </a:lnTo>
                    <a:lnTo>
                      <a:pt x="314" y="571"/>
                    </a:lnTo>
                    <a:lnTo>
                      <a:pt x="314" y="573"/>
                    </a:lnTo>
                    <a:lnTo>
                      <a:pt x="318" y="576"/>
                    </a:lnTo>
                    <a:lnTo>
                      <a:pt x="322" y="579"/>
                    </a:lnTo>
                    <a:lnTo>
                      <a:pt x="324" y="582"/>
                    </a:lnTo>
                    <a:lnTo>
                      <a:pt x="328" y="585"/>
                    </a:lnTo>
                    <a:lnTo>
                      <a:pt x="331" y="588"/>
                    </a:lnTo>
                    <a:lnTo>
                      <a:pt x="335" y="591"/>
                    </a:lnTo>
                    <a:lnTo>
                      <a:pt x="338" y="594"/>
                    </a:lnTo>
                    <a:lnTo>
                      <a:pt x="341" y="597"/>
                    </a:lnTo>
                    <a:lnTo>
                      <a:pt x="344" y="600"/>
                    </a:lnTo>
                    <a:lnTo>
                      <a:pt x="348" y="604"/>
                    </a:lnTo>
                    <a:lnTo>
                      <a:pt x="351" y="607"/>
                    </a:lnTo>
                    <a:lnTo>
                      <a:pt x="355" y="610"/>
                    </a:lnTo>
                    <a:lnTo>
                      <a:pt x="359" y="613"/>
                    </a:lnTo>
                    <a:lnTo>
                      <a:pt x="362" y="617"/>
                    </a:lnTo>
                    <a:lnTo>
                      <a:pt x="366" y="621"/>
                    </a:lnTo>
                    <a:lnTo>
                      <a:pt x="369" y="624"/>
                    </a:lnTo>
                    <a:lnTo>
                      <a:pt x="371" y="625"/>
                    </a:lnTo>
                    <a:lnTo>
                      <a:pt x="371" y="627"/>
                    </a:lnTo>
                    <a:lnTo>
                      <a:pt x="372" y="627"/>
                    </a:lnTo>
                    <a:lnTo>
                      <a:pt x="373" y="628"/>
                    </a:lnTo>
                    <a:lnTo>
                      <a:pt x="374" y="629"/>
                    </a:lnTo>
                    <a:lnTo>
                      <a:pt x="375" y="630"/>
                    </a:lnTo>
                    <a:lnTo>
                      <a:pt x="378" y="631"/>
                    </a:lnTo>
                    <a:lnTo>
                      <a:pt x="378" y="633"/>
                    </a:lnTo>
                    <a:lnTo>
                      <a:pt x="380" y="634"/>
                    </a:lnTo>
                    <a:lnTo>
                      <a:pt x="381" y="635"/>
                    </a:lnTo>
                    <a:lnTo>
                      <a:pt x="383" y="637"/>
                    </a:lnTo>
                    <a:lnTo>
                      <a:pt x="384" y="639"/>
                    </a:lnTo>
                    <a:lnTo>
                      <a:pt x="385" y="640"/>
                    </a:lnTo>
                    <a:lnTo>
                      <a:pt x="386" y="641"/>
                    </a:lnTo>
                    <a:lnTo>
                      <a:pt x="387" y="642"/>
                    </a:lnTo>
                    <a:lnTo>
                      <a:pt x="389" y="643"/>
                    </a:lnTo>
                    <a:lnTo>
                      <a:pt x="390" y="644"/>
                    </a:lnTo>
                    <a:lnTo>
                      <a:pt x="391" y="646"/>
                    </a:lnTo>
                    <a:lnTo>
                      <a:pt x="392" y="646"/>
                    </a:lnTo>
                    <a:lnTo>
                      <a:pt x="392" y="647"/>
                    </a:lnTo>
                    <a:lnTo>
                      <a:pt x="393" y="648"/>
                    </a:lnTo>
                    <a:lnTo>
                      <a:pt x="395" y="649"/>
                    </a:lnTo>
                    <a:lnTo>
                      <a:pt x="396" y="650"/>
                    </a:lnTo>
                    <a:lnTo>
                      <a:pt x="397" y="652"/>
                    </a:lnTo>
                    <a:lnTo>
                      <a:pt x="398" y="654"/>
                    </a:lnTo>
                    <a:lnTo>
                      <a:pt x="399" y="655"/>
                    </a:lnTo>
                    <a:lnTo>
                      <a:pt x="399" y="656"/>
                    </a:lnTo>
                    <a:lnTo>
                      <a:pt x="400" y="658"/>
                    </a:lnTo>
                    <a:lnTo>
                      <a:pt x="402" y="659"/>
                    </a:lnTo>
                    <a:lnTo>
                      <a:pt x="402" y="660"/>
                    </a:lnTo>
                    <a:lnTo>
                      <a:pt x="404" y="660"/>
                    </a:lnTo>
                    <a:lnTo>
                      <a:pt x="406" y="660"/>
                    </a:lnTo>
                    <a:lnTo>
                      <a:pt x="409" y="659"/>
                    </a:lnTo>
                    <a:lnTo>
                      <a:pt x="410" y="658"/>
                    </a:lnTo>
                    <a:lnTo>
                      <a:pt x="412" y="658"/>
                    </a:lnTo>
                    <a:lnTo>
                      <a:pt x="414" y="655"/>
                    </a:lnTo>
                    <a:lnTo>
                      <a:pt x="416" y="654"/>
                    </a:lnTo>
                    <a:lnTo>
                      <a:pt x="417" y="653"/>
                    </a:lnTo>
                    <a:lnTo>
                      <a:pt x="418" y="652"/>
                    </a:lnTo>
                    <a:lnTo>
                      <a:pt x="421" y="650"/>
                    </a:lnTo>
                    <a:lnTo>
                      <a:pt x="422" y="648"/>
                    </a:lnTo>
                    <a:lnTo>
                      <a:pt x="424" y="647"/>
                    </a:lnTo>
                    <a:lnTo>
                      <a:pt x="426" y="646"/>
                    </a:lnTo>
                    <a:lnTo>
                      <a:pt x="427" y="643"/>
                    </a:lnTo>
                    <a:lnTo>
                      <a:pt x="429" y="642"/>
                    </a:lnTo>
                    <a:lnTo>
                      <a:pt x="430" y="640"/>
                    </a:lnTo>
                    <a:lnTo>
                      <a:pt x="434" y="636"/>
                    </a:lnTo>
                    <a:lnTo>
                      <a:pt x="438" y="633"/>
                    </a:lnTo>
                    <a:lnTo>
                      <a:pt x="441" y="628"/>
                    </a:lnTo>
                    <a:lnTo>
                      <a:pt x="445" y="624"/>
                    </a:lnTo>
                    <a:lnTo>
                      <a:pt x="448" y="621"/>
                    </a:lnTo>
                    <a:lnTo>
                      <a:pt x="452" y="616"/>
                    </a:lnTo>
                    <a:lnTo>
                      <a:pt x="454" y="612"/>
                    </a:lnTo>
                    <a:lnTo>
                      <a:pt x="458" y="609"/>
                    </a:lnTo>
                    <a:lnTo>
                      <a:pt x="461" y="604"/>
                    </a:lnTo>
                    <a:lnTo>
                      <a:pt x="464" y="600"/>
                    </a:lnTo>
                    <a:lnTo>
                      <a:pt x="467" y="595"/>
                    </a:lnTo>
                    <a:lnTo>
                      <a:pt x="471" y="592"/>
                    </a:lnTo>
                    <a:lnTo>
                      <a:pt x="473" y="588"/>
                    </a:lnTo>
                    <a:lnTo>
                      <a:pt x="477" y="583"/>
                    </a:lnTo>
                    <a:lnTo>
                      <a:pt x="479" y="580"/>
                    </a:lnTo>
                    <a:lnTo>
                      <a:pt x="483" y="576"/>
                    </a:lnTo>
                    <a:lnTo>
                      <a:pt x="487" y="571"/>
                    </a:lnTo>
                    <a:lnTo>
                      <a:pt x="489" y="568"/>
                    </a:lnTo>
                    <a:lnTo>
                      <a:pt x="493" y="563"/>
                    </a:lnTo>
                    <a:lnTo>
                      <a:pt x="495" y="559"/>
                    </a:lnTo>
                    <a:lnTo>
                      <a:pt x="499" y="555"/>
                    </a:lnTo>
                    <a:lnTo>
                      <a:pt x="502" y="551"/>
                    </a:lnTo>
                    <a:lnTo>
                      <a:pt x="504" y="546"/>
                    </a:lnTo>
                    <a:lnTo>
                      <a:pt x="508" y="543"/>
                    </a:lnTo>
                    <a:lnTo>
                      <a:pt x="510" y="538"/>
                    </a:lnTo>
                    <a:lnTo>
                      <a:pt x="514" y="534"/>
                    </a:lnTo>
                    <a:lnTo>
                      <a:pt x="518" y="530"/>
                    </a:lnTo>
                    <a:lnTo>
                      <a:pt x="520" y="526"/>
                    </a:lnTo>
                    <a:lnTo>
                      <a:pt x="524" y="521"/>
                    </a:lnTo>
                    <a:lnTo>
                      <a:pt x="526" y="518"/>
                    </a:lnTo>
                    <a:lnTo>
                      <a:pt x="530" y="514"/>
                    </a:lnTo>
                    <a:lnTo>
                      <a:pt x="533" y="509"/>
                    </a:lnTo>
                    <a:lnTo>
                      <a:pt x="536" y="506"/>
                    </a:lnTo>
                    <a:lnTo>
                      <a:pt x="539" y="502"/>
                    </a:lnTo>
                    <a:lnTo>
                      <a:pt x="543" y="497"/>
                    </a:lnTo>
                    <a:lnTo>
                      <a:pt x="545" y="494"/>
                    </a:lnTo>
                    <a:lnTo>
                      <a:pt x="549" y="489"/>
                    </a:lnTo>
                    <a:lnTo>
                      <a:pt x="552" y="485"/>
                    </a:lnTo>
                    <a:lnTo>
                      <a:pt x="555" y="482"/>
                    </a:lnTo>
                    <a:lnTo>
                      <a:pt x="558" y="477"/>
                    </a:lnTo>
                    <a:lnTo>
                      <a:pt x="562" y="473"/>
                    </a:lnTo>
                    <a:lnTo>
                      <a:pt x="564" y="470"/>
                    </a:lnTo>
                    <a:lnTo>
                      <a:pt x="568" y="465"/>
                    </a:lnTo>
                    <a:lnTo>
                      <a:pt x="571" y="461"/>
                    </a:lnTo>
                    <a:lnTo>
                      <a:pt x="574" y="458"/>
                    </a:lnTo>
                    <a:lnTo>
                      <a:pt x="577" y="453"/>
                    </a:lnTo>
                    <a:lnTo>
                      <a:pt x="581" y="449"/>
                    </a:lnTo>
                    <a:lnTo>
                      <a:pt x="585" y="446"/>
                    </a:lnTo>
                    <a:lnTo>
                      <a:pt x="587" y="442"/>
                    </a:lnTo>
                    <a:lnTo>
                      <a:pt x="588" y="440"/>
                    </a:lnTo>
                    <a:lnTo>
                      <a:pt x="591" y="436"/>
                    </a:lnTo>
                    <a:lnTo>
                      <a:pt x="593" y="434"/>
                    </a:lnTo>
                    <a:lnTo>
                      <a:pt x="595" y="431"/>
                    </a:lnTo>
                    <a:lnTo>
                      <a:pt x="598" y="428"/>
                    </a:lnTo>
                    <a:lnTo>
                      <a:pt x="600" y="425"/>
                    </a:lnTo>
                    <a:lnTo>
                      <a:pt x="602" y="422"/>
                    </a:lnTo>
                    <a:lnTo>
                      <a:pt x="605" y="419"/>
                    </a:lnTo>
                    <a:lnTo>
                      <a:pt x="607" y="417"/>
                    </a:lnTo>
                    <a:lnTo>
                      <a:pt x="610" y="413"/>
                    </a:lnTo>
                    <a:lnTo>
                      <a:pt x="612" y="411"/>
                    </a:lnTo>
                    <a:lnTo>
                      <a:pt x="614" y="407"/>
                    </a:lnTo>
                    <a:lnTo>
                      <a:pt x="617" y="405"/>
                    </a:lnTo>
                    <a:lnTo>
                      <a:pt x="619" y="403"/>
                    </a:lnTo>
                    <a:lnTo>
                      <a:pt x="622" y="399"/>
                    </a:lnTo>
                    <a:lnTo>
                      <a:pt x="624" y="397"/>
                    </a:lnTo>
                    <a:lnTo>
                      <a:pt x="626" y="394"/>
                    </a:lnTo>
                    <a:lnTo>
                      <a:pt x="629" y="392"/>
                    </a:lnTo>
                    <a:lnTo>
                      <a:pt x="630" y="389"/>
                    </a:lnTo>
                    <a:lnTo>
                      <a:pt x="632" y="386"/>
                    </a:lnTo>
                    <a:lnTo>
                      <a:pt x="634" y="383"/>
                    </a:lnTo>
                    <a:lnTo>
                      <a:pt x="636" y="381"/>
                    </a:lnTo>
                    <a:lnTo>
                      <a:pt x="637" y="377"/>
                    </a:lnTo>
                    <a:lnTo>
                      <a:pt x="640" y="375"/>
                    </a:lnTo>
                    <a:lnTo>
                      <a:pt x="641" y="373"/>
                    </a:lnTo>
                    <a:lnTo>
                      <a:pt x="643" y="369"/>
                    </a:lnTo>
                    <a:lnTo>
                      <a:pt x="644" y="367"/>
                    </a:lnTo>
                    <a:lnTo>
                      <a:pt x="646" y="364"/>
                    </a:lnTo>
                    <a:lnTo>
                      <a:pt x="648" y="362"/>
                    </a:lnTo>
                    <a:lnTo>
                      <a:pt x="649" y="360"/>
                    </a:lnTo>
                    <a:lnTo>
                      <a:pt x="652" y="357"/>
                    </a:lnTo>
                    <a:lnTo>
                      <a:pt x="653" y="355"/>
                    </a:lnTo>
                    <a:lnTo>
                      <a:pt x="654" y="352"/>
                    </a:lnTo>
                    <a:lnTo>
                      <a:pt x="655" y="350"/>
                    </a:lnTo>
                    <a:lnTo>
                      <a:pt x="655" y="348"/>
                    </a:lnTo>
                    <a:lnTo>
                      <a:pt x="656" y="345"/>
                    </a:lnTo>
                    <a:lnTo>
                      <a:pt x="657" y="343"/>
                    </a:lnTo>
                    <a:lnTo>
                      <a:pt x="659" y="340"/>
                    </a:lnTo>
                    <a:lnTo>
                      <a:pt x="660" y="339"/>
                    </a:lnTo>
                    <a:lnTo>
                      <a:pt x="661" y="337"/>
                    </a:lnTo>
                    <a:lnTo>
                      <a:pt x="662" y="334"/>
                    </a:lnTo>
                    <a:lnTo>
                      <a:pt x="662" y="332"/>
                    </a:lnTo>
                    <a:lnTo>
                      <a:pt x="663" y="330"/>
                    </a:lnTo>
                    <a:lnTo>
                      <a:pt x="665" y="327"/>
                    </a:lnTo>
                    <a:lnTo>
                      <a:pt x="666" y="325"/>
                    </a:lnTo>
                    <a:lnTo>
                      <a:pt x="667" y="322"/>
                    </a:lnTo>
                    <a:lnTo>
                      <a:pt x="668" y="320"/>
                    </a:lnTo>
                    <a:lnTo>
                      <a:pt x="669" y="318"/>
                    </a:lnTo>
                    <a:lnTo>
                      <a:pt x="669" y="315"/>
                    </a:lnTo>
                    <a:lnTo>
                      <a:pt x="671" y="313"/>
                    </a:lnTo>
                    <a:lnTo>
                      <a:pt x="672" y="309"/>
                    </a:lnTo>
                    <a:lnTo>
                      <a:pt x="673" y="307"/>
                    </a:lnTo>
                    <a:lnTo>
                      <a:pt x="673" y="304"/>
                    </a:lnTo>
                    <a:lnTo>
                      <a:pt x="674" y="302"/>
                    </a:lnTo>
                    <a:lnTo>
                      <a:pt x="675" y="300"/>
                    </a:lnTo>
                    <a:lnTo>
                      <a:pt x="675" y="297"/>
                    </a:lnTo>
                    <a:lnTo>
                      <a:pt x="677" y="295"/>
                    </a:lnTo>
                    <a:lnTo>
                      <a:pt x="678" y="292"/>
                    </a:lnTo>
                    <a:lnTo>
                      <a:pt x="678" y="289"/>
                    </a:lnTo>
                    <a:lnTo>
                      <a:pt x="679" y="286"/>
                    </a:lnTo>
                    <a:lnTo>
                      <a:pt x="679" y="284"/>
                    </a:lnTo>
                    <a:lnTo>
                      <a:pt x="680" y="282"/>
                    </a:lnTo>
                    <a:lnTo>
                      <a:pt x="680" y="278"/>
                    </a:lnTo>
                    <a:lnTo>
                      <a:pt x="681" y="276"/>
                    </a:lnTo>
                    <a:lnTo>
                      <a:pt x="683" y="272"/>
                    </a:lnTo>
                    <a:lnTo>
                      <a:pt x="683" y="269"/>
                    </a:lnTo>
                    <a:lnTo>
                      <a:pt x="684" y="265"/>
                    </a:lnTo>
                    <a:lnTo>
                      <a:pt x="685" y="261"/>
                    </a:lnTo>
                    <a:lnTo>
                      <a:pt x="685" y="258"/>
                    </a:lnTo>
                    <a:lnTo>
                      <a:pt x="685" y="254"/>
                    </a:lnTo>
                    <a:lnTo>
                      <a:pt x="686" y="252"/>
                    </a:lnTo>
                    <a:lnTo>
                      <a:pt x="686" y="248"/>
                    </a:lnTo>
                    <a:lnTo>
                      <a:pt x="687" y="245"/>
                    </a:lnTo>
                    <a:lnTo>
                      <a:pt x="687" y="241"/>
                    </a:lnTo>
                    <a:lnTo>
                      <a:pt x="687" y="237"/>
                    </a:lnTo>
                    <a:lnTo>
                      <a:pt x="687" y="234"/>
                    </a:lnTo>
                    <a:lnTo>
                      <a:pt x="687" y="231"/>
                    </a:lnTo>
                    <a:lnTo>
                      <a:pt x="687" y="228"/>
                    </a:lnTo>
                    <a:lnTo>
                      <a:pt x="687" y="224"/>
                    </a:lnTo>
                    <a:lnTo>
                      <a:pt x="687" y="221"/>
                    </a:lnTo>
                    <a:lnTo>
                      <a:pt x="687" y="217"/>
                    </a:lnTo>
                    <a:lnTo>
                      <a:pt x="687" y="213"/>
                    </a:lnTo>
                    <a:lnTo>
                      <a:pt x="687" y="211"/>
                    </a:lnTo>
                    <a:lnTo>
                      <a:pt x="687" y="207"/>
                    </a:lnTo>
                    <a:lnTo>
                      <a:pt x="687" y="204"/>
                    </a:lnTo>
                    <a:lnTo>
                      <a:pt x="687" y="200"/>
                    </a:lnTo>
                    <a:lnTo>
                      <a:pt x="686" y="197"/>
                    </a:lnTo>
                    <a:lnTo>
                      <a:pt x="686" y="194"/>
                    </a:lnTo>
                    <a:lnTo>
                      <a:pt x="686" y="191"/>
                    </a:lnTo>
                    <a:lnTo>
                      <a:pt x="685" y="187"/>
                    </a:lnTo>
                    <a:lnTo>
                      <a:pt x="685" y="184"/>
                    </a:lnTo>
                    <a:lnTo>
                      <a:pt x="685" y="180"/>
                    </a:lnTo>
                    <a:lnTo>
                      <a:pt x="684" y="176"/>
                    </a:lnTo>
                    <a:lnTo>
                      <a:pt x="684" y="174"/>
                    </a:lnTo>
                    <a:lnTo>
                      <a:pt x="684" y="170"/>
                    </a:lnTo>
                    <a:lnTo>
                      <a:pt x="683" y="167"/>
                    </a:lnTo>
                    <a:lnTo>
                      <a:pt x="683" y="164"/>
                    </a:lnTo>
                    <a:lnTo>
                      <a:pt x="681" y="161"/>
                    </a:lnTo>
                    <a:lnTo>
                      <a:pt x="681" y="158"/>
                    </a:lnTo>
                    <a:lnTo>
                      <a:pt x="680" y="156"/>
                    </a:lnTo>
                    <a:lnTo>
                      <a:pt x="679" y="152"/>
                    </a:lnTo>
                    <a:lnTo>
                      <a:pt x="679" y="150"/>
                    </a:lnTo>
                    <a:lnTo>
                      <a:pt x="678" y="148"/>
                    </a:lnTo>
                    <a:lnTo>
                      <a:pt x="677" y="144"/>
                    </a:lnTo>
                    <a:lnTo>
                      <a:pt x="677" y="142"/>
                    </a:lnTo>
                    <a:lnTo>
                      <a:pt x="675" y="139"/>
                    </a:lnTo>
                    <a:lnTo>
                      <a:pt x="674" y="136"/>
                    </a:lnTo>
                    <a:lnTo>
                      <a:pt x="673" y="133"/>
                    </a:lnTo>
                    <a:lnTo>
                      <a:pt x="673" y="131"/>
                    </a:lnTo>
                    <a:lnTo>
                      <a:pt x="672" y="128"/>
                    </a:lnTo>
                    <a:lnTo>
                      <a:pt x="671" y="125"/>
                    </a:lnTo>
                    <a:lnTo>
                      <a:pt x="669" y="122"/>
                    </a:lnTo>
                    <a:lnTo>
                      <a:pt x="668" y="120"/>
                    </a:lnTo>
                    <a:lnTo>
                      <a:pt x="667" y="118"/>
                    </a:lnTo>
                    <a:lnTo>
                      <a:pt x="666" y="115"/>
                    </a:lnTo>
                    <a:lnTo>
                      <a:pt x="665" y="113"/>
                    </a:lnTo>
                    <a:lnTo>
                      <a:pt x="663" y="110"/>
                    </a:lnTo>
                    <a:lnTo>
                      <a:pt x="662" y="108"/>
                    </a:lnTo>
                    <a:lnTo>
                      <a:pt x="661" y="106"/>
                    </a:lnTo>
                    <a:lnTo>
                      <a:pt x="660" y="103"/>
                    </a:lnTo>
                    <a:lnTo>
                      <a:pt x="659" y="101"/>
                    </a:lnTo>
                    <a:lnTo>
                      <a:pt x="656" y="99"/>
                    </a:lnTo>
                    <a:lnTo>
                      <a:pt x="655" y="96"/>
                    </a:lnTo>
                    <a:lnTo>
                      <a:pt x="654" y="95"/>
                    </a:lnTo>
                    <a:lnTo>
                      <a:pt x="653" y="93"/>
                    </a:lnTo>
                    <a:lnTo>
                      <a:pt x="652" y="90"/>
                    </a:lnTo>
                    <a:lnTo>
                      <a:pt x="650" y="88"/>
                    </a:lnTo>
                    <a:lnTo>
                      <a:pt x="648" y="85"/>
                    </a:lnTo>
                    <a:lnTo>
                      <a:pt x="646" y="82"/>
                    </a:lnTo>
                    <a:lnTo>
                      <a:pt x="643" y="78"/>
                    </a:lnTo>
                    <a:lnTo>
                      <a:pt x="641" y="76"/>
                    </a:lnTo>
                    <a:lnTo>
                      <a:pt x="638" y="72"/>
                    </a:lnTo>
                    <a:lnTo>
                      <a:pt x="636" y="69"/>
                    </a:lnTo>
                    <a:lnTo>
                      <a:pt x="634" y="66"/>
                    </a:lnTo>
                    <a:lnTo>
                      <a:pt x="631" y="63"/>
                    </a:lnTo>
                    <a:lnTo>
                      <a:pt x="629" y="60"/>
                    </a:lnTo>
                    <a:lnTo>
                      <a:pt x="625" y="57"/>
                    </a:lnTo>
                    <a:lnTo>
                      <a:pt x="623" y="54"/>
                    </a:lnTo>
                    <a:lnTo>
                      <a:pt x="620" y="51"/>
                    </a:lnTo>
                    <a:lnTo>
                      <a:pt x="617" y="48"/>
                    </a:lnTo>
                    <a:lnTo>
                      <a:pt x="614" y="45"/>
                    </a:lnTo>
                    <a:lnTo>
                      <a:pt x="611" y="42"/>
                    </a:lnTo>
                    <a:lnTo>
                      <a:pt x="608" y="39"/>
                    </a:lnTo>
                    <a:lnTo>
                      <a:pt x="607" y="39"/>
                    </a:lnTo>
                    <a:lnTo>
                      <a:pt x="606" y="39"/>
                    </a:lnTo>
                    <a:lnTo>
                      <a:pt x="605" y="37"/>
                    </a:lnTo>
                    <a:lnTo>
                      <a:pt x="604" y="35"/>
                    </a:lnTo>
                    <a:lnTo>
                      <a:pt x="602" y="34"/>
                    </a:lnTo>
                    <a:lnTo>
                      <a:pt x="600" y="33"/>
                    </a:lnTo>
                    <a:lnTo>
                      <a:pt x="599" y="33"/>
                    </a:lnTo>
                    <a:lnTo>
                      <a:pt x="598" y="31"/>
                    </a:lnTo>
                    <a:lnTo>
                      <a:pt x="595" y="30"/>
                    </a:lnTo>
                    <a:lnTo>
                      <a:pt x="594" y="29"/>
                    </a:lnTo>
                    <a:lnTo>
                      <a:pt x="593" y="28"/>
                    </a:lnTo>
                    <a:lnTo>
                      <a:pt x="591" y="27"/>
                    </a:lnTo>
                    <a:lnTo>
                      <a:pt x="589" y="25"/>
                    </a:lnTo>
                    <a:lnTo>
                      <a:pt x="588" y="24"/>
                    </a:lnTo>
                    <a:lnTo>
                      <a:pt x="586" y="23"/>
                    </a:lnTo>
                    <a:lnTo>
                      <a:pt x="585" y="23"/>
                    </a:lnTo>
                    <a:lnTo>
                      <a:pt x="582" y="22"/>
                    </a:lnTo>
                    <a:lnTo>
                      <a:pt x="581" y="21"/>
                    </a:lnTo>
                    <a:lnTo>
                      <a:pt x="577" y="18"/>
                    </a:lnTo>
                    <a:lnTo>
                      <a:pt x="574" y="17"/>
                    </a:lnTo>
                    <a:lnTo>
                      <a:pt x="570" y="16"/>
                    </a:lnTo>
                    <a:lnTo>
                      <a:pt x="568" y="15"/>
                    </a:lnTo>
                    <a:lnTo>
                      <a:pt x="564" y="14"/>
                    </a:lnTo>
                    <a:lnTo>
                      <a:pt x="561" y="11"/>
                    </a:lnTo>
                    <a:lnTo>
                      <a:pt x="557" y="10"/>
                    </a:lnTo>
                    <a:lnTo>
                      <a:pt x="553" y="9"/>
                    </a:lnTo>
                    <a:lnTo>
                      <a:pt x="550" y="8"/>
                    </a:lnTo>
                    <a:lnTo>
                      <a:pt x="546" y="6"/>
                    </a:lnTo>
                    <a:lnTo>
                      <a:pt x="543" y="6"/>
                    </a:lnTo>
                    <a:lnTo>
                      <a:pt x="539" y="5"/>
                    </a:lnTo>
                    <a:lnTo>
                      <a:pt x="536" y="4"/>
                    </a:lnTo>
                    <a:lnTo>
                      <a:pt x="531" y="3"/>
                    </a:lnTo>
                    <a:lnTo>
                      <a:pt x="527" y="3"/>
                    </a:lnTo>
                    <a:lnTo>
                      <a:pt x="524" y="2"/>
                    </a:lnTo>
                    <a:lnTo>
                      <a:pt x="522" y="2"/>
                    </a:lnTo>
                    <a:lnTo>
                      <a:pt x="521" y="2"/>
                    </a:lnTo>
                    <a:lnTo>
                      <a:pt x="520" y="0"/>
                    </a:lnTo>
                    <a:lnTo>
                      <a:pt x="518" y="0"/>
                    </a:lnTo>
                    <a:lnTo>
                      <a:pt x="516" y="0"/>
                    </a:lnTo>
                    <a:lnTo>
                      <a:pt x="515" y="0"/>
                    </a:lnTo>
                    <a:lnTo>
                      <a:pt x="514" y="0"/>
                    </a:lnTo>
                    <a:lnTo>
                      <a:pt x="512" y="0"/>
                    </a:lnTo>
                    <a:lnTo>
                      <a:pt x="510" y="0"/>
                    </a:lnTo>
                    <a:lnTo>
                      <a:pt x="509" y="0"/>
                    </a:lnTo>
                    <a:lnTo>
                      <a:pt x="508" y="0"/>
                    </a:lnTo>
                    <a:lnTo>
                      <a:pt x="507" y="0"/>
                    </a:lnTo>
                    <a:lnTo>
                      <a:pt x="506" y="0"/>
                    </a:lnTo>
                    <a:lnTo>
                      <a:pt x="503" y="0"/>
                    </a:lnTo>
                    <a:lnTo>
                      <a:pt x="502" y="0"/>
                    </a:lnTo>
                    <a:lnTo>
                      <a:pt x="501" y="0"/>
                    </a:lnTo>
                    <a:lnTo>
                      <a:pt x="497" y="0"/>
                    </a:lnTo>
                    <a:lnTo>
                      <a:pt x="494" y="0"/>
                    </a:lnTo>
                    <a:lnTo>
                      <a:pt x="490" y="0"/>
                    </a:lnTo>
                    <a:lnTo>
                      <a:pt x="487" y="0"/>
                    </a:lnTo>
                    <a:lnTo>
                      <a:pt x="483" y="0"/>
                    </a:lnTo>
                    <a:lnTo>
                      <a:pt x="479" y="0"/>
                    </a:lnTo>
                    <a:lnTo>
                      <a:pt x="477" y="0"/>
                    </a:lnTo>
                    <a:lnTo>
                      <a:pt x="473" y="2"/>
                    </a:lnTo>
                    <a:lnTo>
                      <a:pt x="470" y="2"/>
                    </a:lnTo>
                    <a:lnTo>
                      <a:pt x="466" y="3"/>
                    </a:lnTo>
                    <a:lnTo>
                      <a:pt x="463" y="3"/>
                    </a:lnTo>
                    <a:lnTo>
                      <a:pt x="459" y="3"/>
                    </a:lnTo>
                    <a:lnTo>
                      <a:pt x="455" y="4"/>
                    </a:lnTo>
                    <a:lnTo>
                      <a:pt x="452" y="4"/>
                    </a:lnTo>
                    <a:lnTo>
                      <a:pt x="448" y="5"/>
                    </a:lnTo>
                    <a:lnTo>
                      <a:pt x="446" y="6"/>
                    </a:lnTo>
                    <a:lnTo>
                      <a:pt x="444" y="6"/>
                    </a:lnTo>
                    <a:lnTo>
                      <a:pt x="442" y="8"/>
                    </a:lnTo>
                    <a:lnTo>
                      <a:pt x="441" y="8"/>
                    </a:lnTo>
                    <a:lnTo>
                      <a:pt x="440" y="9"/>
                    </a:lnTo>
                    <a:lnTo>
                      <a:pt x="438" y="9"/>
                    </a:lnTo>
                    <a:lnTo>
                      <a:pt x="436" y="9"/>
                    </a:lnTo>
                    <a:lnTo>
                      <a:pt x="435" y="10"/>
                    </a:lnTo>
                    <a:lnTo>
                      <a:pt x="434" y="10"/>
                    </a:lnTo>
                    <a:lnTo>
                      <a:pt x="433" y="10"/>
                    </a:lnTo>
                    <a:lnTo>
                      <a:pt x="432" y="11"/>
                    </a:lnTo>
                    <a:lnTo>
                      <a:pt x="429" y="11"/>
                    </a:lnTo>
                    <a:lnTo>
                      <a:pt x="428" y="11"/>
                    </a:lnTo>
                    <a:lnTo>
                      <a:pt x="427" y="12"/>
                    </a:lnTo>
                    <a:lnTo>
                      <a:pt x="426" y="12"/>
                    </a:lnTo>
                    <a:lnTo>
                      <a:pt x="424" y="12"/>
                    </a:lnTo>
                    <a:lnTo>
                      <a:pt x="422" y="12"/>
                    </a:lnTo>
                    <a:lnTo>
                      <a:pt x="422" y="14"/>
                    </a:lnTo>
                    <a:lnTo>
                      <a:pt x="421" y="15"/>
                    </a:lnTo>
                    <a:lnTo>
                      <a:pt x="420" y="16"/>
                    </a:lnTo>
                    <a:lnTo>
                      <a:pt x="418" y="16"/>
                    </a:lnTo>
                    <a:lnTo>
                      <a:pt x="417" y="15"/>
                    </a:lnTo>
                    <a:lnTo>
                      <a:pt x="415" y="16"/>
                    </a:lnTo>
                    <a:lnTo>
                      <a:pt x="414" y="17"/>
                    </a:lnTo>
                    <a:lnTo>
                      <a:pt x="411" y="18"/>
                    </a:lnTo>
                    <a:lnTo>
                      <a:pt x="410" y="18"/>
                    </a:lnTo>
                    <a:lnTo>
                      <a:pt x="408" y="19"/>
                    </a:lnTo>
                    <a:lnTo>
                      <a:pt x="405" y="21"/>
                    </a:lnTo>
                    <a:lnTo>
                      <a:pt x="404" y="22"/>
                    </a:lnTo>
                    <a:lnTo>
                      <a:pt x="402" y="22"/>
                    </a:lnTo>
                    <a:lnTo>
                      <a:pt x="400" y="23"/>
                    </a:lnTo>
                    <a:lnTo>
                      <a:pt x="398" y="24"/>
                    </a:lnTo>
                    <a:lnTo>
                      <a:pt x="397" y="25"/>
                    </a:lnTo>
                    <a:lnTo>
                      <a:pt x="395" y="25"/>
                    </a:lnTo>
                    <a:lnTo>
                      <a:pt x="392" y="27"/>
                    </a:lnTo>
                    <a:lnTo>
                      <a:pt x="391" y="28"/>
                    </a:lnTo>
                    <a:lnTo>
                      <a:pt x="390" y="29"/>
                    </a:lnTo>
                    <a:lnTo>
                      <a:pt x="387" y="30"/>
                    </a:lnTo>
                    <a:lnTo>
                      <a:pt x="385" y="31"/>
                    </a:lnTo>
                    <a:lnTo>
                      <a:pt x="383" y="34"/>
                    </a:lnTo>
                    <a:lnTo>
                      <a:pt x="380" y="36"/>
                    </a:lnTo>
                    <a:lnTo>
                      <a:pt x="378" y="39"/>
                    </a:lnTo>
                    <a:lnTo>
                      <a:pt x="375" y="40"/>
                    </a:lnTo>
                    <a:lnTo>
                      <a:pt x="373" y="42"/>
                    </a:lnTo>
                    <a:lnTo>
                      <a:pt x="371" y="45"/>
                    </a:lnTo>
                    <a:lnTo>
                      <a:pt x="368" y="47"/>
                    </a:lnTo>
                    <a:lnTo>
                      <a:pt x="366" y="49"/>
                    </a:lnTo>
                    <a:lnTo>
                      <a:pt x="365" y="52"/>
                    </a:lnTo>
                    <a:lnTo>
                      <a:pt x="362" y="54"/>
                    </a:lnTo>
                    <a:lnTo>
                      <a:pt x="361" y="57"/>
                    </a:lnTo>
                    <a:lnTo>
                      <a:pt x="359" y="60"/>
                    </a:lnTo>
                    <a:lnTo>
                      <a:pt x="357" y="63"/>
                    </a:lnTo>
                    <a:lnTo>
                      <a:pt x="356" y="65"/>
                    </a:lnTo>
                    <a:lnTo>
                      <a:pt x="355" y="69"/>
                    </a:lnTo>
                    <a:lnTo>
                      <a:pt x="355" y="70"/>
                    </a:lnTo>
                    <a:lnTo>
                      <a:pt x="350" y="79"/>
                    </a:lnTo>
                    <a:lnTo>
                      <a:pt x="350" y="81"/>
                    </a:lnTo>
                    <a:lnTo>
                      <a:pt x="350" y="82"/>
                    </a:lnTo>
                    <a:lnTo>
                      <a:pt x="350" y="83"/>
                    </a:lnTo>
                    <a:lnTo>
                      <a:pt x="349" y="84"/>
                    </a:lnTo>
                    <a:lnTo>
                      <a:pt x="348" y="84"/>
                    </a:lnTo>
                    <a:lnTo>
                      <a:pt x="347" y="84"/>
                    </a:lnTo>
                    <a:lnTo>
                      <a:pt x="346" y="83"/>
                    </a:lnTo>
                    <a:lnTo>
                      <a:pt x="346" y="82"/>
                    </a:lnTo>
                    <a:lnTo>
                      <a:pt x="344" y="78"/>
                    </a:lnTo>
                    <a:lnTo>
                      <a:pt x="342" y="76"/>
                    </a:lnTo>
                    <a:lnTo>
                      <a:pt x="340" y="73"/>
                    </a:lnTo>
                    <a:lnTo>
                      <a:pt x="338" y="72"/>
                    </a:lnTo>
                    <a:lnTo>
                      <a:pt x="336" y="70"/>
                    </a:lnTo>
                    <a:lnTo>
                      <a:pt x="334" y="67"/>
                    </a:lnTo>
                    <a:lnTo>
                      <a:pt x="331" y="65"/>
                    </a:lnTo>
                    <a:lnTo>
                      <a:pt x="329" y="63"/>
                    </a:lnTo>
                    <a:lnTo>
                      <a:pt x="326" y="61"/>
                    </a:lnTo>
                    <a:lnTo>
                      <a:pt x="325" y="59"/>
                    </a:lnTo>
                    <a:lnTo>
                      <a:pt x="323" y="58"/>
                    </a:lnTo>
                    <a:lnTo>
                      <a:pt x="320" y="55"/>
                    </a:lnTo>
                    <a:lnTo>
                      <a:pt x="318" y="53"/>
                    </a:lnTo>
                    <a:lnTo>
                      <a:pt x="316" y="52"/>
                    </a:lnTo>
                    <a:lnTo>
                      <a:pt x="313" y="49"/>
                    </a:lnTo>
                    <a:lnTo>
                      <a:pt x="311" y="48"/>
                    </a:lnTo>
                    <a:lnTo>
                      <a:pt x="308" y="47"/>
                    </a:lnTo>
                    <a:lnTo>
                      <a:pt x="306" y="45"/>
                    </a:lnTo>
                    <a:lnTo>
                      <a:pt x="304" y="43"/>
                    </a:lnTo>
                    <a:lnTo>
                      <a:pt x="300" y="42"/>
                    </a:lnTo>
                    <a:lnTo>
                      <a:pt x="298" y="40"/>
                    </a:lnTo>
                    <a:lnTo>
                      <a:pt x="295" y="39"/>
                    </a:lnTo>
                    <a:lnTo>
                      <a:pt x="293" y="37"/>
                    </a:lnTo>
                    <a:lnTo>
                      <a:pt x="289" y="36"/>
                    </a:lnTo>
                    <a:lnTo>
                      <a:pt x="287" y="35"/>
                    </a:lnTo>
                    <a:lnTo>
                      <a:pt x="285" y="34"/>
                    </a:lnTo>
                    <a:lnTo>
                      <a:pt x="281" y="33"/>
                    </a:lnTo>
                    <a:lnTo>
                      <a:pt x="279" y="31"/>
                    </a:lnTo>
                    <a:lnTo>
                      <a:pt x="275" y="31"/>
                    </a:lnTo>
                    <a:lnTo>
                      <a:pt x="273" y="30"/>
                    </a:lnTo>
                    <a:lnTo>
                      <a:pt x="269" y="29"/>
                    </a:lnTo>
                    <a:lnTo>
                      <a:pt x="265" y="29"/>
                    </a:lnTo>
                    <a:lnTo>
                      <a:pt x="264" y="28"/>
                    </a:lnTo>
                    <a:lnTo>
                      <a:pt x="263" y="28"/>
                    </a:lnTo>
                    <a:lnTo>
                      <a:pt x="261" y="27"/>
                    </a:lnTo>
                    <a:lnTo>
                      <a:pt x="259" y="27"/>
                    </a:lnTo>
                    <a:lnTo>
                      <a:pt x="258" y="27"/>
                    </a:lnTo>
                    <a:lnTo>
                      <a:pt x="257" y="25"/>
                    </a:lnTo>
                    <a:lnTo>
                      <a:pt x="256" y="25"/>
                    </a:lnTo>
                    <a:lnTo>
                      <a:pt x="255" y="24"/>
                    </a:lnTo>
                    <a:lnTo>
                      <a:pt x="251" y="24"/>
                    </a:lnTo>
                    <a:lnTo>
                      <a:pt x="249" y="23"/>
                    </a:lnTo>
                    <a:lnTo>
                      <a:pt x="245" y="23"/>
                    </a:lnTo>
                    <a:lnTo>
                      <a:pt x="243" y="23"/>
                    </a:lnTo>
                    <a:lnTo>
                      <a:pt x="239" y="22"/>
                    </a:lnTo>
                    <a:lnTo>
                      <a:pt x="237" y="22"/>
                    </a:lnTo>
                    <a:lnTo>
                      <a:pt x="233" y="22"/>
                    </a:lnTo>
                    <a:lnTo>
                      <a:pt x="231" y="21"/>
                    </a:lnTo>
                    <a:lnTo>
                      <a:pt x="227" y="21"/>
                    </a:lnTo>
                    <a:lnTo>
                      <a:pt x="225" y="21"/>
                    </a:lnTo>
                    <a:lnTo>
                      <a:pt x="222" y="21"/>
                    </a:lnTo>
                    <a:lnTo>
                      <a:pt x="219" y="21"/>
                    </a:lnTo>
                    <a:lnTo>
                      <a:pt x="216" y="19"/>
                    </a:lnTo>
                    <a:lnTo>
                      <a:pt x="213" y="19"/>
                    </a:lnTo>
                    <a:lnTo>
                      <a:pt x="210" y="19"/>
                    </a:lnTo>
                    <a:lnTo>
                      <a:pt x="207" y="19"/>
                    </a:lnTo>
                    <a:lnTo>
                      <a:pt x="203" y="19"/>
                    </a:lnTo>
                    <a:lnTo>
                      <a:pt x="200" y="19"/>
                    </a:lnTo>
                    <a:lnTo>
                      <a:pt x="196" y="19"/>
                    </a:lnTo>
                    <a:lnTo>
                      <a:pt x="193" y="21"/>
                    </a:lnTo>
                    <a:lnTo>
                      <a:pt x="189" y="21"/>
                    </a:lnTo>
                    <a:lnTo>
                      <a:pt x="185" y="21"/>
                    </a:lnTo>
                    <a:lnTo>
                      <a:pt x="182" y="21"/>
                    </a:lnTo>
                    <a:lnTo>
                      <a:pt x="178" y="21"/>
                    </a:lnTo>
                    <a:lnTo>
                      <a:pt x="175" y="21"/>
                    </a:lnTo>
                    <a:lnTo>
                      <a:pt x="170" y="22"/>
                    </a:lnTo>
                    <a:lnTo>
                      <a:pt x="167" y="22"/>
                    </a:lnTo>
                    <a:lnTo>
                      <a:pt x="163" y="23"/>
                    </a:lnTo>
                    <a:lnTo>
                      <a:pt x="159" y="23"/>
                    </a:lnTo>
                    <a:lnTo>
                      <a:pt x="155" y="23"/>
                    </a:lnTo>
                    <a:lnTo>
                      <a:pt x="152" y="24"/>
                    </a:lnTo>
                    <a:lnTo>
                      <a:pt x="148" y="25"/>
                    </a:lnTo>
                    <a:lnTo>
                      <a:pt x="147" y="25"/>
                    </a:lnTo>
                    <a:lnTo>
                      <a:pt x="146" y="27"/>
                    </a:lnTo>
                    <a:lnTo>
                      <a:pt x="143" y="27"/>
                    </a:lnTo>
                    <a:lnTo>
                      <a:pt x="142" y="27"/>
                    </a:lnTo>
                    <a:lnTo>
                      <a:pt x="140" y="28"/>
                    </a:lnTo>
                    <a:lnTo>
                      <a:pt x="139" y="28"/>
                    </a:lnTo>
                    <a:lnTo>
                      <a:pt x="138" y="29"/>
                    </a:lnTo>
                    <a:lnTo>
                      <a:pt x="135" y="29"/>
                    </a:lnTo>
                    <a:lnTo>
                      <a:pt x="134" y="29"/>
                    </a:lnTo>
                    <a:lnTo>
                      <a:pt x="132" y="30"/>
                    </a:lnTo>
                    <a:lnTo>
                      <a:pt x="130" y="30"/>
                    </a:lnTo>
                    <a:lnTo>
                      <a:pt x="129" y="31"/>
                    </a:lnTo>
                    <a:lnTo>
                      <a:pt x="127" y="31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2" y="33"/>
                    </a:lnTo>
                    <a:lnTo>
                      <a:pt x="121" y="34"/>
                    </a:lnTo>
                    <a:lnTo>
                      <a:pt x="120" y="35"/>
                    </a:lnTo>
                    <a:lnTo>
                      <a:pt x="120" y="36"/>
                    </a:lnTo>
                    <a:lnTo>
                      <a:pt x="100" y="45"/>
                    </a:lnTo>
                    <a:lnTo>
                      <a:pt x="100" y="43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7" y="47"/>
                    </a:lnTo>
                    <a:lnTo>
                      <a:pt x="92" y="48"/>
                    </a:lnTo>
                    <a:lnTo>
                      <a:pt x="87" y="51"/>
                    </a:lnTo>
                    <a:lnTo>
                      <a:pt x="84" y="54"/>
                    </a:lnTo>
                    <a:lnTo>
                      <a:pt x="79" y="57"/>
                    </a:lnTo>
                    <a:lnTo>
                      <a:pt x="75" y="59"/>
                    </a:lnTo>
                    <a:lnTo>
                      <a:pt x="71" y="63"/>
                    </a:lnTo>
                    <a:lnTo>
                      <a:pt x="67" y="66"/>
                    </a:lnTo>
                    <a:lnTo>
                      <a:pt x="62" y="70"/>
                    </a:lnTo>
                    <a:lnTo>
                      <a:pt x="59" y="73"/>
                    </a:lnTo>
                    <a:lnTo>
                      <a:pt x="55" y="77"/>
                    </a:lnTo>
                    <a:lnTo>
                      <a:pt x="51" y="81"/>
                    </a:lnTo>
                    <a:lnTo>
                      <a:pt x="48" y="84"/>
                    </a:lnTo>
                    <a:lnTo>
                      <a:pt x="44" y="88"/>
                    </a:lnTo>
                    <a:lnTo>
                      <a:pt x="42" y="93"/>
                    </a:lnTo>
                    <a:lnTo>
                      <a:pt x="40" y="96"/>
                    </a:lnTo>
                    <a:lnTo>
                      <a:pt x="36" y="101"/>
                    </a:lnTo>
                    <a:lnTo>
                      <a:pt x="35" y="102"/>
                    </a:lnTo>
                    <a:lnTo>
                      <a:pt x="34" y="105"/>
                    </a:lnTo>
                    <a:lnTo>
                      <a:pt x="32" y="107"/>
                    </a:lnTo>
                    <a:lnTo>
                      <a:pt x="31" y="108"/>
                    </a:lnTo>
                    <a:lnTo>
                      <a:pt x="30" y="110"/>
                    </a:lnTo>
                    <a:lnTo>
                      <a:pt x="29" y="113"/>
                    </a:lnTo>
                    <a:lnTo>
                      <a:pt x="28" y="114"/>
                    </a:lnTo>
                    <a:lnTo>
                      <a:pt x="26" y="116"/>
                    </a:lnTo>
                    <a:lnTo>
                      <a:pt x="25" y="119"/>
                    </a:lnTo>
                    <a:lnTo>
                      <a:pt x="24" y="120"/>
                    </a:lnTo>
                    <a:lnTo>
                      <a:pt x="24" y="122"/>
                    </a:lnTo>
                    <a:lnTo>
                      <a:pt x="23" y="125"/>
                    </a:lnTo>
                    <a:lnTo>
                      <a:pt x="22" y="127"/>
                    </a:lnTo>
                    <a:lnTo>
                      <a:pt x="20" y="128"/>
                    </a:lnTo>
                    <a:lnTo>
                      <a:pt x="19" y="131"/>
                    </a:lnTo>
                    <a:lnTo>
                      <a:pt x="18" y="133"/>
                    </a:lnTo>
                    <a:lnTo>
                      <a:pt x="17" y="136"/>
                    </a:lnTo>
                    <a:lnTo>
                      <a:pt x="16" y="139"/>
                    </a:lnTo>
                    <a:lnTo>
                      <a:pt x="14" y="142"/>
                    </a:lnTo>
                    <a:lnTo>
                      <a:pt x="14" y="145"/>
                    </a:lnTo>
                    <a:lnTo>
                      <a:pt x="13" y="148"/>
                    </a:lnTo>
                    <a:lnTo>
                      <a:pt x="12" y="151"/>
                    </a:lnTo>
                    <a:lnTo>
                      <a:pt x="11" y="154"/>
                    </a:lnTo>
                    <a:lnTo>
                      <a:pt x="11" y="157"/>
                    </a:lnTo>
                    <a:lnTo>
                      <a:pt x="10" y="160"/>
                    </a:lnTo>
                    <a:lnTo>
                      <a:pt x="8" y="163"/>
                    </a:lnTo>
                    <a:lnTo>
                      <a:pt x="8" y="166"/>
                    </a:lnTo>
                    <a:lnTo>
                      <a:pt x="7" y="169"/>
                    </a:lnTo>
                    <a:lnTo>
                      <a:pt x="7" y="173"/>
                    </a:lnTo>
                    <a:lnTo>
                      <a:pt x="6" y="175"/>
                    </a:lnTo>
                    <a:lnTo>
                      <a:pt x="6" y="179"/>
                    </a:lnTo>
                    <a:lnTo>
                      <a:pt x="5" y="181"/>
                    </a:lnTo>
                    <a:lnTo>
                      <a:pt x="5" y="185"/>
                    </a:lnTo>
                    <a:lnTo>
                      <a:pt x="4" y="187"/>
                    </a:lnTo>
                    <a:lnTo>
                      <a:pt x="4" y="191"/>
                    </a:lnTo>
                    <a:lnTo>
                      <a:pt x="4" y="193"/>
                    </a:lnTo>
                    <a:lnTo>
                      <a:pt x="4" y="197"/>
                    </a:lnTo>
                    <a:lnTo>
                      <a:pt x="2" y="200"/>
                    </a:lnTo>
                    <a:lnTo>
                      <a:pt x="2" y="203"/>
                    </a:lnTo>
                    <a:lnTo>
                      <a:pt x="2" y="206"/>
                    </a:lnTo>
                    <a:lnTo>
                      <a:pt x="1" y="209"/>
                    </a:lnTo>
                    <a:lnTo>
                      <a:pt x="1" y="212"/>
                    </a:lnTo>
                    <a:lnTo>
                      <a:pt x="1" y="215"/>
                    </a:lnTo>
                    <a:lnTo>
                      <a:pt x="1" y="218"/>
                    </a:lnTo>
                    <a:lnTo>
                      <a:pt x="1" y="221"/>
                    </a:lnTo>
                    <a:lnTo>
                      <a:pt x="1" y="224"/>
                    </a:lnTo>
                    <a:lnTo>
                      <a:pt x="1" y="228"/>
                    </a:lnTo>
                    <a:lnTo>
                      <a:pt x="0" y="230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FF0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</p:grpSp>
        <p:grpSp>
          <p:nvGrpSpPr>
            <p:cNvPr id="2124" name="Group 763"/>
            <p:cNvGrpSpPr>
              <a:grpSpLocks/>
            </p:cNvGrpSpPr>
            <p:nvPr/>
          </p:nvGrpSpPr>
          <p:grpSpPr bwMode="auto">
            <a:xfrm>
              <a:off x="3378" y="3624"/>
              <a:ext cx="1248" cy="384"/>
              <a:chOff x="3360" y="3600"/>
              <a:chExt cx="1248" cy="384"/>
            </a:xfrm>
          </p:grpSpPr>
          <p:sp>
            <p:nvSpPr>
              <p:cNvPr id="2141" name="WordArt 76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60" y="3600"/>
                <a:ext cx="336" cy="38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2142" name="WordArt 765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48" y="3600"/>
                <a:ext cx="384" cy="384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6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Comic Sans MS" panose="030F0702030302020204" pitchFamily="66" charset="0"/>
                  </a:rPr>
                  <a:t>M</a:t>
                </a:r>
              </a:p>
            </p:txBody>
          </p:sp>
          <p:sp>
            <p:nvSpPr>
              <p:cNvPr id="2143" name="WordArt 7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4" y="3648"/>
                <a:ext cx="336" cy="33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Comic Sans MS" panose="030F0702030302020204" pitchFamily="66" charset="0"/>
                  </a:rPr>
                  <a:t>O</a:t>
                </a:r>
              </a:p>
            </p:txBody>
          </p:sp>
          <p:sp>
            <p:nvSpPr>
              <p:cNvPr id="2144" name="WordArt 767"/>
              <p:cNvSpPr>
                <a:spLocks noChangeArrowheads="1" noChangeShapeType="1" noTextEdit="1"/>
              </p:cNvSpPr>
              <p:nvPr/>
            </p:nvSpPr>
            <p:spPr bwMode="auto">
              <a:xfrm>
                <a:off x="4320" y="3600"/>
                <a:ext cx="288" cy="384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14287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Comic Sans MS" panose="030F0702030302020204" pitchFamily="66" charset="0"/>
                  </a:rPr>
                  <a:t>R</a:t>
                </a:r>
              </a:p>
            </p:txBody>
          </p:sp>
        </p:grpSp>
        <p:graphicFrame>
          <p:nvGraphicFramePr>
            <p:cNvPr id="2060" name="Object 768"/>
            <p:cNvGraphicFramePr>
              <a:graphicFrameLocks noChangeAspect="1"/>
            </p:cNvGraphicFramePr>
            <p:nvPr/>
          </p:nvGraphicFramePr>
          <p:xfrm flipH="1">
            <a:off x="3408" y="3137"/>
            <a:ext cx="624" cy="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CorelDRAW" r:id="rId17" imgW="1025640" imgH="948960" progId="CorelDRAW.Graphic.12">
                    <p:embed/>
                  </p:oleObj>
                </mc:Choice>
                <mc:Fallback>
                  <p:oleObj name="CorelDRAW" r:id="rId17" imgW="1025640" imgH="948960" progId="CorelDRAW.Graphic.12">
                    <p:embed/>
                    <p:pic>
                      <p:nvPicPr>
                        <p:cNvPr id="2060" name="Object 7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3408" y="3137"/>
                          <a:ext cx="624" cy="5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25" name="Group 769"/>
            <p:cNvGrpSpPr>
              <a:grpSpLocks/>
            </p:cNvGrpSpPr>
            <p:nvPr/>
          </p:nvGrpSpPr>
          <p:grpSpPr bwMode="auto">
            <a:xfrm>
              <a:off x="3360" y="3600"/>
              <a:ext cx="1248" cy="384"/>
              <a:chOff x="3360" y="3600"/>
              <a:chExt cx="1248" cy="384"/>
            </a:xfrm>
          </p:grpSpPr>
          <p:sp>
            <p:nvSpPr>
              <p:cNvPr id="2137" name="WordArt 77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60" y="3600"/>
                <a:ext cx="336" cy="38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66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2138" name="WordArt 77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48" y="3600"/>
                <a:ext cx="384" cy="384"/>
              </a:xfrm>
              <a:prstGeom prst="rect">
                <a:avLst/>
              </a:prstGeom>
            </p:spPr>
            <p:txBody>
              <a:bodyPr wrap="none" fromWordArt="1">
                <a:prstTxWarp prst="textDoubleWave1">
                  <a:avLst>
                    <a:gd name="adj1" fmla="val 6500"/>
                    <a:gd name="adj2" fmla="val 0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66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Comic Sans MS" panose="030F0702030302020204" pitchFamily="66" charset="0"/>
                  </a:rPr>
                  <a:t>M</a:t>
                </a:r>
              </a:p>
            </p:txBody>
          </p:sp>
          <p:sp>
            <p:nvSpPr>
              <p:cNvPr id="2139" name="WordArt 77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84" y="3648"/>
                <a:ext cx="336" cy="33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66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Comic Sans MS" panose="030F0702030302020204" pitchFamily="66" charset="0"/>
                  </a:rPr>
                  <a:t>O</a:t>
                </a:r>
              </a:p>
            </p:txBody>
          </p:sp>
          <p:sp>
            <p:nvSpPr>
              <p:cNvPr id="2140" name="WordArt 773"/>
              <p:cNvSpPr>
                <a:spLocks noChangeArrowheads="1" noChangeShapeType="1" noTextEdit="1"/>
              </p:cNvSpPr>
              <p:nvPr/>
            </p:nvSpPr>
            <p:spPr bwMode="auto">
              <a:xfrm>
                <a:off x="4320" y="3600"/>
                <a:ext cx="288" cy="384"/>
              </a:xfrm>
              <a:prstGeom prst="rect">
                <a:avLst/>
              </a:prstGeom>
            </p:spPr>
            <p:txBody>
              <a:bodyPr wrap="none" fromWordArt="1">
                <a:prstTxWarp prst="textCanDown">
                  <a:avLst>
                    <a:gd name="adj" fmla="val 14287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FF00"/>
                        </a:gs>
                        <a:gs pos="100000">
                          <a:srgbClr val="FF66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Comic Sans MS" panose="030F0702030302020204" pitchFamily="66" charset="0"/>
                  </a:rPr>
                  <a:t>R</a:t>
                </a:r>
              </a:p>
            </p:txBody>
          </p:sp>
        </p:grpSp>
        <p:sp>
          <p:nvSpPr>
            <p:cNvPr id="2126" name="WordArt 774" descr="Vertical oscura"/>
            <p:cNvSpPr>
              <a:spLocks noChangeArrowheads="1" noChangeShapeType="1" noTextEdit="1"/>
            </p:cNvSpPr>
            <p:nvPr/>
          </p:nvSpPr>
          <p:spPr bwMode="auto">
            <a:xfrm>
              <a:off x="3486" y="4038"/>
              <a:ext cx="1908" cy="22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pattFill prst="dkVert">
                    <a:fgClr>
                      <a:srgbClr val="CC00FF"/>
                    </a:fgClr>
                    <a:bgClr>
                      <a:srgbClr val="FF5050"/>
                    </a:bgClr>
                  </a:pattFill>
                  <a:effectLst>
                    <a:prstShdw prst="shdw17" dist="28398" dir="12393903">
                      <a:schemeClr val="tx1"/>
                    </a:prstShdw>
                  </a:effectLst>
                  <a:latin typeface="Haettenschweiler" panose="020B0706040902060204" pitchFamily="34" charset="0"/>
                </a:rPr>
                <a:t>INCONDICIONAL</a:t>
              </a:r>
            </a:p>
          </p:txBody>
        </p:sp>
        <p:pic>
          <p:nvPicPr>
            <p:cNvPr id="2127" name="Picture 77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" y="3682"/>
              <a:ext cx="158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8" name="Group 776"/>
            <p:cNvGrpSpPr>
              <a:grpSpLocks/>
            </p:cNvGrpSpPr>
            <p:nvPr/>
          </p:nvGrpSpPr>
          <p:grpSpPr bwMode="auto">
            <a:xfrm rot="1917491">
              <a:off x="4517" y="3620"/>
              <a:ext cx="225" cy="213"/>
              <a:chOff x="2222" y="3324"/>
              <a:chExt cx="153" cy="142"/>
            </a:xfrm>
          </p:grpSpPr>
          <p:sp>
            <p:nvSpPr>
              <p:cNvPr id="2135" name="Freeform 777"/>
              <p:cNvSpPr>
                <a:spLocks/>
              </p:cNvSpPr>
              <p:nvPr/>
            </p:nvSpPr>
            <p:spPr bwMode="auto">
              <a:xfrm>
                <a:off x="2222" y="3324"/>
                <a:ext cx="153" cy="142"/>
              </a:xfrm>
              <a:custGeom>
                <a:avLst/>
                <a:gdLst>
                  <a:gd name="T0" fmla="*/ 0 w 765"/>
                  <a:gd name="T1" fmla="*/ 269 h 710"/>
                  <a:gd name="T2" fmla="*/ 6 w 765"/>
                  <a:gd name="T3" fmla="*/ 304 h 710"/>
                  <a:gd name="T4" fmla="*/ 22 w 765"/>
                  <a:gd name="T5" fmla="*/ 332 h 710"/>
                  <a:gd name="T6" fmla="*/ 36 w 765"/>
                  <a:gd name="T7" fmla="*/ 357 h 710"/>
                  <a:gd name="T8" fmla="*/ 48 w 765"/>
                  <a:gd name="T9" fmla="*/ 384 h 710"/>
                  <a:gd name="T10" fmla="*/ 59 w 765"/>
                  <a:gd name="T11" fmla="*/ 414 h 710"/>
                  <a:gd name="T12" fmla="*/ 74 w 765"/>
                  <a:gd name="T13" fmla="*/ 447 h 710"/>
                  <a:gd name="T14" fmla="*/ 92 w 765"/>
                  <a:gd name="T15" fmla="*/ 453 h 710"/>
                  <a:gd name="T16" fmla="*/ 131 w 765"/>
                  <a:gd name="T17" fmla="*/ 486 h 710"/>
                  <a:gd name="T18" fmla="*/ 179 w 765"/>
                  <a:gd name="T19" fmla="*/ 516 h 710"/>
                  <a:gd name="T20" fmla="*/ 216 w 765"/>
                  <a:gd name="T21" fmla="*/ 558 h 710"/>
                  <a:gd name="T22" fmla="*/ 262 w 765"/>
                  <a:gd name="T23" fmla="*/ 558 h 710"/>
                  <a:gd name="T24" fmla="*/ 296 w 765"/>
                  <a:gd name="T25" fmla="*/ 594 h 710"/>
                  <a:gd name="T26" fmla="*/ 332 w 765"/>
                  <a:gd name="T27" fmla="*/ 639 h 710"/>
                  <a:gd name="T28" fmla="*/ 377 w 765"/>
                  <a:gd name="T29" fmla="*/ 673 h 710"/>
                  <a:gd name="T30" fmla="*/ 412 w 765"/>
                  <a:gd name="T31" fmla="*/ 693 h 710"/>
                  <a:gd name="T32" fmla="*/ 443 w 765"/>
                  <a:gd name="T33" fmla="*/ 706 h 710"/>
                  <a:gd name="T34" fmla="*/ 476 w 765"/>
                  <a:gd name="T35" fmla="*/ 709 h 710"/>
                  <a:gd name="T36" fmla="*/ 512 w 765"/>
                  <a:gd name="T37" fmla="*/ 674 h 710"/>
                  <a:gd name="T38" fmla="*/ 541 w 765"/>
                  <a:gd name="T39" fmla="*/ 629 h 710"/>
                  <a:gd name="T40" fmla="*/ 581 w 765"/>
                  <a:gd name="T41" fmla="*/ 593 h 710"/>
                  <a:gd name="T42" fmla="*/ 600 w 765"/>
                  <a:gd name="T43" fmla="*/ 564 h 710"/>
                  <a:gd name="T44" fmla="*/ 613 w 765"/>
                  <a:gd name="T45" fmla="*/ 536 h 710"/>
                  <a:gd name="T46" fmla="*/ 628 w 765"/>
                  <a:gd name="T47" fmla="*/ 512 h 710"/>
                  <a:gd name="T48" fmla="*/ 665 w 765"/>
                  <a:gd name="T49" fmla="*/ 474 h 710"/>
                  <a:gd name="T50" fmla="*/ 708 w 765"/>
                  <a:gd name="T51" fmla="*/ 435 h 710"/>
                  <a:gd name="T52" fmla="*/ 735 w 765"/>
                  <a:gd name="T53" fmla="*/ 386 h 710"/>
                  <a:gd name="T54" fmla="*/ 746 w 765"/>
                  <a:gd name="T55" fmla="*/ 356 h 710"/>
                  <a:gd name="T56" fmla="*/ 754 w 765"/>
                  <a:gd name="T57" fmla="*/ 324 h 710"/>
                  <a:gd name="T58" fmla="*/ 760 w 765"/>
                  <a:gd name="T59" fmla="*/ 292 h 710"/>
                  <a:gd name="T60" fmla="*/ 765 w 765"/>
                  <a:gd name="T61" fmla="*/ 253 h 710"/>
                  <a:gd name="T62" fmla="*/ 764 w 765"/>
                  <a:gd name="T63" fmla="*/ 212 h 710"/>
                  <a:gd name="T64" fmla="*/ 759 w 765"/>
                  <a:gd name="T65" fmla="*/ 175 h 710"/>
                  <a:gd name="T66" fmla="*/ 752 w 765"/>
                  <a:gd name="T67" fmla="*/ 144 h 710"/>
                  <a:gd name="T68" fmla="*/ 739 w 765"/>
                  <a:gd name="T69" fmla="*/ 116 h 710"/>
                  <a:gd name="T70" fmla="*/ 717 w 765"/>
                  <a:gd name="T71" fmla="*/ 97 h 710"/>
                  <a:gd name="T72" fmla="*/ 693 w 765"/>
                  <a:gd name="T73" fmla="*/ 84 h 710"/>
                  <a:gd name="T74" fmla="*/ 674 w 765"/>
                  <a:gd name="T75" fmla="*/ 50 h 710"/>
                  <a:gd name="T76" fmla="*/ 649 w 765"/>
                  <a:gd name="T77" fmla="*/ 23 h 710"/>
                  <a:gd name="T78" fmla="*/ 619 w 765"/>
                  <a:gd name="T79" fmla="*/ 10 h 710"/>
                  <a:gd name="T80" fmla="*/ 586 w 765"/>
                  <a:gd name="T81" fmla="*/ 7 h 710"/>
                  <a:gd name="T82" fmla="*/ 550 w 765"/>
                  <a:gd name="T83" fmla="*/ 4 h 710"/>
                  <a:gd name="T84" fmla="*/ 510 w 765"/>
                  <a:gd name="T85" fmla="*/ 0 h 710"/>
                  <a:gd name="T86" fmla="*/ 475 w 765"/>
                  <a:gd name="T87" fmla="*/ 6 h 710"/>
                  <a:gd name="T88" fmla="*/ 452 w 765"/>
                  <a:gd name="T89" fmla="*/ 20 h 710"/>
                  <a:gd name="T90" fmla="*/ 437 w 765"/>
                  <a:gd name="T91" fmla="*/ 32 h 710"/>
                  <a:gd name="T92" fmla="*/ 397 w 765"/>
                  <a:gd name="T93" fmla="*/ 60 h 710"/>
                  <a:gd name="T94" fmla="*/ 348 w 765"/>
                  <a:gd name="T95" fmla="*/ 44 h 710"/>
                  <a:gd name="T96" fmla="*/ 300 w 765"/>
                  <a:gd name="T97" fmla="*/ 20 h 710"/>
                  <a:gd name="T98" fmla="*/ 265 w 765"/>
                  <a:gd name="T99" fmla="*/ 14 h 710"/>
                  <a:gd name="T100" fmla="*/ 232 w 765"/>
                  <a:gd name="T101" fmla="*/ 24 h 710"/>
                  <a:gd name="T102" fmla="*/ 194 w 765"/>
                  <a:gd name="T103" fmla="*/ 17 h 710"/>
                  <a:gd name="T104" fmla="*/ 157 w 765"/>
                  <a:gd name="T105" fmla="*/ 16 h 710"/>
                  <a:gd name="T106" fmla="*/ 116 w 765"/>
                  <a:gd name="T107" fmla="*/ 48 h 710"/>
                  <a:gd name="T108" fmla="*/ 73 w 765"/>
                  <a:gd name="T109" fmla="*/ 86 h 710"/>
                  <a:gd name="T110" fmla="*/ 41 w 765"/>
                  <a:gd name="T111" fmla="*/ 132 h 710"/>
                  <a:gd name="T112" fmla="*/ 17 w 765"/>
                  <a:gd name="T113" fmla="*/ 154 h 710"/>
                  <a:gd name="T114" fmla="*/ 6 w 765"/>
                  <a:gd name="T115" fmla="*/ 184 h 710"/>
                  <a:gd name="T116" fmla="*/ 4 w 765"/>
                  <a:gd name="T117" fmla="*/ 217 h 710"/>
                  <a:gd name="T118" fmla="*/ 1 w 765"/>
                  <a:gd name="T119" fmla="*/ 232 h 7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65"/>
                  <a:gd name="T181" fmla="*/ 0 h 710"/>
                  <a:gd name="T182" fmla="*/ 765 w 765"/>
                  <a:gd name="T183" fmla="*/ 710 h 7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65" h="710">
                    <a:moveTo>
                      <a:pt x="0" y="238"/>
                    </a:moveTo>
                    <a:lnTo>
                      <a:pt x="0" y="242"/>
                    </a:lnTo>
                    <a:lnTo>
                      <a:pt x="0" y="244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0" y="257"/>
                    </a:lnTo>
                    <a:lnTo>
                      <a:pt x="0" y="260"/>
                    </a:lnTo>
                    <a:lnTo>
                      <a:pt x="0" y="263"/>
                    </a:lnTo>
                    <a:lnTo>
                      <a:pt x="0" y="266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5"/>
                    </a:lnTo>
                    <a:lnTo>
                      <a:pt x="1" y="279"/>
                    </a:lnTo>
                    <a:lnTo>
                      <a:pt x="1" y="283"/>
                    </a:lnTo>
                    <a:lnTo>
                      <a:pt x="2" y="285"/>
                    </a:lnTo>
                    <a:lnTo>
                      <a:pt x="2" y="289"/>
                    </a:lnTo>
                    <a:lnTo>
                      <a:pt x="2" y="291"/>
                    </a:lnTo>
                    <a:lnTo>
                      <a:pt x="4" y="295"/>
                    </a:lnTo>
                    <a:lnTo>
                      <a:pt x="5" y="298"/>
                    </a:lnTo>
                    <a:lnTo>
                      <a:pt x="5" y="301"/>
                    </a:lnTo>
                    <a:lnTo>
                      <a:pt x="6" y="304"/>
                    </a:lnTo>
                    <a:lnTo>
                      <a:pt x="7" y="307"/>
                    </a:lnTo>
                    <a:lnTo>
                      <a:pt x="7" y="309"/>
                    </a:lnTo>
                    <a:lnTo>
                      <a:pt x="8" y="312"/>
                    </a:lnTo>
                    <a:lnTo>
                      <a:pt x="10" y="315"/>
                    </a:lnTo>
                    <a:lnTo>
                      <a:pt x="11" y="317"/>
                    </a:lnTo>
                    <a:lnTo>
                      <a:pt x="13" y="320"/>
                    </a:lnTo>
                    <a:lnTo>
                      <a:pt x="14" y="323"/>
                    </a:lnTo>
                    <a:lnTo>
                      <a:pt x="16" y="326"/>
                    </a:lnTo>
                    <a:lnTo>
                      <a:pt x="18" y="328"/>
                    </a:lnTo>
                    <a:lnTo>
                      <a:pt x="19" y="330"/>
                    </a:lnTo>
                    <a:lnTo>
                      <a:pt x="22" y="332"/>
                    </a:lnTo>
                    <a:lnTo>
                      <a:pt x="23" y="334"/>
                    </a:lnTo>
                    <a:lnTo>
                      <a:pt x="24" y="336"/>
                    </a:lnTo>
                    <a:lnTo>
                      <a:pt x="26" y="339"/>
                    </a:lnTo>
                    <a:lnTo>
                      <a:pt x="27" y="340"/>
                    </a:lnTo>
                    <a:lnTo>
                      <a:pt x="29" y="342"/>
                    </a:lnTo>
                    <a:lnTo>
                      <a:pt x="30" y="345"/>
                    </a:lnTo>
                    <a:lnTo>
                      <a:pt x="31" y="347"/>
                    </a:lnTo>
                    <a:lnTo>
                      <a:pt x="32" y="350"/>
                    </a:lnTo>
                    <a:lnTo>
                      <a:pt x="33" y="352"/>
                    </a:lnTo>
                    <a:lnTo>
                      <a:pt x="35" y="354"/>
                    </a:lnTo>
                    <a:lnTo>
                      <a:pt x="36" y="357"/>
                    </a:lnTo>
                    <a:lnTo>
                      <a:pt x="37" y="359"/>
                    </a:lnTo>
                    <a:lnTo>
                      <a:pt x="38" y="362"/>
                    </a:lnTo>
                    <a:lnTo>
                      <a:pt x="39" y="364"/>
                    </a:lnTo>
                    <a:lnTo>
                      <a:pt x="41" y="366"/>
                    </a:lnTo>
                    <a:lnTo>
                      <a:pt x="42" y="369"/>
                    </a:lnTo>
                    <a:lnTo>
                      <a:pt x="43" y="371"/>
                    </a:lnTo>
                    <a:lnTo>
                      <a:pt x="44" y="374"/>
                    </a:lnTo>
                    <a:lnTo>
                      <a:pt x="44" y="377"/>
                    </a:lnTo>
                    <a:lnTo>
                      <a:pt x="45" y="380"/>
                    </a:lnTo>
                    <a:lnTo>
                      <a:pt x="47" y="382"/>
                    </a:lnTo>
                    <a:lnTo>
                      <a:pt x="48" y="384"/>
                    </a:lnTo>
                    <a:lnTo>
                      <a:pt x="49" y="387"/>
                    </a:lnTo>
                    <a:lnTo>
                      <a:pt x="50" y="389"/>
                    </a:lnTo>
                    <a:lnTo>
                      <a:pt x="50" y="393"/>
                    </a:lnTo>
                    <a:lnTo>
                      <a:pt x="51" y="395"/>
                    </a:lnTo>
                    <a:lnTo>
                      <a:pt x="53" y="398"/>
                    </a:lnTo>
                    <a:lnTo>
                      <a:pt x="54" y="400"/>
                    </a:lnTo>
                    <a:lnTo>
                      <a:pt x="55" y="403"/>
                    </a:lnTo>
                    <a:lnTo>
                      <a:pt x="56" y="406"/>
                    </a:lnTo>
                    <a:lnTo>
                      <a:pt x="56" y="408"/>
                    </a:lnTo>
                    <a:lnTo>
                      <a:pt x="57" y="412"/>
                    </a:lnTo>
                    <a:lnTo>
                      <a:pt x="59" y="414"/>
                    </a:lnTo>
                    <a:lnTo>
                      <a:pt x="60" y="418"/>
                    </a:lnTo>
                    <a:lnTo>
                      <a:pt x="61" y="421"/>
                    </a:lnTo>
                    <a:lnTo>
                      <a:pt x="62" y="425"/>
                    </a:lnTo>
                    <a:lnTo>
                      <a:pt x="63" y="427"/>
                    </a:lnTo>
                    <a:lnTo>
                      <a:pt x="65" y="431"/>
                    </a:lnTo>
                    <a:lnTo>
                      <a:pt x="66" y="433"/>
                    </a:lnTo>
                    <a:lnTo>
                      <a:pt x="67" y="437"/>
                    </a:lnTo>
                    <a:lnTo>
                      <a:pt x="68" y="439"/>
                    </a:lnTo>
                    <a:lnTo>
                      <a:pt x="71" y="442"/>
                    </a:lnTo>
                    <a:lnTo>
                      <a:pt x="73" y="444"/>
                    </a:lnTo>
                    <a:lnTo>
                      <a:pt x="74" y="447"/>
                    </a:lnTo>
                    <a:lnTo>
                      <a:pt x="78" y="448"/>
                    </a:lnTo>
                    <a:lnTo>
                      <a:pt x="80" y="449"/>
                    </a:lnTo>
                    <a:lnTo>
                      <a:pt x="84" y="450"/>
                    </a:lnTo>
                    <a:lnTo>
                      <a:pt x="87" y="451"/>
                    </a:lnTo>
                    <a:lnTo>
                      <a:pt x="88" y="451"/>
                    </a:lnTo>
                    <a:lnTo>
                      <a:pt x="90" y="451"/>
                    </a:lnTo>
                    <a:lnTo>
                      <a:pt x="91" y="451"/>
                    </a:lnTo>
                    <a:lnTo>
                      <a:pt x="92" y="453"/>
                    </a:lnTo>
                    <a:lnTo>
                      <a:pt x="94" y="457"/>
                    </a:lnTo>
                    <a:lnTo>
                      <a:pt x="97" y="462"/>
                    </a:lnTo>
                    <a:lnTo>
                      <a:pt x="100" y="466"/>
                    </a:lnTo>
                    <a:lnTo>
                      <a:pt x="104" y="471"/>
                    </a:lnTo>
                    <a:lnTo>
                      <a:pt x="108" y="473"/>
                    </a:lnTo>
                    <a:lnTo>
                      <a:pt x="112" y="477"/>
                    </a:lnTo>
                    <a:lnTo>
                      <a:pt x="117" y="479"/>
                    </a:lnTo>
                    <a:lnTo>
                      <a:pt x="122" y="481"/>
                    </a:lnTo>
                    <a:lnTo>
                      <a:pt x="127" y="484"/>
                    </a:lnTo>
                    <a:lnTo>
                      <a:pt x="131" y="486"/>
                    </a:lnTo>
                    <a:lnTo>
                      <a:pt x="136" y="487"/>
                    </a:lnTo>
                    <a:lnTo>
                      <a:pt x="141" y="490"/>
                    </a:lnTo>
                    <a:lnTo>
                      <a:pt x="146" y="492"/>
                    </a:lnTo>
                    <a:lnTo>
                      <a:pt x="151" y="494"/>
                    </a:lnTo>
                    <a:lnTo>
                      <a:pt x="155" y="497"/>
                    </a:lnTo>
                    <a:lnTo>
                      <a:pt x="159" y="500"/>
                    </a:lnTo>
                    <a:lnTo>
                      <a:pt x="164" y="503"/>
                    </a:lnTo>
                    <a:lnTo>
                      <a:pt x="167" y="505"/>
                    </a:lnTo>
                    <a:lnTo>
                      <a:pt x="172" y="509"/>
                    </a:lnTo>
                    <a:lnTo>
                      <a:pt x="176" y="512"/>
                    </a:lnTo>
                    <a:lnTo>
                      <a:pt x="179" y="516"/>
                    </a:lnTo>
                    <a:lnTo>
                      <a:pt x="183" y="520"/>
                    </a:lnTo>
                    <a:lnTo>
                      <a:pt x="186" y="524"/>
                    </a:lnTo>
                    <a:lnTo>
                      <a:pt x="190" y="528"/>
                    </a:lnTo>
                    <a:lnTo>
                      <a:pt x="192" y="533"/>
                    </a:lnTo>
                    <a:lnTo>
                      <a:pt x="196" y="536"/>
                    </a:lnTo>
                    <a:lnTo>
                      <a:pt x="200" y="540"/>
                    </a:lnTo>
                    <a:lnTo>
                      <a:pt x="202" y="545"/>
                    </a:lnTo>
                    <a:lnTo>
                      <a:pt x="206" y="548"/>
                    </a:lnTo>
                    <a:lnTo>
                      <a:pt x="209" y="552"/>
                    </a:lnTo>
                    <a:lnTo>
                      <a:pt x="213" y="556"/>
                    </a:lnTo>
                    <a:lnTo>
                      <a:pt x="216" y="558"/>
                    </a:lnTo>
                    <a:lnTo>
                      <a:pt x="220" y="560"/>
                    </a:lnTo>
                    <a:lnTo>
                      <a:pt x="224" y="562"/>
                    </a:lnTo>
                    <a:lnTo>
                      <a:pt x="228" y="562"/>
                    </a:lnTo>
                    <a:lnTo>
                      <a:pt x="233" y="562"/>
                    </a:lnTo>
                    <a:lnTo>
                      <a:pt x="237" y="562"/>
                    </a:lnTo>
                    <a:lnTo>
                      <a:pt x="241" y="562"/>
                    </a:lnTo>
                    <a:lnTo>
                      <a:pt x="245" y="560"/>
                    </a:lnTo>
                    <a:lnTo>
                      <a:pt x="250" y="559"/>
                    </a:lnTo>
                    <a:lnTo>
                      <a:pt x="253" y="559"/>
                    </a:lnTo>
                    <a:lnTo>
                      <a:pt x="258" y="558"/>
                    </a:lnTo>
                    <a:lnTo>
                      <a:pt x="262" y="558"/>
                    </a:lnTo>
                    <a:lnTo>
                      <a:pt x="265" y="559"/>
                    </a:lnTo>
                    <a:lnTo>
                      <a:pt x="269" y="560"/>
                    </a:lnTo>
                    <a:lnTo>
                      <a:pt x="273" y="562"/>
                    </a:lnTo>
                    <a:lnTo>
                      <a:pt x="276" y="564"/>
                    </a:lnTo>
                    <a:lnTo>
                      <a:pt x="279" y="568"/>
                    </a:lnTo>
                    <a:lnTo>
                      <a:pt x="282" y="572"/>
                    </a:lnTo>
                    <a:lnTo>
                      <a:pt x="286" y="576"/>
                    </a:lnTo>
                    <a:lnTo>
                      <a:pt x="288" y="581"/>
                    </a:lnTo>
                    <a:lnTo>
                      <a:pt x="290" y="585"/>
                    </a:lnTo>
                    <a:lnTo>
                      <a:pt x="294" y="589"/>
                    </a:lnTo>
                    <a:lnTo>
                      <a:pt x="296" y="594"/>
                    </a:lnTo>
                    <a:lnTo>
                      <a:pt x="299" y="597"/>
                    </a:lnTo>
                    <a:lnTo>
                      <a:pt x="301" y="602"/>
                    </a:lnTo>
                    <a:lnTo>
                      <a:pt x="305" y="606"/>
                    </a:lnTo>
                    <a:lnTo>
                      <a:pt x="307" y="611"/>
                    </a:lnTo>
                    <a:lnTo>
                      <a:pt x="310" y="614"/>
                    </a:lnTo>
                    <a:lnTo>
                      <a:pt x="313" y="619"/>
                    </a:lnTo>
                    <a:lnTo>
                      <a:pt x="317" y="623"/>
                    </a:lnTo>
                    <a:lnTo>
                      <a:pt x="320" y="627"/>
                    </a:lnTo>
                    <a:lnTo>
                      <a:pt x="324" y="631"/>
                    </a:lnTo>
                    <a:lnTo>
                      <a:pt x="328" y="636"/>
                    </a:lnTo>
                    <a:lnTo>
                      <a:pt x="332" y="639"/>
                    </a:lnTo>
                    <a:lnTo>
                      <a:pt x="336" y="642"/>
                    </a:lnTo>
                    <a:lnTo>
                      <a:pt x="341" y="645"/>
                    </a:lnTo>
                    <a:lnTo>
                      <a:pt x="344" y="649"/>
                    </a:lnTo>
                    <a:lnTo>
                      <a:pt x="348" y="653"/>
                    </a:lnTo>
                    <a:lnTo>
                      <a:pt x="353" y="655"/>
                    </a:lnTo>
                    <a:lnTo>
                      <a:pt x="356" y="659"/>
                    </a:lnTo>
                    <a:lnTo>
                      <a:pt x="361" y="661"/>
                    </a:lnTo>
                    <a:lnTo>
                      <a:pt x="365" y="665"/>
                    </a:lnTo>
                    <a:lnTo>
                      <a:pt x="369" y="667"/>
                    </a:lnTo>
                    <a:lnTo>
                      <a:pt x="373" y="670"/>
                    </a:lnTo>
                    <a:lnTo>
                      <a:pt x="377" y="673"/>
                    </a:lnTo>
                    <a:lnTo>
                      <a:pt x="381" y="676"/>
                    </a:lnTo>
                    <a:lnTo>
                      <a:pt x="385" y="679"/>
                    </a:lnTo>
                    <a:lnTo>
                      <a:pt x="390" y="681"/>
                    </a:lnTo>
                    <a:lnTo>
                      <a:pt x="393" y="684"/>
                    </a:lnTo>
                    <a:lnTo>
                      <a:pt x="396" y="685"/>
                    </a:lnTo>
                    <a:lnTo>
                      <a:pt x="399" y="686"/>
                    </a:lnTo>
                    <a:lnTo>
                      <a:pt x="402" y="687"/>
                    </a:lnTo>
                    <a:lnTo>
                      <a:pt x="404" y="688"/>
                    </a:lnTo>
                    <a:lnTo>
                      <a:pt x="406" y="690"/>
                    </a:lnTo>
                    <a:lnTo>
                      <a:pt x="409" y="692"/>
                    </a:lnTo>
                    <a:lnTo>
                      <a:pt x="412" y="693"/>
                    </a:lnTo>
                    <a:lnTo>
                      <a:pt x="415" y="694"/>
                    </a:lnTo>
                    <a:lnTo>
                      <a:pt x="417" y="696"/>
                    </a:lnTo>
                    <a:lnTo>
                      <a:pt x="421" y="697"/>
                    </a:lnTo>
                    <a:lnTo>
                      <a:pt x="423" y="698"/>
                    </a:lnTo>
                    <a:lnTo>
                      <a:pt x="426" y="699"/>
                    </a:lnTo>
                    <a:lnTo>
                      <a:pt x="429" y="700"/>
                    </a:lnTo>
                    <a:lnTo>
                      <a:pt x="432" y="702"/>
                    </a:lnTo>
                    <a:lnTo>
                      <a:pt x="435" y="703"/>
                    </a:lnTo>
                    <a:lnTo>
                      <a:pt x="437" y="704"/>
                    </a:lnTo>
                    <a:lnTo>
                      <a:pt x="440" y="705"/>
                    </a:lnTo>
                    <a:lnTo>
                      <a:pt x="443" y="706"/>
                    </a:lnTo>
                    <a:lnTo>
                      <a:pt x="446" y="708"/>
                    </a:lnTo>
                    <a:lnTo>
                      <a:pt x="449" y="708"/>
                    </a:lnTo>
                    <a:lnTo>
                      <a:pt x="452" y="709"/>
                    </a:lnTo>
                    <a:lnTo>
                      <a:pt x="455" y="709"/>
                    </a:lnTo>
                    <a:lnTo>
                      <a:pt x="458" y="710"/>
                    </a:lnTo>
                    <a:lnTo>
                      <a:pt x="461" y="710"/>
                    </a:lnTo>
                    <a:lnTo>
                      <a:pt x="464" y="710"/>
                    </a:lnTo>
                    <a:lnTo>
                      <a:pt x="467" y="710"/>
                    </a:lnTo>
                    <a:lnTo>
                      <a:pt x="470" y="710"/>
                    </a:lnTo>
                    <a:lnTo>
                      <a:pt x="472" y="710"/>
                    </a:lnTo>
                    <a:lnTo>
                      <a:pt x="476" y="709"/>
                    </a:lnTo>
                    <a:lnTo>
                      <a:pt x="478" y="708"/>
                    </a:lnTo>
                    <a:lnTo>
                      <a:pt x="482" y="708"/>
                    </a:lnTo>
                    <a:lnTo>
                      <a:pt x="484" y="706"/>
                    </a:lnTo>
                    <a:lnTo>
                      <a:pt x="488" y="702"/>
                    </a:lnTo>
                    <a:lnTo>
                      <a:pt x="492" y="698"/>
                    </a:lnTo>
                    <a:lnTo>
                      <a:pt x="496" y="694"/>
                    </a:lnTo>
                    <a:lnTo>
                      <a:pt x="500" y="690"/>
                    </a:lnTo>
                    <a:lnTo>
                      <a:pt x="502" y="686"/>
                    </a:lnTo>
                    <a:lnTo>
                      <a:pt x="506" y="682"/>
                    </a:lnTo>
                    <a:lnTo>
                      <a:pt x="509" y="678"/>
                    </a:lnTo>
                    <a:lnTo>
                      <a:pt x="512" y="674"/>
                    </a:lnTo>
                    <a:lnTo>
                      <a:pt x="515" y="669"/>
                    </a:lnTo>
                    <a:lnTo>
                      <a:pt x="518" y="666"/>
                    </a:lnTo>
                    <a:lnTo>
                      <a:pt x="520" y="661"/>
                    </a:lnTo>
                    <a:lnTo>
                      <a:pt x="524" y="657"/>
                    </a:lnTo>
                    <a:lnTo>
                      <a:pt x="526" y="653"/>
                    </a:lnTo>
                    <a:lnTo>
                      <a:pt x="528" y="649"/>
                    </a:lnTo>
                    <a:lnTo>
                      <a:pt x="532" y="644"/>
                    </a:lnTo>
                    <a:lnTo>
                      <a:pt x="534" y="641"/>
                    </a:lnTo>
                    <a:lnTo>
                      <a:pt x="537" y="636"/>
                    </a:lnTo>
                    <a:lnTo>
                      <a:pt x="539" y="632"/>
                    </a:lnTo>
                    <a:lnTo>
                      <a:pt x="541" y="629"/>
                    </a:lnTo>
                    <a:lnTo>
                      <a:pt x="545" y="625"/>
                    </a:lnTo>
                    <a:lnTo>
                      <a:pt x="549" y="621"/>
                    </a:lnTo>
                    <a:lnTo>
                      <a:pt x="552" y="618"/>
                    </a:lnTo>
                    <a:lnTo>
                      <a:pt x="556" y="614"/>
                    </a:lnTo>
                    <a:lnTo>
                      <a:pt x="559" y="612"/>
                    </a:lnTo>
                    <a:lnTo>
                      <a:pt x="563" y="608"/>
                    </a:lnTo>
                    <a:lnTo>
                      <a:pt x="567" y="605"/>
                    </a:lnTo>
                    <a:lnTo>
                      <a:pt x="570" y="602"/>
                    </a:lnTo>
                    <a:lnTo>
                      <a:pt x="574" y="599"/>
                    </a:lnTo>
                    <a:lnTo>
                      <a:pt x="577" y="596"/>
                    </a:lnTo>
                    <a:lnTo>
                      <a:pt x="581" y="593"/>
                    </a:lnTo>
                    <a:lnTo>
                      <a:pt x="585" y="589"/>
                    </a:lnTo>
                    <a:lnTo>
                      <a:pt x="588" y="585"/>
                    </a:lnTo>
                    <a:lnTo>
                      <a:pt x="589" y="583"/>
                    </a:lnTo>
                    <a:lnTo>
                      <a:pt x="590" y="581"/>
                    </a:lnTo>
                    <a:lnTo>
                      <a:pt x="593" y="578"/>
                    </a:lnTo>
                    <a:lnTo>
                      <a:pt x="594" y="576"/>
                    </a:lnTo>
                    <a:lnTo>
                      <a:pt x="595" y="574"/>
                    </a:lnTo>
                    <a:lnTo>
                      <a:pt x="596" y="571"/>
                    </a:lnTo>
                    <a:lnTo>
                      <a:pt x="598" y="569"/>
                    </a:lnTo>
                    <a:lnTo>
                      <a:pt x="599" y="566"/>
                    </a:lnTo>
                    <a:lnTo>
                      <a:pt x="600" y="564"/>
                    </a:lnTo>
                    <a:lnTo>
                      <a:pt x="601" y="562"/>
                    </a:lnTo>
                    <a:lnTo>
                      <a:pt x="602" y="559"/>
                    </a:lnTo>
                    <a:lnTo>
                      <a:pt x="604" y="557"/>
                    </a:lnTo>
                    <a:lnTo>
                      <a:pt x="605" y="554"/>
                    </a:lnTo>
                    <a:lnTo>
                      <a:pt x="606" y="552"/>
                    </a:lnTo>
                    <a:lnTo>
                      <a:pt x="607" y="550"/>
                    </a:lnTo>
                    <a:lnTo>
                      <a:pt x="608" y="546"/>
                    </a:lnTo>
                    <a:lnTo>
                      <a:pt x="610" y="544"/>
                    </a:lnTo>
                    <a:lnTo>
                      <a:pt x="611" y="541"/>
                    </a:lnTo>
                    <a:lnTo>
                      <a:pt x="612" y="539"/>
                    </a:lnTo>
                    <a:lnTo>
                      <a:pt x="613" y="536"/>
                    </a:lnTo>
                    <a:lnTo>
                      <a:pt x="614" y="534"/>
                    </a:lnTo>
                    <a:lnTo>
                      <a:pt x="616" y="532"/>
                    </a:lnTo>
                    <a:lnTo>
                      <a:pt x="617" y="529"/>
                    </a:lnTo>
                    <a:lnTo>
                      <a:pt x="618" y="527"/>
                    </a:lnTo>
                    <a:lnTo>
                      <a:pt x="619" y="524"/>
                    </a:lnTo>
                    <a:lnTo>
                      <a:pt x="620" y="523"/>
                    </a:lnTo>
                    <a:lnTo>
                      <a:pt x="622" y="521"/>
                    </a:lnTo>
                    <a:lnTo>
                      <a:pt x="623" y="518"/>
                    </a:lnTo>
                    <a:lnTo>
                      <a:pt x="624" y="516"/>
                    </a:lnTo>
                    <a:lnTo>
                      <a:pt x="625" y="514"/>
                    </a:lnTo>
                    <a:lnTo>
                      <a:pt x="628" y="512"/>
                    </a:lnTo>
                    <a:lnTo>
                      <a:pt x="629" y="510"/>
                    </a:lnTo>
                    <a:lnTo>
                      <a:pt x="632" y="506"/>
                    </a:lnTo>
                    <a:lnTo>
                      <a:pt x="635" y="503"/>
                    </a:lnTo>
                    <a:lnTo>
                      <a:pt x="638" y="498"/>
                    </a:lnTo>
                    <a:lnTo>
                      <a:pt x="642" y="494"/>
                    </a:lnTo>
                    <a:lnTo>
                      <a:pt x="645" y="491"/>
                    </a:lnTo>
                    <a:lnTo>
                      <a:pt x="649" y="487"/>
                    </a:lnTo>
                    <a:lnTo>
                      <a:pt x="654" y="485"/>
                    </a:lnTo>
                    <a:lnTo>
                      <a:pt x="657" y="481"/>
                    </a:lnTo>
                    <a:lnTo>
                      <a:pt x="661" y="478"/>
                    </a:lnTo>
                    <a:lnTo>
                      <a:pt x="665" y="474"/>
                    </a:lnTo>
                    <a:lnTo>
                      <a:pt x="669" y="471"/>
                    </a:lnTo>
                    <a:lnTo>
                      <a:pt x="673" y="468"/>
                    </a:lnTo>
                    <a:lnTo>
                      <a:pt x="677" y="465"/>
                    </a:lnTo>
                    <a:lnTo>
                      <a:pt x="680" y="461"/>
                    </a:lnTo>
                    <a:lnTo>
                      <a:pt x="684" y="457"/>
                    </a:lnTo>
                    <a:lnTo>
                      <a:pt x="689" y="455"/>
                    </a:lnTo>
                    <a:lnTo>
                      <a:pt x="692" y="450"/>
                    </a:lnTo>
                    <a:lnTo>
                      <a:pt x="697" y="447"/>
                    </a:lnTo>
                    <a:lnTo>
                      <a:pt x="700" y="443"/>
                    </a:lnTo>
                    <a:lnTo>
                      <a:pt x="704" y="438"/>
                    </a:lnTo>
                    <a:lnTo>
                      <a:pt x="708" y="435"/>
                    </a:lnTo>
                    <a:lnTo>
                      <a:pt x="711" y="431"/>
                    </a:lnTo>
                    <a:lnTo>
                      <a:pt x="714" y="426"/>
                    </a:lnTo>
                    <a:lnTo>
                      <a:pt x="717" y="423"/>
                    </a:lnTo>
                    <a:lnTo>
                      <a:pt x="720" y="418"/>
                    </a:lnTo>
                    <a:lnTo>
                      <a:pt x="722" y="414"/>
                    </a:lnTo>
                    <a:lnTo>
                      <a:pt x="724" y="409"/>
                    </a:lnTo>
                    <a:lnTo>
                      <a:pt x="727" y="405"/>
                    </a:lnTo>
                    <a:lnTo>
                      <a:pt x="729" y="401"/>
                    </a:lnTo>
                    <a:lnTo>
                      <a:pt x="732" y="396"/>
                    </a:lnTo>
                    <a:lnTo>
                      <a:pt x="733" y="392"/>
                    </a:lnTo>
                    <a:lnTo>
                      <a:pt x="735" y="386"/>
                    </a:lnTo>
                    <a:lnTo>
                      <a:pt x="736" y="383"/>
                    </a:lnTo>
                    <a:lnTo>
                      <a:pt x="738" y="381"/>
                    </a:lnTo>
                    <a:lnTo>
                      <a:pt x="739" y="377"/>
                    </a:lnTo>
                    <a:lnTo>
                      <a:pt x="739" y="375"/>
                    </a:lnTo>
                    <a:lnTo>
                      <a:pt x="740" y="372"/>
                    </a:lnTo>
                    <a:lnTo>
                      <a:pt x="741" y="369"/>
                    </a:lnTo>
                    <a:lnTo>
                      <a:pt x="742" y="366"/>
                    </a:lnTo>
                    <a:lnTo>
                      <a:pt x="743" y="364"/>
                    </a:lnTo>
                    <a:lnTo>
                      <a:pt x="745" y="360"/>
                    </a:lnTo>
                    <a:lnTo>
                      <a:pt x="745" y="358"/>
                    </a:lnTo>
                    <a:lnTo>
                      <a:pt x="746" y="356"/>
                    </a:lnTo>
                    <a:lnTo>
                      <a:pt x="747" y="352"/>
                    </a:lnTo>
                    <a:lnTo>
                      <a:pt x="748" y="350"/>
                    </a:lnTo>
                    <a:lnTo>
                      <a:pt x="748" y="347"/>
                    </a:lnTo>
                    <a:lnTo>
                      <a:pt x="749" y="344"/>
                    </a:lnTo>
                    <a:lnTo>
                      <a:pt x="751" y="341"/>
                    </a:lnTo>
                    <a:lnTo>
                      <a:pt x="751" y="339"/>
                    </a:lnTo>
                    <a:lnTo>
                      <a:pt x="752" y="335"/>
                    </a:lnTo>
                    <a:lnTo>
                      <a:pt x="753" y="333"/>
                    </a:lnTo>
                    <a:lnTo>
                      <a:pt x="753" y="329"/>
                    </a:lnTo>
                    <a:lnTo>
                      <a:pt x="754" y="327"/>
                    </a:lnTo>
                    <a:lnTo>
                      <a:pt x="754" y="324"/>
                    </a:lnTo>
                    <a:lnTo>
                      <a:pt x="755" y="321"/>
                    </a:lnTo>
                    <a:lnTo>
                      <a:pt x="755" y="318"/>
                    </a:lnTo>
                    <a:lnTo>
                      <a:pt x="757" y="316"/>
                    </a:lnTo>
                    <a:lnTo>
                      <a:pt x="757" y="312"/>
                    </a:lnTo>
                    <a:lnTo>
                      <a:pt x="758" y="310"/>
                    </a:lnTo>
                    <a:lnTo>
                      <a:pt x="758" y="307"/>
                    </a:lnTo>
                    <a:lnTo>
                      <a:pt x="759" y="304"/>
                    </a:lnTo>
                    <a:lnTo>
                      <a:pt x="759" y="302"/>
                    </a:lnTo>
                    <a:lnTo>
                      <a:pt x="759" y="298"/>
                    </a:lnTo>
                    <a:lnTo>
                      <a:pt x="760" y="296"/>
                    </a:lnTo>
                    <a:lnTo>
                      <a:pt x="760" y="292"/>
                    </a:lnTo>
                    <a:lnTo>
                      <a:pt x="761" y="289"/>
                    </a:lnTo>
                    <a:lnTo>
                      <a:pt x="761" y="285"/>
                    </a:lnTo>
                    <a:lnTo>
                      <a:pt x="763" y="281"/>
                    </a:lnTo>
                    <a:lnTo>
                      <a:pt x="763" y="278"/>
                    </a:lnTo>
                    <a:lnTo>
                      <a:pt x="763" y="274"/>
                    </a:lnTo>
                    <a:lnTo>
                      <a:pt x="763" y="271"/>
                    </a:lnTo>
                    <a:lnTo>
                      <a:pt x="764" y="267"/>
                    </a:lnTo>
                    <a:lnTo>
                      <a:pt x="764" y="263"/>
                    </a:lnTo>
                    <a:lnTo>
                      <a:pt x="764" y="260"/>
                    </a:lnTo>
                    <a:lnTo>
                      <a:pt x="764" y="256"/>
                    </a:lnTo>
                    <a:lnTo>
                      <a:pt x="765" y="253"/>
                    </a:lnTo>
                    <a:lnTo>
                      <a:pt x="765" y="248"/>
                    </a:lnTo>
                    <a:lnTo>
                      <a:pt x="765" y="245"/>
                    </a:lnTo>
                    <a:lnTo>
                      <a:pt x="765" y="241"/>
                    </a:lnTo>
                    <a:lnTo>
                      <a:pt x="765" y="237"/>
                    </a:lnTo>
                    <a:lnTo>
                      <a:pt x="765" y="233"/>
                    </a:lnTo>
                    <a:lnTo>
                      <a:pt x="765" y="230"/>
                    </a:lnTo>
                    <a:lnTo>
                      <a:pt x="765" y="226"/>
                    </a:lnTo>
                    <a:lnTo>
                      <a:pt x="765" y="223"/>
                    </a:lnTo>
                    <a:lnTo>
                      <a:pt x="765" y="219"/>
                    </a:lnTo>
                    <a:lnTo>
                      <a:pt x="765" y="216"/>
                    </a:lnTo>
                    <a:lnTo>
                      <a:pt x="764" y="212"/>
                    </a:lnTo>
                    <a:lnTo>
                      <a:pt x="764" y="208"/>
                    </a:lnTo>
                    <a:lnTo>
                      <a:pt x="764" y="205"/>
                    </a:lnTo>
                    <a:lnTo>
                      <a:pt x="764" y="201"/>
                    </a:lnTo>
                    <a:lnTo>
                      <a:pt x="763" y="198"/>
                    </a:lnTo>
                    <a:lnTo>
                      <a:pt x="763" y="194"/>
                    </a:lnTo>
                    <a:lnTo>
                      <a:pt x="763" y="190"/>
                    </a:lnTo>
                    <a:lnTo>
                      <a:pt x="761" y="187"/>
                    </a:lnTo>
                    <a:lnTo>
                      <a:pt x="761" y="183"/>
                    </a:lnTo>
                    <a:lnTo>
                      <a:pt x="760" y="180"/>
                    </a:lnTo>
                    <a:lnTo>
                      <a:pt x="760" y="177"/>
                    </a:lnTo>
                    <a:lnTo>
                      <a:pt x="759" y="175"/>
                    </a:lnTo>
                    <a:lnTo>
                      <a:pt x="759" y="171"/>
                    </a:lnTo>
                    <a:lnTo>
                      <a:pt x="758" y="169"/>
                    </a:lnTo>
                    <a:lnTo>
                      <a:pt x="758" y="166"/>
                    </a:lnTo>
                    <a:lnTo>
                      <a:pt x="757" y="163"/>
                    </a:lnTo>
                    <a:lnTo>
                      <a:pt x="755" y="160"/>
                    </a:lnTo>
                    <a:lnTo>
                      <a:pt x="755" y="157"/>
                    </a:lnTo>
                    <a:lnTo>
                      <a:pt x="754" y="154"/>
                    </a:lnTo>
                    <a:lnTo>
                      <a:pt x="754" y="152"/>
                    </a:lnTo>
                    <a:lnTo>
                      <a:pt x="753" y="148"/>
                    </a:lnTo>
                    <a:lnTo>
                      <a:pt x="752" y="146"/>
                    </a:lnTo>
                    <a:lnTo>
                      <a:pt x="752" y="144"/>
                    </a:lnTo>
                    <a:lnTo>
                      <a:pt x="751" y="141"/>
                    </a:lnTo>
                    <a:lnTo>
                      <a:pt x="749" y="138"/>
                    </a:lnTo>
                    <a:lnTo>
                      <a:pt x="748" y="135"/>
                    </a:lnTo>
                    <a:lnTo>
                      <a:pt x="747" y="133"/>
                    </a:lnTo>
                    <a:lnTo>
                      <a:pt x="747" y="131"/>
                    </a:lnTo>
                    <a:lnTo>
                      <a:pt x="746" y="128"/>
                    </a:lnTo>
                    <a:lnTo>
                      <a:pt x="745" y="126"/>
                    </a:lnTo>
                    <a:lnTo>
                      <a:pt x="742" y="123"/>
                    </a:lnTo>
                    <a:lnTo>
                      <a:pt x="741" y="121"/>
                    </a:lnTo>
                    <a:lnTo>
                      <a:pt x="740" y="119"/>
                    </a:lnTo>
                    <a:lnTo>
                      <a:pt x="739" y="116"/>
                    </a:lnTo>
                    <a:lnTo>
                      <a:pt x="738" y="114"/>
                    </a:lnTo>
                    <a:lnTo>
                      <a:pt x="735" y="113"/>
                    </a:lnTo>
                    <a:lnTo>
                      <a:pt x="734" y="110"/>
                    </a:lnTo>
                    <a:lnTo>
                      <a:pt x="732" y="108"/>
                    </a:lnTo>
                    <a:lnTo>
                      <a:pt x="730" y="107"/>
                    </a:lnTo>
                    <a:lnTo>
                      <a:pt x="728" y="104"/>
                    </a:lnTo>
                    <a:lnTo>
                      <a:pt x="726" y="103"/>
                    </a:lnTo>
                    <a:lnTo>
                      <a:pt x="723" y="102"/>
                    </a:lnTo>
                    <a:lnTo>
                      <a:pt x="722" y="99"/>
                    </a:lnTo>
                    <a:lnTo>
                      <a:pt x="720" y="98"/>
                    </a:lnTo>
                    <a:lnTo>
                      <a:pt x="717" y="97"/>
                    </a:lnTo>
                    <a:lnTo>
                      <a:pt x="715" y="96"/>
                    </a:lnTo>
                    <a:lnTo>
                      <a:pt x="712" y="95"/>
                    </a:lnTo>
                    <a:lnTo>
                      <a:pt x="711" y="93"/>
                    </a:lnTo>
                    <a:lnTo>
                      <a:pt x="709" y="92"/>
                    </a:lnTo>
                    <a:lnTo>
                      <a:pt x="706" y="91"/>
                    </a:lnTo>
                    <a:lnTo>
                      <a:pt x="704" y="90"/>
                    </a:lnTo>
                    <a:lnTo>
                      <a:pt x="702" y="89"/>
                    </a:lnTo>
                    <a:lnTo>
                      <a:pt x="699" y="87"/>
                    </a:lnTo>
                    <a:lnTo>
                      <a:pt x="698" y="86"/>
                    </a:lnTo>
                    <a:lnTo>
                      <a:pt x="696" y="85"/>
                    </a:lnTo>
                    <a:lnTo>
                      <a:pt x="693" y="84"/>
                    </a:lnTo>
                    <a:lnTo>
                      <a:pt x="692" y="81"/>
                    </a:lnTo>
                    <a:lnTo>
                      <a:pt x="690" y="80"/>
                    </a:lnTo>
                    <a:lnTo>
                      <a:pt x="689" y="77"/>
                    </a:lnTo>
                    <a:lnTo>
                      <a:pt x="687" y="73"/>
                    </a:lnTo>
                    <a:lnTo>
                      <a:pt x="686" y="69"/>
                    </a:lnTo>
                    <a:lnTo>
                      <a:pt x="685" y="66"/>
                    </a:lnTo>
                    <a:lnTo>
                      <a:pt x="683" y="62"/>
                    </a:lnTo>
                    <a:lnTo>
                      <a:pt x="681" y="60"/>
                    </a:lnTo>
                    <a:lnTo>
                      <a:pt x="679" y="56"/>
                    </a:lnTo>
                    <a:lnTo>
                      <a:pt x="677" y="54"/>
                    </a:lnTo>
                    <a:lnTo>
                      <a:pt x="674" y="50"/>
                    </a:lnTo>
                    <a:lnTo>
                      <a:pt x="672" y="48"/>
                    </a:lnTo>
                    <a:lnTo>
                      <a:pt x="669" y="45"/>
                    </a:lnTo>
                    <a:lnTo>
                      <a:pt x="667" y="43"/>
                    </a:lnTo>
                    <a:lnTo>
                      <a:pt x="665" y="40"/>
                    </a:lnTo>
                    <a:lnTo>
                      <a:pt x="662" y="37"/>
                    </a:lnTo>
                    <a:lnTo>
                      <a:pt x="660" y="35"/>
                    </a:lnTo>
                    <a:lnTo>
                      <a:pt x="657" y="31"/>
                    </a:lnTo>
                    <a:lnTo>
                      <a:pt x="655" y="29"/>
                    </a:lnTo>
                    <a:lnTo>
                      <a:pt x="653" y="26"/>
                    </a:lnTo>
                    <a:lnTo>
                      <a:pt x="651" y="24"/>
                    </a:lnTo>
                    <a:lnTo>
                      <a:pt x="649" y="23"/>
                    </a:lnTo>
                    <a:lnTo>
                      <a:pt x="647" y="20"/>
                    </a:lnTo>
                    <a:lnTo>
                      <a:pt x="643" y="19"/>
                    </a:lnTo>
                    <a:lnTo>
                      <a:pt x="641" y="18"/>
                    </a:lnTo>
                    <a:lnTo>
                      <a:pt x="638" y="16"/>
                    </a:lnTo>
                    <a:lnTo>
                      <a:pt x="636" y="14"/>
                    </a:lnTo>
                    <a:lnTo>
                      <a:pt x="634" y="13"/>
                    </a:lnTo>
                    <a:lnTo>
                      <a:pt x="631" y="12"/>
                    </a:lnTo>
                    <a:lnTo>
                      <a:pt x="628" y="12"/>
                    </a:lnTo>
                    <a:lnTo>
                      <a:pt x="625" y="11"/>
                    </a:lnTo>
                    <a:lnTo>
                      <a:pt x="622" y="10"/>
                    </a:lnTo>
                    <a:lnTo>
                      <a:pt x="619" y="10"/>
                    </a:lnTo>
                    <a:lnTo>
                      <a:pt x="616" y="8"/>
                    </a:lnTo>
                    <a:lnTo>
                      <a:pt x="613" y="8"/>
                    </a:lnTo>
                    <a:lnTo>
                      <a:pt x="611" y="8"/>
                    </a:lnTo>
                    <a:lnTo>
                      <a:pt x="607" y="7"/>
                    </a:lnTo>
                    <a:lnTo>
                      <a:pt x="604" y="7"/>
                    </a:lnTo>
                    <a:lnTo>
                      <a:pt x="601" y="7"/>
                    </a:lnTo>
                    <a:lnTo>
                      <a:pt x="598" y="7"/>
                    </a:lnTo>
                    <a:lnTo>
                      <a:pt x="595" y="7"/>
                    </a:lnTo>
                    <a:lnTo>
                      <a:pt x="592" y="7"/>
                    </a:lnTo>
                    <a:lnTo>
                      <a:pt x="588" y="7"/>
                    </a:lnTo>
                    <a:lnTo>
                      <a:pt x="586" y="7"/>
                    </a:lnTo>
                    <a:lnTo>
                      <a:pt x="582" y="7"/>
                    </a:lnTo>
                    <a:lnTo>
                      <a:pt x="580" y="7"/>
                    </a:lnTo>
                    <a:lnTo>
                      <a:pt x="576" y="7"/>
                    </a:lnTo>
                    <a:lnTo>
                      <a:pt x="573" y="7"/>
                    </a:lnTo>
                    <a:lnTo>
                      <a:pt x="570" y="7"/>
                    </a:lnTo>
                    <a:lnTo>
                      <a:pt x="567" y="7"/>
                    </a:lnTo>
                    <a:lnTo>
                      <a:pt x="563" y="6"/>
                    </a:lnTo>
                    <a:lnTo>
                      <a:pt x="561" y="6"/>
                    </a:lnTo>
                    <a:lnTo>
                      <a:pt x="557" y="5"/>
                    </a:lnTo>
                    <a:lnTo>
                      <a:pt x="553" y="5"/>
                    </a:lnTo>
                    <a:lnTo>
                      <a:pt x="550" y="4"/>
                    </a:lnTo>
                    <a:lnTo>
                      <a:pt x="546" y="2"/>
                    </a:lnTo>
                    <a:lnTo>
                      <a:pt x="543" y="2"/>
                    </a:lnTo>
                    <a:lnTo>
                      <a:pt x="539" y="2"/>
                    </a:lnTo>
                    <a:lnTo>
                      <a:pt x="536" y="1"/>
                    </a:lnTo>
                    <a:lnTo>
                      <a:pt x="532" y="1"/>
                    </a:lnTo>
                    <a:lnTo>
                      <a:pt x="528" y="1"/>
                    </a:lnTo>
                    <a:lnTo>
                      <a:pt x="525" y="0"/>
                    </a:lnTo>
                    <a:lnTo>
                      <a:pt x="521" y="0"/>
                    </a:lnTo>
                    <a:lnTo>
                      <a:pt x="518" y="0"/>
                    </a:lnTo>
                    <a:lnTo>
                      <a:pt x="514" y="0"/>
                    </a:lnTo>
                    <a:lnTo>
                      <a:pt x="510" y="0"/>
                    </a:lnTo>
                    <a:lnTo>
                      <a:pt x="507" y="0"/>
                    </a:lnTo>
                    <a:lnTo>
                      <a:pt x="504" y="0"/>
                    </a:lnTo>
                    <a:lnTo>
                      <a:pt x="501" y="0"/>
                    </a:lnTo>
                    <a:lnTo>
                      <a:pt x="497" y="1"/>
                    </a:lnTo>
                    <a:lnTo>
                      <a:pt x="494" y="1"/>
                    </a:lnTo>
                    <a:lnTo>
                      <a:pt x="490" y="2"/>
                    </a:lnTo>
                    <a:lnTo>
                      <a:pt x="486" y="2"/>
                    </a:lnTo>
                    <a:lnTo>
                      <a:pt x="484" y="4"/>
                    </a:lnTo>
                    <a:lnTo>
                      <a:pt x="481" y="5"/>
                    </a:lnTo>
                    <a:lnTo>
                      <a:pt x="477" y="6"/>
                    </a:lnTo>
                    <a:lnTo>
                      <a:pt x="475" y="6"/>
                    </a:lnTo>
                    <a:lnTo>
                      <a:pt x="471" y="8"/>
                    </a:lnTo>
                    <a:lnTo>
                      <a:pt x="469" y="10"/>
                    </a:lnTo>
                    <a:lnTo>
                      <a:pt x="465" y="11"/>
                    </a:lnTo>
                    <a:lnTo>
                      <a:pt x="463" y="13"/>
                    </a:lnTo>
                    <a:lnTo>
                      <a:pt x="459" y="14"/>
                    </a:lnTo>
                    <a:lnTo>
                      <a:pt x="458" y="16"/>
                    </a:lnTo>
                    <a:lnTo>
                      <a:pt x="457" y="17"/>
                    </a:lnTo>
                    <a:lnTo>
                      <a:pt x="455" y="18"/>
                    </a:lnTo>
                    <a:lnTo>
                      <a:pt x="454" y="18"/>
                    </a:lnTo>
                    <a:lnTo>
                      <a:pt x="453" y="19"/>
                    </a:lnTo>
                    <a:lnTo>
                      <a:pt x="452" y="20"/>
                    </a:lnTo>
                    <a:lnTo>
                      <a:pt x="451" y="20"/>
                    </a:lnTo>
                    <a:lnTo>
                      <a:pt x="449" y="22"/>
                    </a:lnTo>
                    <a:lnTo>
                      <a:pt x="448" y="23"/>
                    </a:lnTo>
                    <a:lnTo>
                      <a:pt x="447" y="24"/>
                    </a:lnTo>
                    <a:lnTo>
                      <a:pt x="446" y="24"/>
                    </a:lnTo>
                    <a:lnTo>
                      <a:pt x="445" y="25"/>
                    </a:lnTo>
                    <a:lnTo>
                      <a:pt x="443" y="26"/>
                    </a:lnTo>
                    <a:lnTo>
                      <a:pt x="442" y="28"/>
                    </a:lnTo>
                    <a:lnTo>
                      <a:pt x="441" y="29"/>
                    </a:lnTo>
                    <a:lnTo>
                      <a:pt x="437" y="32"/>
                    </a:lnTo>
                    <a:lnTo>
                      <a:pt x="434" y="35"/>
                    </a:lnTo>
                    <a:lnTo>
                      <a:pt x="430" y="38"/>
                    </a:lnTo>
                    <a:lnTo>
                      <a:pt x="427" y="41"/>
                    </a:lnTo>
                    <a:lnTo>
                      <a:pt x="423" y="44"/>
                    </a:lnTo>
                    <a:lnTo>
                      <a:pt x="420" y="47"/>
                    </a:lnTo>
                    <a:lnTo>
                      <a:pt x="416" y="49"/>
                    </a:lnTo>
                    <a:lnTo>
                      <a:pt x="412" y="51"/>
                    </a:lnTo>
                    <a:lnTo>
                      <a:pt x="409" y="54"/>
                    </a:lnTo>
                    <a:lnTo>
                      <a:pt x="405" y="56"/>
                    </a:lnTo>
                    <a:lnTo>
                      <a:pt x="400" y="57"/>
                    </a:lnTo>
                    <a:lnTo>
                      <a:pt x="397" y="60"/>
                    </a:lnTo>
                    <a:lnTo>
                      <a:pt x="392" y="61"/>
                    </a:lnTo>
                    <a:lnTo>
                      <a:pt x="387" y="62"/>
                    </a:lnTo>
                    <a:lnTo>
                      <a:pt x="383" y="62"/>
                    </a:lnTo>
                    <a:lnTo>
                      <a:pt x="378" y="62"/>
                    </a:lnTo>
                    <a:lnTo>
                      <a:pt x="373" y="60"/>
                    </a:lnTo>
                    <a:lnTo>
                      <a:pt x="369" y="57"/>
                    </a:lnTo>
                    <a:lnTo>
                      <a:pt x="365" y="55"/>
                    </a:lnTo>
                    <a:lnTo>
                      <a:pt x="361" y="51"/>
                    </a:lnTo>
                    <a:lnTo>
                      <a:pt x="356" y="49"/>
                    </a:lnTo>
                    <a:lnTo>
                      <a:pt x="351" y="47"/>
                    </a:lnTo>
                    <a:lnTo>
                      <a:pt x="348" y="44"/>
                    </a:lnTo>
                    <a:lnTo>
                      <a:pt x="343" y="42"/>
                    </a:lnTo>
                    <a:lnTo>
                      <a:pt x="338" y="40"/>
                    </a:lnTo>
                    <a:lnTo>
                      <a:pt x="333" y="37"/>
                    </a:lnTo>
                    <a:lnTo>
                      <a:pt x="330" y="35"/>
                    </a:lnTo>
                    <a:lnTo>
                      <a:pt x="325" y="32"/>
                    </a:lnTo>
                    <a:lnTo>
                      <a:pt x="320" y="30"/>
                    </a:lnTo>
                    <a:lnTo>
                      <a:pt x="316" y="28"/>
                    </a:lnTo>
                    <a:lnTo>
                      <a:pt x="311" y="25"/>
                    </a:lnTo>
                    <a:lnTo>
                      <a:pt x="306" y="23"/>
                    </a:lnTo>
                    <a:lnTo>
                      <a:pt x="304" y="22"/>
                    </a:lnTo>
                    <a:lnTo>
                      <a:pt x="300" y="20"/>
                    </a:lnTo>
                    <a:lnTo>
                      <a:pt x="296" y="18"/>
                    </a:lnTo>
                    <a:lnTo>
                      <a:pt x="294" y="18"/>
                    </a:lnTo>
                    <a:lnTo>
                      <a:pt x="290" y="17"/>
                    </a:lnTo>
                    <a:lnTo>
                      <a:pt x="287" y="16"/>
                    </a:lnTo>
                    <a:lnTo>
                      <a:pt x="284" y="14"/>
                    </a:lnTo>
                    <a:lnTo>
                      <a:pt x="281" y="13"/>
                    </a:lnTo>
                    <a:lnTo>
                      <a:pt x="277" y="13"/>
                    </a:lnTo>
                    <a:lnTo>
                      <a:pt x="275" y="13"/>
                    </a:lnTo>
                    <a:lnTo>
                      <a:pt x="271" y="13"/>
                    </a:lnTo>
                    <a:lnTo>
                      <a:pt x="268" y="13"/>
                    </a:lnTo>
                    <a:lnTo>
                      <a:pt x="265" y="14"/>
                    </a:lnTo>
                    <a:lnTo>
                      <a:pt x="262" y="14"/>
                    </a:lnTo>
                    <a:lnTo>
                      <a:pt x="259" y="17"/>
                    </a:lnTo>
                    <a:lnTo>
                      <a:pt x="257" y="18"/>
                    </a:lnTo>
                    <a:lnTo>
                      <a:pt x="253" y="19"/>
                    </a:lnTo>
                    <a:lnTo>
                      <a:pt x="251" y="20"/>
                    </a:lnTo>
                    <a:lnTo>
                      <a:pt x="247" y="22"/>
                    </a:lnTo>
                    <a:lnTo>
                      <a:pt x="245" y="23"/>
                    </a:lnTo>
                    <a:lnTo>
                      <a:pt x="241" y="23"/>
                    </a:lnTo>
                    <a:lnTo>
                      <a:pt x="238" y="24"/>
                    </a:lnTo>
                    <a:lnTo>
                      <a:pt x="235" y="24"/>
                    </a:lnTo>
                    <a:lnTo>
                      <a:pt x="232" y="24"/>
                    </a:lnTo>
                    <a:lnTo>
                      <a:pt x="228" y="24"/>
                    </a:lnTo>
                    <a:lnTo>
                      <a:pt x="225" y="23"/>
                    </a:lnTo>
                    <a:lnTo>
                      <a:pt x="221" y="23"/>
                    </a:lnTo>
                    <a:lnTo>
                      <a:pt x="219" y="22"/>
                    </a:lnTo>
                    <a:lnTo>
                      <a:pt x="215" y="22"/>
                    </a:lnTo>
                    <a:lnTo>
                      <a:pt x="212" y="20"/>
                    </a:lnTo>
                    <a:lnTo>
                      <a:pt x="208" y="20"/>
                    </a:lnTo>
                    <a:lnTo>
                      <a:pt x="204" y="19"/>
                    </a:lnTo>
                    <a:lnTo>
                      <a:pt x="201" y="18"/>
                    </a:lnTo>
                    <a:lnTo>
                      <a:pt x="197" y="18"/>
                    </a:lnTo>
                    <a:lnTo>
                      <a:pt x="194" y="17"/>
                    </a:lnTo>
                    <a:lnTo>
                      <a:pt x="190" y="16"/>
                    </a:lnTo>
                    <a:lnTo>
                      <a:pt x="188" y="16"/>
                    </a:lnTo>
                    <a:lnTo>
                      <a:pt x="184" y="14"/>
                    </a:lnTo>
                    <a:lnTo>
                      <a:pt x="180" y="14"/>
                    </a:lnTo>
                    <a:lnTo>
                      <a:pt x="177" y="14"/>
                    </a:lnTo>
                    <a:lnTo>
                      <a:pt x="173" y="14"/>
                    </a:lnTo>
                    <a:lnTo>
                      <a:pt x="170" y="13"/>
                    </a:lnTo>
                    <a:lnTo>
                      <a:pt x="166" y="13"/>
                    </a:lnTo>
                    <a:lnTo>
                      <a:pt x="163" y="14"/>
                    </a:lnTo>
                    <a:lnTo>
                      <a:pt x="159" y="14"/>
                    </a:lnTo>
                    <a:lnTo>
                      <a:pt x="157" y="16"/>
                    </a:lnTo>
                    <a:lnTo>
                      <a:pt x="153" y="16"/>
                    </a:lnTo>
                    <a:lnTo>
                      <a:pt x="149" y="17"/>
                    </a:lnTo>
                    <a:lnTo>
                      <a:pt x="146" y="20"/>
                    </a:lnTo>
                    <a:lnTo>
                      <a:pt x="142" y="24"/>
                    </a:lnTo>
                    <a:lnTo>
                      <a:pt x="139" y="28"/>
                    </a:lnTo>
                    <a:lnTo>
                      <a:pt x="135" y="31"/>
                    </a:lnTo>
                    <a:lnTo>
                      <a:pt x="131" y="35"/>
                    </a:lnTo>
                    <a:lnTo>
                      <a:pt x="127" y="38"/>
                    </a:lnTo>
                    <a:lnTo>
                      <a:pt x="123" y="41"/>
                    </a:lnTo>
                    <a:lnTo>
                      <a:pt x="120" y="44"/>
                    </a:lnTo>
                    <a:lnTo>
                      <a:pt x="116" y="48"/>
                    </a:lnTo>
                    <a:lnTo>
                      <a:pt x="112" y="50"/>
                    </a:lnTo>
                    <a:lnTo>
                      <a:pt x="109" y="54"/>
                    </a:lnTo>
                    <a:lnTo>
                      <a:pt x="104" y="57"/>
                    </a:lnTo>
                    <a:lnTo>
                      <a:pt x="100" y="60"/>
                    </a:lnTo>
                    <a:lnTo>
                      <a:pt x="97" y="63"/>
                    </a:lnTo>
                    <a:lnTo>
                      <a:pt x="93" y="67"/>
                    </a:lnTo>
                    <a:lnTo>
                      <a:pt x="88" y="71"/>
                    </a:lnTo>
                    <a:lnTo>
                      <a:pt x="85" y="74"/>
                    </a:lnTo>
                    <a:lnTo>
                      <a:pt x="80" y="78"/>
                    </a:lnTo>
                    <a:lnTo>
                      <a:pt x="77" y="81"/>
                    </a:lnTo>
                    <a:lnTo>
                      <a:pt x="73" y="86"/>
                    </a:lnTo>
                    <a:lnTo>
                      <a:pt x="71" y="91"/>
                    </a:lnTo>
                    <a:lnTo>
                      <a:pt x="68" y="96"/>
                    </a:lnTo>
                    <a:lnTo>
                      <a:pt x="66" y="99"/>
                    </a:lnTo>
                    <a:lnTo>
                      <a:pt x="63" y="104"/>
                    </a:lnTo>
                    <a:lnTo>
                      <a:pt x="61" y="109"/>
                    </a:lnTo>
                    <a:lnTo>
                      <a:pt x="59" y="114"/>
                    </a:lnTo>
                    <a:lnTo>
                      <a:pt x="56" y="119"/>
                    </a:lnTo>
                    <a:lnTo>
                      <a:pt x="53" y="122"/>
                    </a:lnTo>
                    <a:lnTo>
                      <a:pt x="49" y="126"/>
                    </a:lnTo>
                    <a:lnTo>
                      <a:pt x="45" y="128"/>
                    </a:lnTo>
                    <a:lnTo>
                      <a:pt x="41" y="132"/>
                    </a:lnTo>
                    <a:lnTo>
                      <a:pt x="36" y="133"/>
                    </a:lnTo>
                    <a:lnTo>
                      <a:pt x="33" y="135"/>
                    </a:lnTo>
                    <a:lnTo>
                      <a:pt x="31" y="136"/>
                    </a:lnTo>
                    <a:lnTo>
                      <a:pt x="29" y="139"/>
                    </a:lnTo>
                    <a:lnTo>
                      <a:pt x="26" y="140"/>
                    </a:lnTo>
                    <a:lnTo>
                      <a:pt x="25" y="142"/>
                    </a:lnTo>
                    <a:lnTo>
                      <a:pt x="23" y="145"/>
                    </a:lnTo>
                    <a:lnTo>
                      <a:pt x="22" y="147"/>
                    </a:lnTo>
                    <a:lnTo>
                      <a:pt x="19" y="150"/>
                    </a:lnTo>
                    <a:lnTo>
                      <a:pt x="18" y="152"/>
                    </a:lnTo>
                    <a:lnTo>
                      <a:pt x="17" y="154"/>
                    </a:lnTo>
                    <a:lnTo>
                      <a:pt x="16" y="157"/>
                    </a:lnTo>
                    <a:lnTo>
                      <a:pt x="14" y="159"/>
                    </a:lnTo>
                    <a:lnTo>
                      <a:pt x="13" y="162"/>
                    </a:lnTo>
                    <a:lnTo>
                      <a:pt x="12" y="164"/>
                    </a:lnTo>
                    <a:lnTo>
                      <a:pt x="11" y="166"/>
                    </a:lnTo>
                    <a:lnTo>
                      <a:pt x="10" y="170"/>
                    </a:lnTo>
                    <a:lnTo>
                      <a:pt x="8" y="172"/>
                    </a:lnTo>
                    <a:lnTo>
                      <a:pt x="8" y="176"/>
                    </a:lnTo>
                    <a:lnTo>
                      <a:pt x="7" y="178"/>
                    </a:lnTo>
                    <a:lnTo>
                      <a:pt x="7" y="181"/>
                    </a:lnTo>
                    <a:lnTo>
                      <a:pt x="6" y="184"/>
                    </a:lnTo>
                    <a:lnTo>
                      <a:pt x="6" y="187"/>
                    </a:lnTo>
                    <a:lnTo>
                      <a:pt x="5" y="190"/>
                    </a:lnTo>
                    <a:lnTo>
                      <a:pt x="5" y="193"/>
                    </a:lnTo>
                    <a:lnTo>
                      <a:pt x="5" y="196"/>
                    </a:lnTo>
                    <a:lnTo>
                      <a:pt x="5" y="199"/>
                    </a:lnTo>
                    <a:lnTo>
                      <a:pt x="4" y="202"/>
                    </a:lnTo>
                    <a:lnTo>
                      <a:pt x="4" y="205"/>
                    </a:lnTo>
                    <a:lnTo>
                      <a:pt x="4" y="208"/>
                    </a:lnTo>
                    <a:lnTo>
                      <a:pt x="4" y="211"/>
                    </a:lnTo>
                    <a:lnTo>
                      <a:pt x="4" y="214"/>
                    </a:lnTo>
                    <a:lnTo>
                      <a:pt x="4" y="217"/>
                    </a:lnTo>
                    <a:lnTo>
                      <a:pt x="4" y="219"/>
                    </a:lnTo>
                    <a:lnTo>
                      <a:pt x="4" y="220"/>
                    </a:lnTo>
                    <a:lnTo>
                      <a:pt x="2" y="222"/>
                    </a:lnTo>
                    <a:lnTo>
                      <a:pt x="2" y="223"/>
                    </a:lnTo>
                    <a:lnTo>
                      <a:pt x="2" y="224"/>
                    </a:lnTo>
                    <a:lnTo>
                      <a:pt x="2" y="225"/>
                    </a:lnTo>
                    <a:lnTo>
                      <a:pt x="2" y="226"/>
                    </a:lnTo>
                    <a:lnTo>
                      <a:pt x="2" y="227"/>
                    </a:lnTo>
                    <a:lnTo>
                      <a:pt x="1" y="229"/>
                    </a:lnTo>
                    <a:lnTo>
                      <a:pt x="1" y="231"/>
                    </a:lnTo>
                    <a:lnTo>
                      <a:pt x="1" y="232"/>
                    </a:lnTo>
                    <a:lnTo>
                      <a:pt x="1" y="233"/>
                    </a:lnTo>
                    <a:lnTo>
                      <a:pt x="1" y="235"/>
                    </a:lnTo>
                    <a:lnTo>
                      <a:pt x="0" y="236"/>
                    </a:lnTo>
                    <a:lnTo>
                      <a:pt x="0" y="237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136" name="Freeform 778"/>
              <p:cNvSpPr>
                <a:spLocks/>
              </p:cNvSpPr>
              <p:nvPr/>
            </p:nvSpPr>
            <p:spPr bwMode="auto">
              <a:xfrm>
                <a:off x="2229" y="3329"/>
                <a:ext cx="138" cy="132"/>
              </a:xfrm>
              <a:custGeom>
                <a:avLst/>
                <a:gdLst>
                  <a:gd name="T0" fmla="*/ 5 w 687"/>
                  <a:gd name="T1" fmla="*/ 264 h 660"/>
                  <a:gd name="T2" fmla="*/ 13 w 687"/>
                  <a:gd name="T3" fmla="*/ 294 h 660"/>
                  <a:gd name="T4" fmla="*/ 23 w 687"/>
                  <a:gd name="T5" fmla="*/ 314 h 660"/>
                  <a:gd name="T6" fmla="*/ 30 w 687"/>
                  <a:gd name="T7" fmla="*/ 328 h 660"/>
                  <a:gd name="T8" fmla="*/ 35 w 687"/>
                  <a:gd name="T9" fmla="*/ 337 h 660"/>
                  <a:gd name="T10" fmla="*/ 47 w 687"/>
                  <a:gd name="T11" fmla="*/ 355 h 660"/>
                  <a:gd name="T12" fmla="*/ 79 w 687"/>
                  <a:gd name="T13" fmla="*/ 394 h 660"/>
                  <a:gd name="T14" fmla="*/ 122 w 687"/>
                  <a:gd name="T15" fmla="*/ 434 h 660"/>
                  <a:gd name="T16" fmla="*/ 159 w 687"/>
                  <a:gd name="T17" fmla="*/ 460 h 660"/>
                  <a:gd name="T18" fmla="*/ 181 w 687"/>
                  <a:gd name="T19" fmla="*/ 476 h 660"/>
                  <a:gd name="T20" fmla="*/ 203 w 687"/>
                  <a:gd name="T21" fmla="*/ 490 h 660"/>
                  <a:gd name="T22" fmla="*/ 222 w 687"/>
                  <a:gd name="T23" fmla="*/ 501 h 660"/>
                  <a:gd name="T24" fmla="*/ 269 w 687"/>
                  <a:gd name="T25" fmla="*/ 536 h 660"/>
                  <a:gd name="T26" fmla="*/ 299 w 687"/>
                  <a:gd name="T27" fmla="*/ 561 h 660"/>
                  <a:gd name="T28" fmla="*/ 313 w 687"/>
                  <a:gd name="T29" fmla="*/ 570 h 660"/>
                  <a:gd name="T30" fmla="*/ 338 w 687"/>
                  <a:gd name="T31" fmla="*/ 594 h 660"/>
                  <a:gd name="T32" fmla="*/ 372 w 687"/>
                  <a:gd name="T33" fmla="*/ 627 h 660"/>
                  <a:gd name="T34" fmla="*/ 385 w 687"/>
                  <a:gd name="T35" fmla="*/ 640 h 660"/>
                  <a:gd name="T36" fmla="*/ 398 w 687"/>
                  <a:gd name="T37" fmla="*/ 654 h 660"/>
                  <a:gd name="T38" fmla="*/ 416 w 687"/>
                  <a:gd name="T39" fmla="*/ 654 h 660"/>
                  <a:gd name="T40" fmla="*/ 441 w 687"/>
                  <a:gd name="T41" fmla="*/ 628 h 660"/>
                  <a:gd name="T42" fmla="*/ 479 w 687"/>
                  <a:gd name="T43" fmla="*/ 580 h 660"/>
                  <a:gd name="T44" fmla="*/ 518 w 687"/>
                  <a:gd name="T45" fmla="*/ 530 h 660"/>
                  <a:gd name="T46" fmla="*/ 555 w 687"/>
                  <a:gd name="T47" fmla="*/ 482 h 660"/>
                  <a:gd name="T48" fmla="*/ 591 w 687"/>
                  <a:gd name="T49" fmla="*/ 436 h 660"/>
                  <a:gd name="T50" fmla="*/ 619 w 687"/>
                  <a:gd name="T51" fmla="*/ 403 h 660"/>
                  <a:gd name="T52" fmla="*/ 643 w 687"/>
                  <a:gd name="T53" fmla="*/ 369 h 660"/>
                  <a:gd name="T54" fmla="*/ 659 w 687"/>
                  <a:gd name="T55" fmla="*/ 340 h 660"/>
                  <a:gd name="T56" fmla="*/ 671 w 687"/>
                  <a:gd name="T57" fmla="*/ 313 h 660"/>
                  <a:gd name="T58" fmla="*/ 680 w 687"/>
                  <a:gd name="T59" fmla="*/ 282 h 660"/>
                  <a:gd name="T60" fmla="*/ 687 w 687"/>
                  <a:gd name="T61" fmla="*/ 241 h 660"/>
                  <a:gd name="T62" fmla="*/ 687 w 687"/>
                  <a:gd name="T63" fmla="*/ 200 h 660"/>
                  <a:gd name="T64" fmla="*/ 681 w 687"/>
                  <a:gd name="T65" fmla="*/ 161 h 660"/>
                  <a:gd name="T66" fmla="*/ 672 w 687"/>
                  <a:gd name="T67" fmla="*/ 128 h 660"/>
                  <a:gd name="T68" fmla="*/ 656 w 687"/>
                  <a:gd name="T69" fmla="*/ 99 h 660"/>
                  <a:gd name="T70" fmla="*/ 634 w 687"/>
                  <a:gd name="T71" fmla="*/ 66 h 660"/>
                  <a:gd name="T72" fmla="*/ 607 w 687"/>
                  <a:gd name="T73" fmla="*/ 39 h 660"/>
                  <a:gd name="T74" fmla="*/ 589 w 687"/>
                  <a:gd name="T75" fmla="*/ 25 h 660"/>
                  <a:gd name="T76" fmla="*/ 557 w 687"/>
                  <a:gd name="T77" fmla="*/ 10 h 660"/>
                  <a:gd name="T78" fmla="*/ 520 w 687"/>
                  <a:gd name="T79" fmla="*/ 0 h 660"/>
                  <a:gd name="T80" fmla="*/ 502 w 687"/>
                  <a:gd name="T81" fmla="*/ 0 h 660"/>
                  <a:gd name="T82" fmla="*/ 463 w 687"/>
                  <a:gd name="T83" fmla="*/ 3 h 660"/>
                  <a:gd name="T84" fmla="*/ 435 w 687"/>
                  <a:gd name="T85" fmla="*/ 10 h 660"/>
                  <a:gd name="T86" fmla="*/ 421 w 687"/>
                  <a:gd name="T87" fmla="*/ 15 h 660"/>
                  <a:gd name="T88" fmla="*/ 404 w 687"/>
                  <a:gd name="T89" fmla="*/ 22 h 660"/>
                  <a:gd name="T90" fmla="*/ 380 w 687"/>
                  <a:gd name="T91" fmla="*/ 36 h 660"/>
                  <a:gd name="T92" fmla="*/ 356 w 687"/>
                  <a:gd name="T93" fmla="*/ 65 h 660"/>
                  <a:gd name="T94" fmla="*/ 349 w 687"/>
                  <a:gd name="T95" fmla="*/ 84 h 660"/>
                  <a:gd name="T96" fmla="*/ 342 w 687"/>
                  <a:gd name="T97" fmla="*/ 76 h 660"/>
                  <a:gd name="T98" fmla="*/ 316 w 687"/>
                  <a:gd name="T99" fmla="*/ 52 h 660"/>
                  <a:gd name="T100" fmla="*/ 285 w 687"/>
                  <a:gd name="T101" fmla="*/ 34 h 660"/>
                  <a:gd name="T102" fmla="*/ 257 w 687"/>
                  <a:gd name="T103" fmla="*/ 25 h 660"/>
                  <a:gd name="T104" fmla="*/ 225 w 687"/>
                  <a:gd name="T105" fmla="*/ 21 h 660"/>
                  <a:gd name="T106" fmla="*/ 185 w 687"/>
                  <a:gd name="T107" fmla="*/ 21 h 660"/>
                  <a:gd name="T108" fmla="*/ 146 w 687"/>
                  <a:gd name="T109" fmla="*/ 27 h 660"/>
                  <a:gd name="T110" fmla="*/ 126 w 687"/>
                  <a:gd name="T111" fmla="*/ 33 h 660"/>
                  <a:gd name="T112" fmla="*/ 97 w 687"/>
                  <a:gd name="T113" fmla="*/ 45 h 660"/>
                  <a:gd name="T114" fmla="*/ 62 w 687"/>
                  <a:gd name="T115" fmla="*/ 70 h 660"/>
                  <a:gd name="T116" fmla="*/ 31 w 687"/>
                  <a:gd name="T117" fmla="*/ 108 h 660"/>
                  <a:gd name="T118" fmla="*/ 18 w 687"/>
                  <a:gd name="T119" fmla="*/ 133 h 660"/>
                  <a:gd name="T120" fmla="*/ 7 w 687"/>
                  <a:gd name="T121" fmla="*/ 169 h 660"/>
                  <a:gd name="T122" fmla="*/ 2 w 687"/>
                  <a:gd name="T123" fmla="*/ 206 h 660"/>
                  <a:gd name="T124" fmla="*/ 0 w 687"/>
                  <a:gd name="T125" fmla="*/ 233 h 66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87"/>
                  <a:gd name="T190" fmla="*/ 0 h 660"/>
                  <a:gd name="T191" fmla="*/ 687 w 687"/>
                  <a:gd name="T192" fmla="*/ 660 h 66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87" h="660">
                    <a:moveTo>
                      <a:pt x="0" y="233"/>
                    </a:moveTo>
                    <a:lnTo>
                      <a:pt x="0" y="235"/>
                    </a:lnTo>
                    <a:lnTo>
                      <a:pt x="0" y="239"/>
                    </a:lnTo>
                    <a:lnTo>
                      <a:pt x="1" y="241"/>
                    </a:lnTo>
                    <a:lnTo>
                      <a:pt x="1" y="243"/>
                    </a:lnTo>
                    <a:lnTo>
                      <a:pt x="1" y="247"/>
                    </a:lnTo>
                    <a:lnTo>
                      <a:pt x="2" y="249"/>
                    </a:lnTo>
                    <a:lnTo>
                      <a:pt x="2" y="253"/>
                    </a:lnTo>
                    <a:lnTo>
                      <a:pt x="4" y="255"/>
                    </a:lnTo>
                    <a:lnTo>
                      <a:pt x="4" y="258"/>
                    </a:lnTo>
                    <a:lnTo>
                      <a:pt x="5" y="261"/>
                    </a:lnTo>
                    <a:lnTo>
                      <a:pt x="5" y="264"/>
                    </a:lnTo>
                    <a:lnTo>
                      <a:pt x="6" y="266"/>
                    </a:lnTo>
                    <a:lnTo>
                      <a:pt x="6" y="270"/>
                    </a:lnTo>
                    <a:lnTo>
                      <a:pt x="7" y="272"/>
                    </a:lnTo>
                    <a:lnTo>
                      <a:pt x="7" y="275"/>
                    </a:lnTo>
                    <a:lnTo>
                      <a:pt x="8" y="278"/>
                    </a:lnTo>
                    <a:lnTo>
                      <a:pt x="8" y="281"/>
                    </a:lnTo>
                    <a:lnTo>
                      <a:pt x="10" y="282"/>
                    </a:lnTo>
                    <a:lnTo>
                      <a:pt x="11" y="284"/>
                    </a:lnTo>
                    <a:lnTo>
                      <a:pt x="11" y="286"/>
                    </a:lnTo>
                    <a:lnTo>
                      <a:pt x="12" y="289"/>
                    </a:lnTo>
                    <a:lnTo>
                      <a:pt x="12" y="291"/>
                    </a:lnTo>
                    <a:lnTo>
                      <a:pt x="13" y="294"/>
                    </a:lnTo>
                    <a:lnTo>
                      <a:pt x="13" y="295"/>
                    </a:lnTo>
                    <a:lnTo>
                      <a:pt x="14" y="297"/>
                    </a:lnTo>
                    <a:lnTo>
                      <a:pt x="14" y="300"/>
                    </a:lnTo>
                    <a:lnTo>
                      <a:pt x="16" y="302"/>
                    </a:lnTo>
                    <a:lnTo>
                      <a:pt x="17" y="303"/>
                    </a:lnTo>
                    <a:lnTo>
                      <a:pt x="17" y="306"/>
                    </a:lnTo>
                    <a:lnTo>
                      <a:pt x="18" y="308"/>
                    </a:lnTo>
                    <a:lnTo>
                      <a:pt x="19" y="309"/>
                    </a:lnTo>
                    <a:lnTo>
                      <a:pt x="20" y="312"/>
                    </a:lnTo>
                    <a:lnTo>
                      <a:pt x="20" y="313"/>
                    </a:lnTo>
                    <a:lnTo>
                      <a:pt x="22" y="313"/>
                    </a:lnTo>
                    <a:lnTo>
                      <a:pt x="23" y="314"/>
                    </a:lnTo>
                    <a:lnTo>
                      <a:pt x="23" y="315"/>
                    </a:lnTo>
                    <a:lnTo>
                      <a:pt x="24" y="316"/>
                    </a:lnTo>
                    <a:lnTo>
                      <a:pt x="25" y="318"/>
                    </a:lnTo>
                    <a:lnTo>
                      <a:pt x="25" y="319"/>
                    </a:lnTo>
                    <a:lnTo>
                      <a:pt x="26" y="320"/>
                    </a:lnTo>
                    <a:lnTo>
                      <a:pt x="26" y="321"/>
                    </a:lnTo>
                    <a:lnTo>
                      <a:pt x="28" y="322"/>
                    </a:lnTo>
                    <a:lnTo>
                      <a:pt x="28" y="324"/>
                    </a:lnTo>
                    <a:lnTo>
                      <a:pt x="29" y="325"/>
                    </a:lnTo>
                    <a:lnTo>
                      <a:pt x="29" y="326"/>
                    </a:lnTo>
                    <a:lnTo>
                      <a:pt x="30" y="327"/>
                    </a:lnTo>
                    <a:lnTo>
                      <a:pt x="30" y="328"/>
                    </a:lnTo>
                    <a:lnTo>
                      <a:pt x="31" y="330"/>
                    </a:lnTo>
                    <a:lnTo>
                      <a:pt x="31" y="331"/>
                    </a:lnTo>
                    <a:lnTo>
                      <a:pt x="32" y="331"/>
                    </a:lnTo>
                    <a:lnTo>
                      <a:pt x="32" y="332"/>
                    </a:lnTo>
                    <a:lnTo>
                      <a:pt x="34" y="332"/>
                    </a:lnTo>
                    <a:lnTo>
                      <a:pt x="34" y="333"/>
                    </a:lnTo>
                    <a:lnTo>
                      <a:pt x="35" y="336"/>
                    </a:lnTo>
                    <a:lnTo>
                      <a:pt x="35" y="337"/>
                    </a:lnTo>
                    <a:lnTo>
                      <a:pt x="36" y="339"/>
                    </a:lnTo>
                    <a:lnTo>
                      <a:pt x="37" y="340"/>
                    </a:lnTo>
                    <a:lnTo>
                      <a:pt x="37" y="342"/>
                    </a:lnTo>
                    <a:lnTo>
                      <a:pt x="38" y="343"/>
                    </a:lnTo>
                    <a:lnTo>
                      <a:pt x="40" y="345"/>
                    </a:lnTo>
                    <a:lnTo>
                      <a:pt x="41" y="346"/>
                    </a:lnTo>
                    <a:lnTo>
                      <a:pt x="42" y="348"/>
                    </a:lnTo>
                    <a:lnTo>
                      <a:pt x="43" y="349"/>
                    </a:lnTo>
                    <a:lnTo>
                      <a:pt x="44" y="351"/>
                    </a:lnTo>
                    <a:lnTo>
                      <a:pt x="44" y="352"/>
                    </a:lnTo>
                    <a:lnTo>
                      <a:pt x="45" y="354"/>
                    </a:lnTo>
                    <a:lnTo>
                      <a:pt x="47" y="355"/>
                    </a:lnTo>
                    <a:lnTo>
                      <a:pt x="48" y="357"/>
                    </a:lnTo>
                    <a:lnTo>
                      <a:pt x="50" y="361"/>
                    </a:lnTo>
                    <a:lnTo>
                      <a:pt x="53" y="364"/>
                    </a:lnTo>
                    <a:lnTo>
                      <a:pt x="56" y="368"/>
                    </a:lnTo>
                    <a:lnTo>
                      <a:pt x="59" y="372"/>
                    </a:lnTo>
                    <a:lnTo>
                      <a:pt x="61" y="374"/>
                    </a:lnTo>
                    <a:lnTo>
                      <a:pt x="65" y="377"/>
                    </a:lnTo>
                    <a:lnTo>
                      <a:pt x="67" y="381"/>
                    </a:lnTo>
                    <a:lnTo>
                      <a:pt x="71" y="385"/>
                    </a:lnTo>
                    <a:lnTo>
                      <a:pt x="73" y="388"/>
                    </a:lnTo>
                    <a:lnTo>
                      <a:pt x="77" y="391"/>
                    </a:lnTo>
                    <a:lnTo>
                      <a:pt x="79" y="394"/>
                    </a:lnTo>
                    <a:lnTo>
                      <a:pt x="83" y="398"/>
                    </a:lnTo>
                    <a:lnTo>
                      <a:pt x="86" y="400"/>
                    </a:lnTo>
                    <a:lnTo>
                      <a:pt x="89" y="404"/>
                    </a:lnTo>
                    <a:lnTo>
                      <a:pt x="92" y="407"/>
                    </a:lnTo>
                    <a:lnTo>
                      <a:pt x="96" y="411"/>
                    </a:lnTo>
                    <a:lnTo>
                      <a:pt x="99" y="415"/>
                    </a:lnTo>
                    <a:lnTo>
                      <a:pt x="103" y="418"/>
                    </a:lnTo>
                    <a:lnTo>
                      <a:pt x="106" y="422"/>
                    </a:lnTo>
                    <a:lnTo>
                      <a:pt x="110" y="424"/>
                    </a:lnTo>
                    <a:lnTo>
                      <a:pt x="115" y="428"/>
                    </a:lnTo>
                    <a:lnTo>
                      <a:pt x="118" y="431"/>
                    </a:lnTo>
                    <a:lnTo>
                      <a:pt x="122" y="434"/>
                    </a:lnTo>
                    <a:lnTo>
                      <a:pt x="126" y="436"/>
                    </a:lnTo>
                    <a:lnTo>
                      <a:pt x="129" y="440"/>
                    </a:lnTo>
                    <a:lnTo>
                      <a:pt x="133" y="442"/>
                    </a:lnTo>
                    <a:lnTo>
                      <a:pt x="136" y="445"/>
                    </a:lnTo>
                    <a:lnTo>
                      <a:pt x="140" y="447"/>
                    </a:lnTo>
                    <a:lnTo>
                      <a:pt x="143" y="449"/>
                    </a:lnTo>
                    <a:lnTo>
                      <a:pt x="147" y="453"/>
                    </a:lnTo>
                    <a:lnTo>
                      <a:pt x="151" y="455"/>
                    </a:lnTo>
                    <a:lnTo>
                      <a:pt x="155" y="458"/>
                    </a:lnTo>
                    <a:lnTo>
                      <a:pt x="157" y="459"/>
                    </a:lnTo>
                    <a:lnTo>
                      <a:pt x="158" y="460"/>
                    </a:lnTo>
                    <a:lnTo>
                      <a:pt x="159" y="460"/>
                    </a:lnTo>
                    <a:lnTo>
                      <a:pt x="161" y="461"/>
                    </a:lnTo>
                    <a:lnTo>
                      <a:pt x="163" y="462"/>
                    </a:lnTo>
                    <a:lnTo>
                      <a:pt x="164" y="464"/>
                    </a:lnTo>
                    <a:lnTo>
                      <a:pt x="165" y="465"/>
                    </a:lnTo>
                    <a:lnTo>
                      <a:pt x="166" y="465"/>
                    </a:lnTo>
                    <a:lnTo>
                      <a:pt x="169" y="466"/>
                    </a:lnTo>
                    <a:lnTo>
                      <a:pt x="171" y="468"/>
                    </a:lnTo>
                    <a:lnTo>
                      <a:pt x="172" y="470"/>
                    </a:lnTo>
                    <a:lnTo>
                      <a:pt x="175" y="471"/>
                    </a:lnTo>
                    <a:lnTo>
                      <a:pt x="177" y="472"/>
                    </a:lnTo>
                    <a:lnTo>
                      <a:pt x="178" y="473"/>
                    </a:lnTo>
                    <a:lnTo>
                      <a:pt x="181" y="476"/>
                    </a:lnTo>
                    <a:lnTo>
                      <a:pt x="183" y="477"/>
                    </a:lnTo>
                    <a:lnTo>
                      <a:pt x="184" y="478"/>
                    </a:lnTo>
                    <a:lnTo>
                      <a:pt x="187" y="479"/>
                    </a:lnTo>
                    <a:lnTo>
                      <a:pt x="189" y="480"/>
                    </a:lnTo>
                    <a:lnTo>
                      <a:pt x="191" y="482"/>
                    </a:lnTo>
                    <a:lnTo>
                      <a:pt x="193" y="483"/>
                    </a:lnTo>
                    <a:lnTo>
                      <a:pt x="195" y="484"/>
                    </a:lnTo>
                    <a:lnTo>
                      <a:pt x="197" y="485"/>
                    </a:lnTo>
                    <a:lnTo>
                      <a:pt x="198" y="488"/>
                    </a:lnTo>
                    <a:lnTo>
                      <a:pt x="201" y="488"/>
                    </a:lnTo>
                    <a:lnTo>
                      <a:pt x="202" y="489"/>
                    </a:lnTo>
                    <a:lnTo>
                      <a:pt x="203" y="490"/>
                    </a:lnTo>
                    <a:lnTo>
                      <a:pt x="206" y="490"/>
                    </a:lnTo>
                    <a:lnTo>
                      <a:pt x="207" y="491"/>
                    </a:lnTo>
                    <a:lnTo>
                      <a:pt x="208" y="492"/>
                    </a:lnTo>
                    <a:lnTo>
                      <a:pt x="209" y="494"/>
                    </a:lnTo>
                    <a:lnTo>
                      <a:pt x="212" y="494"/>
                    </a:lnTo>
                    <a:lnTo>
                      <a:pt x="213" y="495"/>
                    </a:lnTo>
                    <a:lnTo>
                      <a:pt x="214" y="496"/>
                    </a:lnTo>
                    <a:lnTo>
                      <a:pt x="216" y="497"/>
                    </a:lnTo>
                    <a:lnTo>
                      <a:pt x="218" y="497"/>
                    </a:lnTo>
                    <a:lnTo>
                      <a:pt x="219" y="498"/>
                    </a:lnTo>
                    <a:lnTo>
                      <a:pt x="220" y="500"/>
                    </a:lnTo>
                    <a:lnTo>
                      <a:pt x="222" y="501"/>
                    </a:lnTo>
                    <a:lnTo>
                      <a:pt x="225" y="502"/>
                    </a:lnTo>
                    <a:lnTo>
                      <a:pt x="228" y="504"/>
                    </a:lnTo>
                    <a:lnTo>
                      <a:pt x="232" y="507"/>
                    </a:lnTo>
                    <a:lnTo>
                      <a:pt x="237" y="510"/>
                    </a:lnTo>
                    <a:lnTo>
                      <a:pt x="240" y="513"/>
                    </a:lnTo>
                    <a:lnTo>
                      <a:pt x="245" y="516"/>
                    </a:lnTo>
                    <a:lnTo>
                      <a:pt x="249" y="520"/>
                    </a:lnTo>
                    <a:lnTo>
                      <a:pt x="253" y="522"/>
                    </a:lnTo>
                    <a:lnTo>
                      <a:pt x="257" y="526"/>
                    </a:lnTo>
                    <a:lnTo>
                      <a:pt x="261" y="530"/>
                    </a:lnTo>
                    <a:lnTo>
                      <a:pt x="265" y="532"/>
                    </a:lnTo>
                    <a:lnTo>
                      <a:pt x="269" y="536"/>
                    </a:lnTo>
                    <a:lnTo>
                      <a:pt x="274" y="539"/>
                    </a:lnTo>
                    <a:lnTo>
                      <a:pt x="277" y="543"/>
                    </a:lnTo>
                    <a:lnTo>
                      <a:pt x="282" y="545"/>
                    </a:lnTo>
                    <a:lnTo>
                      <a:pt x="286" y="549"/>
                    </a:lnTo>
                    <a:lnTo>
                      <a:pt x="289" y="552"/>
                    </a:lnTo>
                    <a:lnTo>
                      <a:pt x="291" y="553"/>
                    </a:lnTo>
                    <a:lnTo>
                      <a:pt x="293" y="555"/>
                    </a:lnTo>
                    <a:lnTo>
                      <a:pt x="294" y="556"/>
                    </a:lnTo>
                    <a:lnTo>
                      <a:pt x="295" y="557"/>
                    </a:lnTo>
                    <a:lnTo>
                      <a:pt x="296" y="558"/>
                    </a:lnTo>
                    <a:lnTo>
                      <a:pt x="298" y="559"/>
                    </a:lnTo>
                    <a:lnTo>
                      <a:pt x="299" y="561"/>
                    </a:lnTo>
                    <a:lnTo>
                      <a:pt x="300" y="562"/>
                    </a:lnTo>
                    <a:lnTo>
                      <a:pt x="301" y="563"/>
                    </a:lnTo>
                    <a:lnTo>
                      <a:pt x="302" y="563"/>
                    </a:lnTo>
                    <a:lnTo>
                      <a:pt x="305" y="564"/>
                    </a:lnTo>
                    <a:lnTo>
                      <a:pt x="306" y="565"/>
                    </a:lnTo>
                    <a:lnTo>
                      <a:pt x="307" y="567"/>
                    </a:lnTo>
                    <a:lnTo>
                      <a:pt x="308" y="568"/>
                    </a:lnTo>
                    <a:lnTo>
                      <a:pt x="310" y="569"/>
                    </a:lnTo>
                    <a:lnTo>
                      <a:pt x="311" y="570"/>
                    </a:lnTo>
                    <a:lnTo>
                      <a:pt x="312" y="570"/>
                    </a:lnTo>
                    <a:lnTo>
                      <a:pt x="313" y="570"/>
                    </a:lnTo>
                    <a:lnTo>
                      <a:pt x="314" y="571"/>
                    </a:lnTo>
                    <a:lnTo>
                      <a:pt x="314" y="573"/>
                    </a:lnTo>
                    <a:lnTo>
                      <a:pt x="318" y="576"/>
                    </a:lnTo>
                    <a:lnTo>
                      <a:pt x="322" y="579"/>
                    </a:lnTo>
                    <a:lnTo>
                      <a:pt x="324" y="582"/>
                    </a:lnTo>
                    <a:lnTo>
                      <a:pt x="328" y="585"/>
                    </a:lnTo>
                    <a:lnTo>
                      <a:pt x="331" y="588"/>
                    </a:lnTo>
                    <a:lnTo>
                      <a:pt x="335" y="591"/>
                    </a:lnTo>
                    <a:lnTo>
                      <a:pt x="338" y="594"/>
                    </a:lnTo>
                    <a:lnTo>
                      <a:pt x="341" y="597"/>
                    </a:lnTo>
                    <a:lnTo>
                      <a:pt x="344" y="600"/>
                    </a:lnTo>
                    <a:lnTo>
                      <a:pt x="348" y="604"/>
                    </a:lnTo>
                    <a:lnTo>
                      <a:pt x="351" y="607"/>
                    </a:lnTo>
                    <a:lnTo>
                      <a:pt x="355" y="610"/>
                    </a:lnTo>
                    <a:lnTo>
                      <a:pt x="359" y="613"/>
                    </a:lnTo>
                    <a:lnTo>
                      <a:pt x="362" y="617"/>
                    </a:lnTo>
                    <a:lnTo>
                      <a:pt x="366" y="621"/>
                    </a:lnTo>
                    <a:lnTo>
                      <a:pt x="369" y="624"/>
                    </a:lnTo>
                    <a:lnTo>
                      <a:pt x="371" y="625"/>
                    </a:lnTo>
                    <a:lnTo>
                      <a:pt x="371" y="627"/>
                    </a:lnTo>
                    <a:lnTo>
                      <a:pt x="372" y="627"/>
                    </a:lnTo>
                    <a:lnTo>
                      <a:pt x="373" y="628"/>
                    </a:lnTo>
                    <a:lnTo>
                      <a:pt x="374" y="629"/>
                    </a:lnTo>
                    <a:lnTo>
                      <a:pt x="375" y="630"/>
                    </a:lnTo>
                    <a:lnTo>
                      <a:pt x="378" y="631"/>
                    </a:lnTo>
                    <a:lnTo>
                      <a:pt x="378" y="633"/>
                    </a:lnTo>
                    <a:lnTo>
                      <a:pt x="380" y="634"/>
                    </a:lnTo>
                    <a:lnTo>
                      <a:pt x="381" y="635"/>
                    </a:lnTo>
                    <a:lnTo>
                      <a:pt x="383" y="637"/>
                    </a:lnTo>
                    <a:lnTo>
                      <a:pt x="384" y="639"/>
                    </a:lnTo>
                    <a:lnTo>
                      <a:pt x="385" y="640"/>
                    </a:lnTo>
                    <a:lnTo>
                      <a:pt x="386" y="641"/>
                    </a:lnTo>
                    <a:lnTo>
                      <a:pt x="387" y="642"/>
                    </a:lnTo>
                    <a:lnTo>
                      <a:pt x="389" y="643"/>
                    </a:lnTo>
                    <a:lnTo>
                      <a:pt x="390" y="644"/>
                    </a:lnTo>
                    <a:lnTo>
                      <a:pt x="391" y="646"/>
                    </a:lnTo>
                    <a:lnTo>
                      <a:pt x="392" y="646"/>
                    </a:lnTo>
                    <a:lnTo>
                      <a:pt x="392" y="647"/>
                    </a:lnTo>
                    <a:lnTo>
                      <a:pt x="393" y="648"/>
                    </a:lnTo>
                    <a:lnTo>
                      <a:pt x="395" y="649"/>
                    </a:lnTo>
                    <a:lnTo>
                      <a:pt x="396" y="650"/>
                    </a:lnTo>
                    <a:lnTo>
                      <a:pt x="397" y="652"/>
                    </a:lnTo>
                    <a:lnTo>
                      <a:pt x="398" y="654"/>
                    </a:lnTo>
                    <a:lnTo>
                      <a:pt x="399" y="655"/>
                    </a:lnTo>
                    <a:lnTo>
                      <a:pt x="399" y="656"/>
                    </a:lnTo>
                    <a:lnTo>
                      <a:pt x="400" y="658"/>
                    </a:lnTo>
                    <a:lnTo>
                      <a:pt x="402" y="659"/>
                    </a:lnTo>
                    <a:lnTo>
                      <a:pt x="402" y="660"/>
                    </a:lnTo>
                    <a:lnTo>
                      <a:pt x="404" y="660"/>
                    </a:lnTo>
                    <a:lnTo>
                      <a:pt x="406" y="660"/>
                    </a:lnTo>
                    <a:lnTo>
                      <a:pt x="409" y="659"/>
                    </a:lnTo>
                    <a:lnTo>
                      <a:pt x="410" y="658"/>
                    </a:lnTo>
                    <a:lnTo>
                      <a:pt x="412" y="658"/>
                    </a:lnTo>
                    <a:lnTo>
                      <a:pt x="414" y="655"/>
                    </a:lnTo>
                    <a:lnTo>
                      <a:pt x="416" y="654"/>
                    </a:lnTo>
                    <a:lnTo>
                      <a:pt x="417" y="653"/>
                    </a:lnTo>
                    <a:lnTo>
                      <a:pt x="418" y="652"/>
                    </a:lnTo>
                    <a:lnTo>
                      <a:pt x="421" y="650"/>
                    </a:lnTo>
                    <a:lnTo>
                      <a:pt x="422" y="648"/>
                    </a:lnTo>
                    <a:lnTo>
                      <a:pt x="424" y="647"/>
                    </a:lnTo>
                    <a:lnTo>
                      <a:pt x="426" y="646"/>
                    </a:lnTo>
                    <a:lnTo>
                      <a:pt x="427" y="643"/>
                    </a:lnTo>
                    <a:lnTo>
                      <a:pt x="429" y="642"/>
                    </a:lnTo>
                    <a:lnTo>
                      <a:pt x="430" y="640"/>
                    </a:lnTo>
                    <a:lnTo>
                      <a:pt x="434" y="636"/>
                    </a:lnTo>
                    <a:lnTo>
                      <a:pt x="438" y="633"/>
                    </a:lnTo>
                    <a:lnTo>
                      <a:pt x="441" y="628"/>
                    </a:lnTo>
                    <a:lnTo>
                      <a:pt x="445" y="624"/>
                    </a:lnTo>
                    <a:lnTo>
                      <a:pt x="448" y="621"/>
                    </a:lnTo>
                    <a:lnTo>
                      <a:pt x="452" y="616"/>
                    </a:lnTo>
                    <a:lnTo>
                      <a:pt x="454" y="612"/>
                    </a:lnTo>
                    <a:lnTo>
                      <a:pt x="458" y="609"/>
                    </a:lnTo>
                    <a:lnTo>
                      <a:pt x="461" y="604"/>
                    </a:lnTo>
                    <a:lnTo>
                      <a:pt x="464" y="600"/>
                    </a:lnTo>
                    <a:lnTo>
                      <a:pt x="467" y="595"/>
                    </a:lnTo>
                    <a:lnTo>
                      <a:pt x="471" y="592"/>
                    </a:lnTo>
                    <a:lnTo>
                      <a:pt x="473" y="588"/>
                    </a:lnTo>
                    <a:lnTo>
                      <a:pt x="477" y="583"/>
                    </a:lnTo>
                    <a:lnTo>
                      <a:pt x="479" y="580"/>
                    </a:lnTo>
                    <a:lnTo>
                      <a:pt x="483" y="576"/>
                    </a:lnTo>
                    <a:lnTo>
                      <a:pt x="487" y="571"/>
                    </a:lnTo>
                    <a:lnTo>
                      <a:pt x="489" y="568"/>
                    </a:lnTo>
                    <a:lnTo>
                      <a:pt x="493" y="563"/>
                    </a:lnTo>
                    <a:lnTo>
                      <a:pt x="495" y="559"/>
                    </a:lnTo>
                    <a:lnTo>
                      <a:pt x="499" y="555"/>
                    </a:lnTo>
                    <a:lnTo>
                      <a:pt x="502" y="551"/>
                    </a:lnTo>
                    <a:lnTo>
                      <a:pt x="504" y="546"/>
                    </a:lnTo>
                    <a:lnTo>
                      <a:pt x="508" y="543"/>
                    </a:lnTo>
                    <a:lnTo>
                      <a:pt x="510" y="538"/>
                    </a:lnTo>
                    <a:lnTo>
                      <a:pt x="514" y="534"/>
                    </a:lnTo>
                    <a:lnTo>
                      <a:pt x="518" y="530"/>
                    </a:lnTo>
                    <a:lnTo>
                      <a:pt x="520" y="526"/>
                    </a:lnTo>
                    <a:lnTo>
                      <a:pt x="524" y="521"/>
                    </a:lnTo>
                    <a:lnTo>
                      <a:pt x="526" y="518"/>
                    </a:lnTo>
                    <a:lnTo>
                      <a:pt x="530" y="514"/>
                    </a:lnTo>
                    <a:lnTo>
                      <a:pt x="533" y="509"/>
                    </a:lnTo>
                    <a:lnTo>
                      <a:pt x="536" y="506"/>
                    </a:lnTo>
                    <a:lnTo>
                      <a:pt x="539" y="502"/>
                    </a:lnTo>
                    <a:lnTo>
                      <a:pt x="543" y="497"/>
                    </a:lnTo>
                    <a:lnTo>
                      <a:pt x="545" y="494"/>
                    </a:lnTo>
                    <a:lnTo>
                      <a:pt x="549" y="489"/>
                    </a:lnTo>
                    <a:lnTo>
                      <a:pt x="552" y="485"/>
                    </a:lnTo>
                    <a:lnTo>
                      <a:pt x="555" y="482"/>
                    </a:lnTo>
                    <a:lnTo>
                      <a:pt x="558" y="477"/>
                    </a:lnTo>
                    <a:lnTo>
                      <a:pt x="562" y="473"/>
                    </a:lnTo>
                    <a:lnTo>
                      <a:pt x="564" y="470"/>
                    </a:lnTo>
                    <a:lnTo>
                      <a:pt x="568" y="465"/>
                    </a:lnTo>
                    <a:lnTo>
                      <a:pt x="571" y="461"/>
                    </a:lnTo>
                    <a:lnTo>
                      <a:pt x="574" y="458"/>
                    </a:lnTo>
                    <a:lnTo>
                      <a:pt x="577" y="453"/>
                    </a:lnTo>
                    <a:lnTo>
                      <a:pt x="581" y="449"/>
                    </a:lnTo>
                    <a:lnTo>
                      <a:pt x="585" y="446"/>
                    </a:lnTo>
                    <a:lnTo>
                      <a:pt x="587" y="442"/>
                    </a:lnTo>
                    <a:lnTo>
                      <a:pt x="588" y="440"/>
                    </a:lnTo>
                    <a:lnTo>
                      <a:pt x="591" y="436"/>
                    </a:lnTo>
                    <a:lnTo>
                      <a:pt x="593" y="434"/>
                    </a:lnTo>
                    <a:lnTo>
                      <a:pt x="595" y="431"/>
                    </a:lnTo>
                    <a:lnTo>
                      <a:pt x="598" y="428"/>
                    </a:lnTo>
                    <a:lnTo>
                      <a:pt x="600" y="425"/>
                    </a:lnTo>
                    <a:lnTo>
                      <a:pt x="602" y="422"/>
                    </a:lnTo>
                    <a:lnTo>
                      <a:pt x="605" y="419"/>
                    </a:lnTo>
                    <a:lnTo>
                      <a:pt x="607" y="417"/>
                    </a:lnTo>
                    <a:lnTo>
                      <a:pt x="610" y="413"/>
                    </a:lnTo>
                    <a:lnTo>
                      <a:pt x="612" y="411"/>
                    </a:lnTo>
                    <a:lnTo>
                      <a:pt x="614" y="407"/>
                    </a:lnTo>
                    <a:lnTo>
                      <a:pt x="617" y="405"/>
                    </a:lnTo>
                    <a:lnTo>
                      <a:pt x="619" y="403"/>
                    </a:lnTo>
                    <a:lnTo>
                      <a:pt x="622" y="399"/>
                    </a:lnTo>
                    <a:lnTo>
                      <a:pt x="624" y="397"/>
                    </a:lnTo>
                    <a:lnTo>
                      <a:pt x="626" y="394"/>
                    </a:lnTo>
                    <a:lnTo>
                      <a:pt x="629" y="392"/>
                    </a:lnTo>
                    <a:lnTo>
                      <a:pt x="630" y="389"/>
                    </a:lnTo>
                    <a:lnTo>
                      <a:pt x="632" y="386"/>
                    </a:lnTo>
                    <a:lnTo>
                      <a:pt x="634" y="383"/>
                    </a:lnTo>
                    <a:lnTo>
                      <a:pt x="636" y="381"/>
                    </a:lnTo>
                    <a:lnTo>
                      <a:pt x="637" y="377"/>
                    </a:lnTo>
                    <a:lnTo>
                      <a:pt x="640" y="375"/>
                    </a:lnTo>
                    <a:lnTo>
                      <a:pt x="641" y="373"/>
                    </a:lnTo>
                    <a:lnTo>
                      <a:pt x="643" y="369"/>
                    </a:lnTo>
                    <a:lnTo>
                      <a:pt x="644" y="367"/>
                    </a:lnTo>
                    <a:lnTo>
                      <a:pt x="646" y="364"/>
                    </a:lnTo>
                    <a:lnTo>
                      <a:pt x="648" y="362"/>
                    </a:lnTo>
                    <a:lnTo>
                      <a:pt x="649" y="360"/>
                    </a:lnTo>
                    <a:lnTo>
                      <a:pt x="652" y="357"/>
                    </a:lnTo>
                    <a:lnTo>
                      <a:pt x="653" y="355"/>
                    </a:lnTo>
                    <a:lnTo>
                      <a:pt x="654" y="352"/>
                    </a:lnTo>
                    <a:lnTo>
                      <a:pt x="655" y="350"/>
                    </a:lnTo>
                    <a:lnTo>
                      <a:pt x="655" y="348"/>
                    </a:lnTo>
                    <a:lnTo>
                      <a:pt x="656" y="345"/>
                    </a:lnTo>
                    <a:lnTo>
                      <a:pt x="657" y="343"/>
                    </a:lnTo>
                    <a:lnTo>
                      <a:pt x="659" y="340"/>
                    </a:lnTo>
                    <a:lnTo>
                      <a:pt x="660" y="339"/>
                    </a:lnTo>
                    <a:lnTo>
                      <a:pt x="661" y="337"/>
                    </a:lnTo>
                    <a:lnTo>
                      <a:pt x="662" y="334"/>
                    </a:lnTo>
                    <a:lnTo>
                      <a:pt x="662" y="332"/>
                    </a:lnTo>
                    <a:lnTo>
                      <a:pt x="663" y="330"/>
                    </a:lnTo>
                    <a:lnTo>
                      <a:pt x="665" y="327"/>
                    </a:lnTo>
                    <a:lnTo>
                      <a:pt x="666" y="325"/>
                    </a:lnTo>
                    <a:lnTo>
                      <a:pt x="667" y="322"/>
                    </a:lnTo>
                    <a:lnTo>
                      <a:pt x="668" y="320"/>
                    </a:lnTo>
                    <a:lnTo>
                      <a:pt x="669" y="318"/>
                    </a:lnTo>
                    <a:lnTo>
                      <a:pt x="669" y="315"/>
                    </a:lnTo>
                    <a:lnTo>
                      <a:pt x="671" y="313"/>
                    </a:lnTo>
                    <a:lnTo>
                      <a:pt x="672" y="309"/>
                    </a:lnTo>
                    <a:lnTo>
                      <a:pt x="673" y="307"/>
                    </a:lnTo>
                    <a:lnTo>
                      <a:pt x="673" y="304"/>
                    </a:lnTo>
                    <a:lnTo>
                      <a:pt x="674" y="302"/>
                    </a:lnTo>
                    <a:lnTo>
                      <a:pt x="675" y="300"/>
                    </a:lnTo>
                    <a:lnTo>
                      <a:pt x="675" y="297"/>
                    </a:lnTo>
                    <a:lnTo>
                      <a:pt x="677" y="295"/>
                    </a:lnTo>
                    <a:lnTo>
                      <a:pt x="678" y="292"/>
                    </a:lnTo>
                    <a:lnTo>
                      <a:pt x="678" y="289"/>
                    </a:lnTo>
                    <a:lnTo>
                      <a:pt x="679" y="286"/>
                    </a:lnTo>
                    <a:lnTo>
                      <a:pt x="679" y="284"/>
                    </a:lnTo>
                    <a:lnTo>
                      <a:pt x="680" y="282"/>
                    </a:lnTo>
                    <a:lnTo>
                      <a:pt x="680" y="278"/>
                    </a:lnTo>
                    <a:lnTo>
                      <a:pt x="681" y="276"/>
                    </a:lnTo>
                    <a:lnTo>
                      <a:pt x="683" y="272"/>
                    </a:lnTo>
                    <a:lnTo>
                      <a:pt x="683" y="269"/>
                    </a:lnTo>
                    <a:lnTo>
                      <a:pt x="684" y="265"/>
                    </a:lnTo>
                    <a:lnTo>
                      <a:pt x="685" y="261"/>
                    </a:lnTo>
                    <a:lnTo>
                      <a:pt x="685" y="258"/>
                    </a:lnTo>
                    <a:lnTo>
                      <a:pt x="685" y="254"/>
                    </a:lnTo>
                    <a:lnTo>
                      <a:pt x="686" y="252"/>
                    </a:lnTo>
                    <a:lnTo>
                      <a:pt x="686" y="248"/>
                    </a:lnTo>
                    <a:lnTo>
                      <a:pt x="687" y="245"/>
                    </a:lnTo>
                    <a:lnTo>
                      <a:pt x="687" y="241"/>
                    </a:lnTo>
                    <a:lnTo>
                      <a:pt x="687" y="237"/>
                    </a:lnTo>
                    <a:lnTo>
                      <a:pt x="687" y="234"/>
                    </a:lnTo>
                    <a:lnTo>
                      <a:pt x="687" y="231"/>
                    </a:lnTo>
                    <a:lnTo>
                      <a:pt x="687" y="228"/>
                    </a:lnTo>
                    <a:lnTo>
                      <a:pt x="687" y="224"/>
                    </a:lnTo>
                    <a:lnTo>
                      <a:pt x="687" y="221"/>
                    </a:lnTo>
                    <a:lnTo>
                      <a:pt x="687" y="217"/>
                    </a:lnTo>
                    <a:lnTo>
                      <a:pt x="687" y="213"/>
                    </a:lnTo>
                    <a:lnTo>
                      <a:pt x="687" y="211"/>
                    </a:lnTo>
                    <a:lnTo>
                      <a:pt x="687" y="207"/>
                    </a:lnTo>
                    <a:lnTo>
                      <a:pt x="687" y="204"/>
                    </a:lnTo>
                    <a:lnTo>
                      <a:pt x="687" y="200"/>
                    </a:lnTo>
                    <a:lnTo>
                      <a:pt x="686" y="197"/>
                    </a:lnTo>
                    <a:lnTo>
                      <a:pt x="686" y="194"/>
                    </a:lnTo>
                    <a:lnTo>
                      <a:pt x="686" y="191"/>
                    </a:lnTo>
                    <a:lnTo>
                      <a:pt x="685" y="187"/>
                    </a:lnTo>
                    <a:lnTo>
                      <a:pt x="685" y="184"/>
                    </a:lnTo>
                    <a:lnTo>
                      <a:pt x="685" y="180"/>
                    </a:lnTo>
                    <a:lnTo>
                      <a:pt x="684" y="176"/>
                    </a:lnTo>
                    <a:lnTo>
                      <a:pt x="684" y="174"/>
                    </a:lnTo>
                    <a:lnTo>
                      <a:pt x="684" y="170"/>
                    </a:lnTo>
                    <a:lnTo>
                      <a:pt x="683" y="167"/>
                    </a:lnTo>
                    <a:lnTo>
                      <a:pt x="683" y="164"/>
                    </a:lnTo>
                    <a:lnTo>
                      <a:pt x="681" y="161"/>
                    </a:lnTo>
                    <a:lnTo>
                      <a:pt x="681" y="158"/>
                    </a:lnTo>
                    <a:lnTo>
                      <a:pt x="680" y="156"/>
                    </a:lnTo>
                    <a:lnTo>
                      <a:pt x="679" y="152"/>
                    </a:lnTo>
                    <a:lnTo>
                      <a:pt x="679" y="150"/>
                    </a:lnTo>
                    <a:lnTo>
                      <a:pt x="678" y="148"/>
                    </a:lnTo>
                    <a:lnTo>
                      <a:pt x="677" y="144"/>
                    </a:lnTo>
                    <a:lnTo>
                      <a:pt x="677" y="142"/>
                    </a:lnTo>
                    <a:lnTo>
                      <a:pt x="675" y="139"/>
                    </a:lnTo>
                    <a:lnTo>
                      <a:pt x="674" y="136"/>
                    </a:lnTo>
                    <a:lnTo>
                      <a:pt x="673" y="133"/>
                    </a:lnTo>
                    <a:lnTo>
                      <a:pt x="673" y="131"/>
                    </a:lnTo>
                    <a:lnTo>
                      <a:pt x="672" y="128"/>
                    </a:lnTo>
                    <a:lnTo>
                      <a:pt x="671" y="125"/>
                    </a:lnTo>
                    <a:lnTo>
                      <a:pt x="669" y="122"/>
                    </a:lnTo>
                    <a:lnTo>
                      <a:pt x="668" y="120"/>
                    </a:lnTo>
                    <a:lnTo>
                      <a:pt x="667" y="118"/>
                    </a:lnTo>
                    <a:lnTo>
                      <a:pt x="666" y="115"/>
                    </a:lnTo>
                    <a:lnTo>
                      <a:pt x="665" y="113"/>
                    </a:lnTo>
                    <a:lnTo>
                      <a:pt x="663" y="110"/>
                    </a:lnTo>
                    <a:lnTo>
                      <a:pt x="662" y="108"/>
                    </a:lnTo>
                    <a:lnTo>
                      <a:pt x="661" y="106"/>
                    </a:lnTo>
                    <a:lnTo>
                      <a:pt x="660" y="103"/>
                    </a:lnTo>
                    <a:lnTo>
                      <a:pt x="659" y="101"/>
                    </a:lnTo>
                    <a:lnTo>
                      <a:pt x="656" y="99"/>
                    </a:lnTo>
                    <a:lnTo>
                      <a:pt x="655" y="96"/>
                    </a:lnTo>
                    <a:lnTo>
                      <a:pt x="654" y="95"/>
                    </a:lnTo>
                    <a:lnTo>
                      <a:pt x="653" y="93"/>
                    </a:lnTo>
                    <a:lnTo>
                      <a:pt x="652" y="90"/>
                    </a:lnTo>
                    <a:lnTo>
                      <a:pt x="650" y="88"/>
                    </a:lnTo>
                    <a:lnTo>
                      <a:pt x="648" y="85"/>
                    </a:lnTo>
                    <a:lnTo>
                      <a:pt x="646" y="82"/>
                    </a:lnTo>
                    <a:lnTo>
                      <a:pt x="643" y="78"/>
                    </a:lnTo>
                    <a:lnTo>
                      <a:pt x="641" y="76"/>
                    </a:lnTo>
                    <a:lnTo>
                      <a:pt x="638" y="72"/>
                    </a:lnTo>
                    <a:lnTo>
                      <a:pt x="636" y="69"/>
                    </a:lnTo>
                    <a:lnTo>
                      <a:pt x="634" y="66"/>
                    </a:lnTo>
                    <a:lnTo>
                      <a:pt x="631" y="63"/>
                    </a:lnTo>
                    <a:lnTo>
                      <a:pt x="629" y="60"/>
                    </a:lnTo>
                    <a:lnTo>
                      <a:pt x="625" y="57"/>
                    </a:lnTo>
                    <a:lnTo>
                      <a:pt x="623" y="54"/>
                    </a:lnTo>
                    <a:lnTo>
                      <a:pt x="620" y="51"/>
                    </a:lnTo>
                    <a:lnTo>
                      <a:pt x="617" y="48"/>
                    </a:lnTo>
                    <a:lnTo>
                      <a:pt x="614" y="45"/>
                    </a:lnTo>
                    <a:lnTo>
                      <a:pt x="611" y="42"/>
                    </a:lnTo>
                    <a:lnTo>
                      <a:pt x="608" y="39"/>
                    </a:lnTo>
                    <a:lnTo>
                      <a:pt x="607" y="39"/>
                    </a:lnTo>
                    <a:lnTo>
                      <a:pt x="606" y="39"/>
                    </a:lnTo>
                    <a:lnTo>
                      <a:pt x="605" y="37"/>
                    </a:lnTo>
                    <a:lnTo>
                      <a:pt x="604" y="35"/>
                    </a:lnTo>
                    <a:lnTo>
                      <a:pt x="602" y="34"/>
                    </a:lnTo>
                    <a:lnTo>
                      <a:pt x="600" y="33"/>
                    </a:lnTo>
                    <a:lnTo>
                      <a:pt x="599" y="33"/>
                    </a:lnTo>
                    <a:lnTo>
                      <a:pt x="598" y="31"/>
                    </a:lnTo>
                    <a:lnTo>
                      <a:pt x="595" y="30"/>
                    </a:lnTo>
                    <a:lnTo>
                      <a:pt x="594" y="29"/>
                    </a:lnTo>
                    <a:lnTo>
                      <a:pt x="593" y="28"/>
                    </a:lnTo>
                    <a:lnTo>
                      <a:pt x="591" y="27"/>
                    </a:lnTo>
                    <a:lnTo>
                      <a:pt x="589" y="25"/>
                    </a:lnTo>
                    <a:lnTo>
                      <a:pt x="588" y="24"/>
                    </a:lnTo>
                    <a:lnTo>
                      <a:pt x="586" y="23"/>
                    </a:lnTo>
                    <a:lnTo>
                      <a:pt x="585" y="23"/>
                    </a:lnTo>
                    <a:lnTo>
                      <a:pt x="582" y="22"/>
                    </a:lnTo>
                    <a:lnTo>
                      <a:pt x="581" y="21"/>
                    </a:lnTo>
                    <a:lnTo>
                      <a:pt x="577" y="18"/>
                    </a:lnTo>
                    <a:lnTo>
                      <a:pt x="574" y="17"/>
                    </a:lnTo>
                    <a:lnTo>
                      <a:pt x="570" y="16"/>
                    </a:lnTo>
                    <a:lnTo>
                      <a:pt x="568" y="15"/>
                    </a:lnTo>
                    <a:lnTo>
                      <a:pt x="564" y="14"/>
                    </a:lnTo>
                    <a:lnTo>
                      <a:pt x="561" y="11"/>
                    </a:lnTo>
                    <a:lnTo>
                      <a:pt x="557" y="10"/>
                    </a:lnTo>
                    <a:lnTo>
                      <a:pt x="553" y="9"/>
                    </a:lnTo>
                    <a:lnTo>
                      <a:pt x="550" y="8"/>
                    </a:lnTo>
                    <a:lnTo>
                      <a:pt x="546" y="6"/>
                    </a:lnTo>
                    <a:lnTo>
                      <a:pt x="543" y="6"/>
                    </a:lnTo>
                    <a:lnTo>
                      <a:pt x="539" y="5"/>
                    </a:lnTo>
                    <a:lnTo>
                      <a:pt x="536" y="4"/>
                    </a:lnTo>
                    <a:lnTo>
                      <a:pt x="531" y="3"/>
                    </a:lnTo>
                    <a:lnTo>
                      <a:pt x="527" y="3"/>
                    </a:lnTo>
                    <a:lnTo>
                      <a:pt x="524" y="2"/>
                    </a:lnTo>
                    <a:lnTo>
                      <a:pt x="522" y="2"/>
                    </a:lnTo>
                    <a:lnTo>
                      <a:pt x="521" y="2"/>
                    </a:lnTo>
                    <a:lnTo>
                      <a:pt x="520" y="0"/>
                    </a:lnTo>
                    <a:lnTo>
                      <a:pt x="518" y="0"/>
                    </a:lnTo>
                    <a:lnTo>
                      <a:pt x="516" y="0"/>
                    </a:lnTo>
                    <a:lnTo>
                      <a:pt x="515" y="0"/>
                    </a:lnTo>
                    <a:lnTo>
                      <a:pt x="514" y="0"/>
                    </a:lnTo>
                    <a:lnTo>
                      <a:pt x="512" y="0"/>
                    </a:lnTo>
                    <a:lnTo>
                      <a:pt x="510" y="0"/>
                    </a:lnTo>
                    <a:lnTo>
                      <a:pt x="509" y="0"/>
                    </a:lnTo>
                    <a:lnTo>
                      <a:pt x="508" y="0"/>
                    </a:lnTo>
                    <a:lnTo>
                      <a:pt x="507" y="0"/>
                    </a:lnTo>
                    <a:lnTo>
                      <a:pt x="506" y="0"/>
                    </a:lnTo>
                    <a:lnTo>
                      <a:pt x="503" y="0"/>
                    </a:lnTo>
                    <a:lnTo>
                      <a:pt x="502" y="0"/>
                    </a:lnTo>
                    <a:lnTo>
                      <a:pt x="501" y="0"/>
                    </a:lnTo>
                    <a:lnTo>
                      <a:pt x="497" y="0"/>
                    </a:lnTo>
                    <a:lnTo>
                      <a:pt x="494" y="0"/>
                    </a:lnTo>
                    <a:lnTo>
                      <a:pt x="490" y="0"/>
                    </a:lnTo>
                    <a:lnTo>
                      <a:pt x="487" y="0"/>
                    </a:lnTo>
                    <a:lnTo>
                      <a:pt x="483" y="0"/>
                    </a:lnTo>
                    <a:lnTo>
                      <a:pt x="479" y="0"/>
                    </a:lnTo>
                    <a:lnTo>
                      <a:pt x="477" y="0"/>
                    </a:lnTo>
                    <a:lnTo>
                      <a:pt x="473" y="2"/>
                    </a:lnTo>
                    <a:lnTo>
                      <a:pt x="470" y="2"/>
                    </a:lnTo>
                    <a:lnTo>
                      <a:pt x="466" y="3"/>
                    </a:lnTo>
                    <a:lnTo>
                      <a:pt x="463" y="3"/>
                    </a:lnTo>
                    <a:lnTo>
                      <a:pt x="459" y="3"/>
                    </a:lnTo>
                    <a:lnTo>
                      <a:pt x="455" y="4"/>
                    </a:lnTo>
                    <a:lnTo>
                      <a:pt x="452" y="4"/>
                    </a:lnTo>
                    <a:lnTo>
                      <a:pt x="448" y="5"/>
                    </a:lnTo>
                    <a:lnTo>
                      <a:pt x="446" y="6"/>
                    </a:lnTo>
                    <a:lnTo>
                      <a:pt x="444" y="6"/>
                    </a:lnTo>
                    <a:lnTo>
                      <a:pt x="442" y="8"/>
                    </a:lnTo>
                    <a:lnTo>
                      <a:pt x="441" y="8"/>
                    </a:lnTo>
                    <a:lnTo>
                      <a:pt x="440" y="9"/>
                    </a:lnTo>
                    <a:lnTo>
                      <a:pt x="438" y="9"/>
                    </a:lnTo>
                    <a:lnTo>
                      <a:pt x="436" y="9"/>
                    </a:lnTo>
                    <a:lnTo>
                      <a:pt x="435" y="10"/>
                    </a:lnTo>
                    <a:lnTo>
                      <a:pt x="434" y="10"/>
                    </a:lnTo>
                    <a:lnTo>
                      <a:pt x="433" y="10"/>
                    </a:lnTo>
                    <a:lnTo>
                      <a:pt x="432" y="11"/>
                    </a:lnTo>
                    <a:lnTo>
                      <a:pt x="429" y="11"/>
                    </a:lnTo>
                    <a:lnTo>
                      <a:pt x="428" y="11"/>
                    </a:lnTo>
                    <a:lnTo>
                      <a:pt x="427" y="12"/>
                    </a:lnTo>
                    <a:lnTo>
                      <a:pt x="426" y="12"/>
                    </a:lnTo>
                    <a:lnTo>
                      <a:pt x="424" y="12"/>
                    </a:lnTo>
                    <a:lnTo>
                      <a:pt x="422" y="12"/>
                    </a:lnTo>
                    <a:lnTo>
                      <a:pt x="422" y="14"/>
                    </a:lnTo>
                    <a:lnTo>
                      <a:pt x="421" y="15"/>
                    </a:lnTo>
                    <a:lnTo>
                      <a:pt x="420" y="16"/>
                    </a:lnTo>
                    <a:lnTo>
                      <a:pt x="418" y="16"/>
                    </a:lnTo>
                    <a:lnTo>
                      <a:pt x="417" y="15"/>
                    </a:lnTo>
                    <a:lnTo>
                      <a:pt x="415" y="16"/>
                    </a:lnTo>
                    <a:lnTo>
                      <a:pt x="414" y="17"/>
                    </a:lnTo>
                    <a:lnTo>
                      <a:pt x="411" y="18"/>
                    </a:lnTo>
                    <a:lnTo>
                      <a:pt x="410" y="18"/>
                    </a:lnTo>
                    <a:lnTo>
                      <a:pt x="408" y="19"/>
                    </a:lnTo>
                    <a:lnTo>
                      <a:pt x="405" y="21"/>
                    </a:lnTo>
                    <a:lnTo>
                      <a:pt x="404" y="22"/>
                    </a:lnTo>
                    <a:lnTo>
                      <a:pt x="402" y="22"/>
                    </a:lnTo>
                    <a:lnTo>
                      <a:pt x="400" y="23"/>
                    </a:lnTo>
                    <a:lnTo>
                      <a:pt x="398" y="24"/>
                    </a:lnTo>
                    <a:lnTo>
                      <a:pt x="397" y="25"/>
                    </a:lnTo>
                    <a:lnTo>
                      <a:pt x="395" y="25"/>
                    </a:lnTo>
                    <a:lnTo>
                      <a:pt x="392" y="27"/>
                    </a:lnTo>
                    <a:lnTo>
                      <a:pt x="391" y="28"/>
                    </a:lnTo>
                    <a:lnTo>
                      <a:pt x="390" y="29"/>
                    </a:lnTo>
                    <a:lnTo>
                      <a:pt x="387" y="30"/>
                    </a:lnTo>
                    <a:lnTo>
                      <a:pt x="385" y="31"/>
                    </a:lnTo>
                    <a:lnTo>
                      <a:pt x="383" y="34"/>
                    </a:lnTo>
                    <a:lnTo>
                      <a:pt x="380" y="36"/>
                    </a:lnTo>
                    <a:lnTo>
                      <a:pt x="378" y="39"/>
                    </a:lnTo>
                    <a:lnTo>
                      <a:pt x="375" y="40"/>
                    </a:lnTo>
                    <a:lnTo>
                      <a:pt x="373" y="42"/>
                    </a:lnTo>
                    <a:lnTo>
                      <a:pt x="371" y="45"/>
                    </a:lnTo>
                    <a:lnTo>
                      <a:pt x="368" y="47"/>
                    </a:lnTo>
                    <a:lnTo>
                      <a:pt x="366" y="49"/>
                    </a:lnTo>
                    <a:lnTo>
                      <a:pt x="365" y="52"/>
                    </a:lnTo>
                    <a:lnTo>
                      <a:pt x="362" y="54"/>
                    </a:lnTo>
                    <a:lnTo>
                      <a:pt x="361" y="57"/>
                    </a:lnTo>
                    <a:lnTo>
                      <a:pt x="359" y="60"/>
                    </a:lnTo>
                    <a:lnTo>
                      <a:pt x="357" y="63"/>
                    </a:lnTo>
                    <a:lnTo>
                      <a:pt x="356" y="65"/>
                    </a:lnTo>
                    <a:lnTo>
                      <a:pt x="355" y="69"/>
                    </a:lnTo>
                    <a:lnTo>
                      <a:pt x="355" y="70"/>
                    </a:lnTo>
                    <a:lnTo>
                      <a:pt x="350" y="79"/>
                    </a:lnTo>
                    <a:lnTo>
                      <a:pt x="350" y="81"/>
                    </a:lnTo>
                    <a:lnTo>
                      <a:pt x="350" y="82"/>
                    </a:lnTo>
                    <a:lnTo>
                      <a:pt x="350" y="83"/>
                    </a:lnTo>
                    <a:lnTo>
                      <a:pt x="349" y="84"/>
                    </a:lnTo>
                    <a:lnTo>
                      <a:pt x="348" y="84"/>
                    </a:lnTo>
                    <a:lnTo>
                      <a:pt x="347" y="84"/>
                    </a:lnTo>
                    <a:lnTo>
                      <a:pt x="346" y="83"/>
                    </a:lnTo>
                    <a:lnTo>
                      <a:pt x="346" y="82"/>
                    </a:lnTo>
                    <a:lnTo>
                      <a:pt x="344" y="78"/>
                    </a:lnTo>
                    <a:lnTo>
                      <a:pt x="342" y="76"/>
                    </a:lnTo>
                    <a:lnTo>
                      <a:pt x="340" y="73"/>
                    </a:lnTo>
                    <a:lnTo>
                      <a:pt x="338" y="72"/>
                    </a:lnTo>
                    <a:lnTo>
                      <a:pt x="336" y="70"/>
                    </a:lnTo>
                    <a:lnTo>
                      <a:pt x="334" y="67"/>
                    </a:lnTo>
                    <a:lnTo>
                      <a:pt x="331" y="65"/>
                    </a:lnTo>
                    <a:lnTo>
                      <a:pt x="329" y="63"/>
                    </a:lnTo>
                    <a:lnTo>
                      <a:pt x="326" y="61"/>
                    </a:lnTo>
                    <a:lnTo>
                      <a:pt x="325" y="59"/>
                    </a:lnTo>
                    <a:lnTo>
                      <a:pt x="323" y="58"/>
                    </a:lnTo>
                    <a:lnTo>
                      <a:pt x="320" y="55"/>
                    </a:lnTo>
                    <a:lnTo>
                      <a:pt x="318" y="53"/>
                    </a:lnTo>
                    <a:lnTo>
                      <a:pt x="316" y="52"/>
                    </a:lnTo>
                    <a:lnTo>
                      <a:pt x="313" y="49"/>
                    </a:lnTo>
                    <a:lnTo>
                      <a:pt x="311" y="48"/>
                    </a:lnTo>
                    <a:lnTo>
                      <a:pt x="308" y="47"/>
                    </a:lnTo>
                    <a:lnTo>
                      <a:pt x="306" y="45"/>
                    </a:lnTo>
                    <a:lnTo>
                      <a:pt x="304" y="43"/>
                    </a:lnTo>
                    <a:lnTo>
                      <a:pt x="300" y="42"/>
                    </a:lnTo>
                    <a:lnTo>
                      <a:pt x="298" y="40"/>
                    </a:lnTo>
                    <a:lnTo>
                      <a:pt x="295" y="39"/>
                    </a:lnTo>
                    <a:lnTo>
                      <a:pt x="293" y="37"/>
                    </a:lnTo>
                    <a:lnTo>
                      <a:pt x="289" y="36"/>
                    </a:lnTo>
                    <a:lnTo>
                      <a:pt x="287" y="35"/>
                    </a:lnTo>
                    <a:lnTo>
                      <a:pt x="285" y="34"/>
                    </a:lnTo>
                    <a:lnTo>
                      <a:pt x="281" y="33"/>
                    </a:lnTo>
                    <a:lnTo>
                      <a:pt x="279" y="31"/>
                    </a:lnTo>
                    <a:lnTo>
                      <a:pt x="275" y="31"/>
                    </a:lnTo>
                    <a:lnTo>
                      <a:pt x="273" y="30"/>
                    </a:lnTo>
                    <a:lnTo>
                      <a:pt x="269" y="29"/>
                    </a:lnTo>
                    <a:lnTo>
                      <a:pt x="265" y="29"/>
                    </a:lnTo>
                    <a:lnTo>
                      <a:pt x="264" y="28"/>
                    </a:lnTo>
                    <a:lnTo>
                      <a:pt x="263" y="28"/>
                    </a:lnTo>
                    <a:lnTo>
                      <a:pt x="261" y="27"/>
                    </a:lnTo>
                    <a:lnTo>
                      <a:pt x="259" y="27"/>
                    </a:lnTo>
                    <a:lnTo>
                      <a:pt x="258" y="27"/>
                    </a:lnTo>
                    <a:lnTo>
                      <a:pt x="257" y="25"/>
                    </a:lnTo>
                    <a:lnTo>
                      <a:pt x="256" y="25"/>
                    </a:lnTo>
                    <a:lnTo>
                      <a:pt x="255" y="24"/>
                    </a:lnTo>
                    <a:lnTo>
                      <a:pt x="251" y="24"/>
                    </a:lnTo>
                    <a:lnTo>
                      <a:pt x="249" y="23"/>
                    </a:lnTo>
                    <a:lnTo>
                      <a:pt x="245" y="23"/>
                    </a:lnTo>
                    <a:lnTo>
                      <a:pt x="243" y="23"/>
                    </a:lnTo>
                    <a:lnTo>
                      <a:pt x="239" y="22"/>
                    </a:lnTo>
                    <a:lnTo>
                      <a:pt x="237" y="22"/>
                    </a:lnTo>
                    <a:lnTo>
                      <a:pt x="233" y="22"/>
                    </a:lnTo>
                    <a:lnTo>
                      <a:pt x="231" y="21"/>
                    </a:lnTo>
                    <a:lnTo>
                      <a:pt x="227" y="21"/>
                    </a:lnTo>
                    <a:lnTo>
                      <a:pt x="225" y="21"/>
                    </a:lnTo>
                    <a:lnTo>
                      <a:pt x="222" y="21"/>
                    </a:lnTo>
                    <a:lnTo>
                      <a:pt x="219" y="21"/>
                    </a:lnTo>
                    <a:lnTo>
                      <a:pt x="216" y="19"/>
                    </a:lnTo>
                    <a:lnTo>
                      <a:pt x="213" y="19"/>
                    </a:lnTo>
                    <a:lnTo>
                      <a:pt x="210" y="19"/>
                    </a:lnTo>
                    <a:lnTo>
                      <a:pt x="207" y="19"/>
                    </a:lnTo>
                    <a:lnTo>
                      <a:pt x="203" y="19"/>
                    </a:lnTo>
                    <a:lnTo>
                      <a:pt x="200" y="19"/>
                    </a:lnTo>
                    <a:lnTo>
                      <a:pt x="196" y="19"/>
                    </a:lnTo>
                    <a:lnTo>
                      <a:pt x="193" y="21"/>
                    </a:lnTo>
                    <a:lnTo>
                      <a:pt x="189" y="21"/>
                    </a:lnTo>
                    <a:lnTo>
                      <a:pt x="185" y="21"/>
                    </a:lnTo>
                    <a:lnTo>
                      <a:pt x="182" y="21"/>
                    </a:lnTo>
                    <a:lnTo>
                      <a:pt x="178" y="21"/>
                    </a:lnTo>
                    <a:lnTo>
                      <a:pt x="175" y="21"/>
                    </a:lnTo>
                    <a:lnTo>
                      <a:pt x="170" y="22"/>
                    </a:lnTo>
                    <a:lnTo>
                      <a:pt x="167" y="22"/>
                    </a:lnTo>
                    <a:lnTo>
                      <a:pt x="163" y="23"/>
                    </a:lnTo>
                    <a:lnTo>
                      <a:pt x="159" y="23"/>
                    </a:lnTo>
                    <a:lnTo>
                      <a:pt x="155" y="23"/>
                    </a:lnTo>
                    <a:lnTo>
                      <a:pt x="152" y="24"/>
                    </a:lnTo>
                    <a:lnTo>
                      <a:pt x="148" y="25"/>
                    </a:lnTo>
                    <a:lnTo>
                      <a:pt x="147" y="25"/>
                    </a:lnTo>
                    <a:lnTo>
                      <a:pt x="146" y="27"/>
                    </a:lnTo>
                    <a:lnTo>
                      <a:pt x="143" y="27"/>
                    </a:lnTo>
                    <a:lnTo>
                      <a:pt x="142" y="27"/>
                    </a:lnTo>
                    <a:lnTo>
                      <a:pt x="140" y="28"/>
                    </a:lnTo>
                    <a:lnTo>
                      <a:pt x="139" y="28"/>
                    </a:lnTo>
                    <a:lnTo>
                      <a:pt x="138" y="29"/>
                    </a:lnTo>
                    <a:lnTo>
                      <a:pt x="135" y="29"/>
                    </a:lnTo>
                    <a:lnTo>
                      <a:pt x="134" y="29"/>
                    </a:lnTo>
                    <a:lnTo>
                      <a:pt x="132" y="30"/>
                    </a:lnTo>
                    <a:lnTo>
                      <a:pt x="130" y="30"/>
                    </a:lnTo>
                    <a:lnTo>
                      <a:pt x="129" y="31"/>
                    </a:lnTo>
                    <a:lnTo>
                      <a:pt x="127" y="31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2" y="33"/>
                    </a:lnTo>
                    <a:lnTo>
                      <a:pt x="121" y="34"/>
                    </a:lnTo>
                    <a:lnTo>
                      <a:pt x="120" y="35"/>
                    </a:lnTo>
                    <a:lnTo>
                      <a:pt x="120" y="36"/>
                    </a:lnTo>
                    <a:lnTo>
                      <a:pt x="100" y="45"/>
                    </a:lnTo>
                    <a:lnTo>
                      <a:pt x="100" y="43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7" y="47"/>
                    </a:lnTo>
                    <a:lnTo>
                      <a:pt x="92" y="48"/>
                    </a:lnTo>
                    <a:lnTo>
                      <a:pt x="87" y="51"/>
                    </a:lnTo>
                    <a:lnTo>
                      <a:pt x="84" y="54"/>
                    </a:lnTo>
                    <a:lnTo>
                      <a:pt x="79" y="57"/>
                    </a:lnTo>
                    <a:lnTo>
                      <a:pt x="75" y="59"/>
                    </a:lnTo>
                    <a:lnTo>
                      <a:pt x="71" y="63"/>
                    </a:lnTo>
                    <a:lnTo>
                      <a:pt x="67" y="66"/>
                    </a:lnTo>
                    <a:lnTo>
                      <a:pt x="62" y="70"/>
                    </a:lnTo>
                    <a:lnTo>
                      <a:pt x="59" y="73"/>
                    </a:lnTo>
                    <a:lnTo>
                      <a:pt x="55" y="77"/>
                    </a:lnTo>
                    <a:lnTo>
                      <a:pt x="51" y="81"/>
                    </a:lnTo>
                    <a:lnTo>
                      <a:pt x="48" y="84"/>
                    </a:lnTo>
                    <a:lnTo>
                      <a:pt x="44" y="88"/>
                    </a:lnTo>
                    <a:lnTo>
                      <a:pt x="42" y="93"/>
                    </a:lnTo>
                    <a:lnTo>
                      <a:pt x="40" y="96"/>
                    </a:lnTo>
                    <a:lnTo>
                      <a:pt x="36" y="101"/>
                    </a:lnTo>
                    <a:lnTo>
                      <a:pt x="35" y="102"/>
                    </a:lnTo>
                    <a:lnTo>
                      <a:pt x="34" y="105"/>
                    </a:lnTo>
                    <a:lnTo>
                      <a:pt x="32" y="107"/>
                    </a:lnTo>
                    <a:lnTo>
                      <a:pt x="31" y="108"/>
                    </a:lnTo>
                    <a:lnTo>
                      <a:pt x="30" y="110"/>
                    </a:lnTo>
                    <a:lnTo>
                      <a:pt x="29" y="113"/>
                    </a:lnTo>
                    <a:lnTo>
                      <a:pt x="28" y="114"/>
                    </a:lnTo>
                    <a:lnTo>
                      <a:pt x="26" y="116"/>
                    </a:lnTo>
                    <a:lnTo>
                      <a:pt x="25" y="119"/>
                    </a:lnTo>
                    <a:lnTo>
                      <a:pt x="24" y="120"/>
                    </a:lnTo>
                    <a:lnTo>
                      <a:pt x="24" y="122"/>
                    </a:lnTo>
                    <a:lnTo>
                      <a:pt x="23" y="125"/>
                    </a:lnTo>
                    <a:lnTo>
                      <a:pt x="22" y="127"/>
                    </a:lnTo>
                    <a:lnTo>
                      <a:pt x="20" y="128"/>
                    </a:lnTo>
                    <a:lnTo>
                      <a:pt x="19" y="131"/>
                    </a:lnTo>
                    <a:lnTo>
                      <a:pt x="18" y="133"/>
                    </a:lnTo>
                    <a:lnTo>
                      <a:pt x="17" y="136"/>
                    </a:lnTo>
                    <a:lnTo>
                      <a:pt x="16" y="139"/>
                    </a:lnTo>
                    <a:lnTo>
                      <a:pt x="14" y="142"/>
                    </a:lnTo>
                    <a:lnTo>
                      <a:pt x="14" y="145"/>
                    </a:lnTo>
                    <a:lnTo>
                      <a:pt x="13" y="148"/>
                    </a:lnTo>
                    <a:lnTo>
                      <a:pt x="12" y="151"/>
                    </a:lnTo>
                    <a:lnTo>
                      <a:pt x="11" y="154"/>
                    </a:lnTo>
                    <a:lnTo>
                      <a:pt x="11" y="157"/>
                    </a:lnTo>
                    <a:lnTo>
                      <a:pt x="10" y="160"/>
                    </a:lnTo>
                    <a:lnTo>
                      <a:pt x="8" y="163"/>
                    </a:lnTo>
                    <a:lnTo>
                      <a:pt x="8" y="166"/>
                    </a:lnTo>
                    <a:lnTo>
                      <a:pt x="7" y="169"/>
                    </a:lnTo>
                    <a:lnTo>
                      <a:pt x="7" y="173"/>
                    </a:lnTo>
                    <a:lnTo>
                      <a:pt x="6" y="175"/>
                    </a:lnTo>
                    <a:lnTo>
                      <a:pt x="6" y="179"/>
                    </a:lnTo>
                    <a:lnTo>
                      <a:pt x="5" y="181"/>
                    </a:lnTo>
                    <a:lnTo>
                      <a:pt x="5" y="185"/>
                    </a:lnTo>
                    <a:lnTo>
                      <a:pt x="4" y="187"/>
                    </a:lnTo>
                    <a:lnTo>
                      <a:pt x="4" y="191"/>
                    </a:lnTo>
                    <a:lnTo>
                      <a:pt x="4" y="193"/>
                    </a:lnTo>
                    <a:lnTo>
                      <a:pt x="4" y="197"/>
                    </a:lnTo>
                    <a:lnTo>
                      <a:pt x="2" y="200"/>
                    </a:lnTo>
                    <a:lnTo>
                      <a:pt x="2" y="203"/>
                    </a:lnTo>
                    <a:lnTo>
                      <a:pt x="2" y="206"/>
                    </a:lnTo>
                    <a:lnTo>
                      <a:pt x="1" y="209"/>
                    </a:lnTo>
                    <a:lnTo>
                      <a:pt x="1" y="212"/>
                    </a:lnTo>
                    <a:lnTo>
                      <a:pt x="1" y="215"/>
                    </a:lnTo>
                    <a:lnTo>
                      <a:pt x="1" y="218"/>
                    </a:lnTo>
                    <a:lnTo>
                      <a:pt x="1" y="221"/>
                    </a:lnTo>
                    <a:lnTo>
                      <a:pt x="1" y="224"/>
                    </a:lnTo>
                    <a:lnTo>
                      <a:pt x="1" y="228"/>
                    </a:lnTo>
                    <a:lnTo>
                      <a:pt x="0" y="230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FF0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</p:grpSp>
        <p:grpSp>
          <p:nvGrpSpPr>
            <p:cNvPr id="2129" name="Group 779"/>
            <p:cNvGrpSpPr>
              <a:grpSpLocks/>
            </p:cNvGrpSpPr>
            <p:nvPr/>
          </p:nvGrpSpPr>
          <p:grpSpPr bwMode="auto">
            <a:xfrm rot="-789000">
              <a:off x="4740" y="3912"/>
              <a:ext cx="189" cy="174"/>
              <a:chOff x="2234" y="3102"/>
              <a:chExt cx="153" cy="142"/>
            </a:xfrm>
          </p:grpSpPr>
          <p:sp>
            <p:nvSpPr>
              <p:cNvPr id="2133" name="Freeform 780"/>
              <p:cNvSpPr>
                <a:spLocks/>
              </p:cNvSpPr>
              <p:nvPr/>
            </p:nvSpPr>
            <p:spPr bwMode="auto">
              <a:xfrm>
                <a:off x="2234" y="3102"/>
                <a:ext cx="153" cy="142"/>
              </a:xfrm>
              <a:custGeom>
                <a:avLst/>
                <a:gdLst>
                  <a:gd name="T0" fmla="*/ 0 w 765"/>
                  <a:gd name="T1" fmla="*/ 269 h 710"/>
                  <a:gd name="T2" fmla="*/ 6 w 765"/>
                  <a:gd name="T3" fmla="*/ 304 h 710"/>
                  <a:gd name="T4" fmla="*/ 22 w 765"/>
                  <a:gd name="T5" fmla="*/ 332 h 710"/>
                  <a:gd name="T6" fmla="*/ 36 w 765"/>
                  <a:gd name="T7" fmla="*/ 357 h 710"/>
                  <a:gd name="T8" fmla="*/ 48 w 765"/>
                  <a:gd name="T9" fmla="*/ 384 h 710"/>
                  <a:gd name="T10" fmla="*/ 59 w 765"/>
                  <a:gd name="T11" fmla="*/ 414 h 710"/>
                  <a:gd name="T12" fmla="*/ 74 w 765"/>
                  <a:gd name="T13" fmla="*/ 447 h 710"/>
                  <a:gd name="T14" fmla="*/ 92 w 765"/>
                  <a:gd name="T15" fmla="*/ 453 h 710"/>
                  <a:gd name="T16" fmla="*/ 131 w 765"/>
                  <a:gd name="T17" fmla="*/ 486 h 710"/>
                  <a:gd name="T18" fmla="*/ 179 w 765"/>
                  <a:gd name="T19" fmla="*/ 516 h 710"/>
                  <a:gd name="T20" fmla="*/ 216 w 765"/>
                  <a:gd name="T21" fmla="*/ 558 h 710"/>
                  <a:gd name="T22" fmla="*/ 262 w 765"/>
                  <a:gd name="T23" fmla="*/ 558 h 710"/>
                  <a:gd name="T24" fmla="*/ 296 w 765"/>
                  <a:gd name="T25" fmla="*/ 594 h 710"/>
                  <a:gd name="T26" fmla="*/ 332 w 765"/>
                  <a:gd name="T27" fmla="*/ 639 h 710"/>
                  <a:gd name="T28" fmla="*/ 377 w 765"/>
                  <a:gd name="T29" fmla="*/ 673 h 710"/>
                  <a:gd name="T30" fmla="*/ 412 w 765"/>
                  <a:gd name="T31" fmla="*/ 693 h 710"/>
                  <a:gd name="T32" fmla="*/ 443 w 765"/>
                  <a:gd name="T33" fmla="*/ 706 h 710"/>
                  <a:gd name="T34" fmla="*/ 476 w 765"/>
                  <a:gd name="T35" fmla="*/ 709 h 710"/>
                  <a:gd name="T36" fmla="*/ 512 w 765"/>
                  <a:gd name="T37" fmla="*/ 674 h 710"/>
                  <a:gd name="T38" fmla="*/ 541 w 765"/>
                  <a:gd name="T39" fmla="*/ 629 h 710"/>
                  <a:gd name="T40" fmla="*/ 581 w 765"/>
                  <a:gd name="T41" fmla="*/ 593 h 710"/>
                  <a:gd name="T42" fmla="*/ 600 w 765"/>
                  <a:gd name="T43" fmla="*/ 564 h 710"/>
                  <a:gd name="T44" fmla="*/ 613 w 765"/>
                  <a:gd name="T45" fmla="*/ 536 h 710"/>
                  <a:gd name="T46" fmla="*/ 628 w 765"/>
                  <a:gd name="T47" fmla="*/ 512 h 710"/>
                  <a:gd name="T48" fmla="*/ 665 w 765"/>
                  <a:gd name="T49" fmla="*/ 474 h 710"/>
                  <a:gd name="T50" fmla="*/ 708 w 765"/>
                  <a:gd name="T51" fmla="*/ 435 h 710"/>
                  <a:gd name="T52" fmla="*/ 735 w 765"/>
                  <a:gd name="T53" fmla="*/ 386 h 710"/>
                  <a:gd name="T54" fmla="*/ 746 w 765"/>
                  <a:gd name="T55" fmla="*/ 356 h 710"/>
                  <a:gd name="T56" fmla="*/ 754 w 765"/>
                  <a:gd name="T57" fmla="*/ 324 h 710"/>
                  <a:gd name="T58" fmla="*/ 760 w 765"/>
                  <a:gd name="T59" fmla="*/ 292 h 710"/>
                  <a:gd name="T60" fmla="*/ 765 w 765"/>
                  <a:gd name="T61" fmla="*/ 253 h 710"/>
                  <a:gd name="T62" fmla="*/ 764 w 765"/>
                  <a:gd name="T63" fmla="*/ 212 h 710"/>
                  <a:gd name="T64" fmla="*/ 759 w 765"/>
                  <a:gd name="T65" fmla="*/ 175 h 710"/>
                  <a:gd name="T66" fmla="*/ 752 w 765"/>
                  <a:gd name="T67" fmla="*/ 144 h 710"/>
                  <a:gd name="T68" fmla="*/ 739 w 765"/>
                  <a:gd name="T69" fmla="*/ 116 h 710"/>
                  <a:gd name="T70" fmla="*/ 717 w 765"/>
                  <a:gd name="T71" fmla="*/ 97 h 710"/>
                  <a:gd name="T72" fmla="*/ 693 w 765"/>
                  <a:gd name="T73" fmla="*/ 84 h 710"/>
                  <a:gd name="T74" fmla="*/ 674 w 765"/>
                  <a:gd name="T75" fmla="*/ 50 h 710"/>
                  <a:gd name="T76" fmla="*/ 649 w 765"/>
                  <a:gd name="T77" fmla="*/ 23 h 710"/>
                  <a:gd name="T78" fmla="*/ 619 w 765"/>
                  <a:gd name="T79" fmla="*/ 10 h 710"/>
                  <a:gd name="T80" fmla="*/ 586 w 765"/>
                  <a:gd name="T81" fmla="*/ 7 h 710"/>
                  <a:gd name="T82" fmla="*/ 550 w 765"/>
                  <a:gd name="T83" fmla="*/ 4 h 710"/>
                  <a:gd name="T84" fmla="*/ 510 w 765"/>
                  <a:gd name="T85" fmla="*/ 0 h 710"/>
                  <a:gd name="T86" fmla="*/ 475 w 765"/>
                  <a:gd name="T87" fmla="*/ 6 h 710"/>
                  <a:gd name="T88" fmla="*/ 452 w 765"/>
                  <a:gd name="T89" fmla="*/ 20 h 710"/>
                  <a:gd name="T90" fmla="*/ 437 w 765"/>
                  <a:gd name="T91" fmla="*/ 32 h 710"/>
                  <a:gd name="T92" fmla="*/ 397 w 765"/>
                  <a:gd name="T93" fmla="*/ 60 h 710"/>
                  <a:gd name="T94" fmla="*/ 348 w 765"/>
                  <a:gd name="T95" fmla="*/ 44 h 710"/>
                  <a:gd name="T96" fmla="*/ 300 w 765"/>
                  <a:gd name="T97" fmla="*/ 20 h 710"/>
                  <a:gd name="T98" fmla="*/ 265 w 765"/>
                  <a:gd name="T99" fmla="*/ 14 h 710"/>
                  <a:gd name="T100" fmla="*/ 232 w 765"/>
                  <a:gd name="T101" fmla="*/ 24 h 710"/>
                  <a:gd name="T102" fmla="*/ 194 w 765"/>
                  <a:gd name="T103" fmla="*/ 17 h 710"/>
                  <a:gd name="T104" fmla="*/ 157 w 765"/>
                  <a:gd name="T105" fmla="*/ 16 h 710"/>
                  <a:gd name="T106" fmla="*/ 116 w 765"/>
                  <a:gd name="T107" fmla="*/ 48 h 710"/>
                  <a:gd name="T108" fmla="*/ 73 w 765"/>
                  <a:gd name="T109" fmla="*/ 86 h 710"/>
                  <a:gd name="T110" fmla="*/ 41 w 765"/>
                  <a:gd name="T111" fmla="*/ 132 h 710"/>
                  <a:gd name="T112" fmla="*/ 17 w 765"/>
                  <a:gd name="T113" fmla="*/ 154 h 710"/>
                  <a:gd name="T114" fmla="*/ 6 w 765"/>
                  <a:gd name="T115" fmla="*/ 184 h 710"/>
                  <a:gd name="T116" fmla="*/ 4 w 765"/>
                  <a:gd name="T117" fmla="*/ 217 h 710"/>
                  <a:gd name="T118" fmla="*/ 1 w 765"/>
                  <a:gd name="T119" fmla="*/ 232 h 7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65"/>
                  <a:gd name="T181" fmla="*/ 0 h 710"/>
                  <a:gd name="T182" fmla="*/ 765 w 765"/>
                  <a:gd name="T183" fmla="*/ 710 h 7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65" h="710">
                    <a:moveTo>
                      <a:pt x="0" y="238"/>
                    </a:moveTo>
                    <a:lnTo>
                      <a:pt x="0" y="242"/>
                    </a:lnTo>
                    <a:lnTo>
                      <a:pt x="0" y="244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0" y="257"/>
                    </a:lnTo>
                    <a:lnTo>
                      <a:pt x="0" y="260"/>
                    </a:lnTo>
                    <a:lnTo>
                      <a:pt x="0" y="263"/>
                    </a:lnTo>
                    <a:lnTo>
                      <a:pt x="0" y="266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5"/>
                    </a:lnTo>
                    <a:lnTo>
                      <a:pt x="1" y="279"/>
                    </a:lnTo>
                    <a:lnTo>
                      <a:pt x="1" y="283"/>
                    </a:lnTo>
                    <a:lnTo>
                      <a:pt x="2" y="285"/>
                    </a:lnTo>
                    <a:lnTo>
                      <a:pt x="2" y="289"/>
                    </a:lnTo>
                    <a:lnTo>
                      <a:pt x="2" y="291"/>
                    </a:lnTo>
                    <a:lnTo>
                      <a:pt x="4" y="295"/>
                    </a:lnTo>
                    <a:lnTo>
                      <a:pt x="5" y="298"/>
                    </a:lnTo>
                    <a:lnTo>
                      <a:pt x="5" y="301"/>
                    </a:lnTo>
                    <a:lnTo>
                      <a:pt x="6" y="304"/>
                    </a:lnTo>
                    <a:lnTo>
                      <a:pt x="7" y="307"/>
                    </a:lnTo>
                    <a:lnTo>
                      <a:pt x="7" y="309"/>
                    </a:lnTo>
                    <a:lnTo>
                      <a:pt x="8" y="312"/>
                    </a:lnTo>
                    <a:lnTo>
                      <a:pt x="10" y="315"/>
                    </a:lnTo>
                    <a:lnTo>
                      <a:pt x="11" y="317"/>
                    </a:lnTo>
                    <a:lnTo>
                      <a:pt x="13" y="320"/>
                    </a:lnTo>
                    <a:lnTo>
                      <a:pt x="14" y="323"/>
                    </a:lnTo>
                    <a:lnTo>
                      <a:pt x="16" y="326"/>
                    </a:lnTo>
                    <a:lnTo>
                      <a:pt x="18" y="328"/>
                    </a:lnTo>
                    <a:lnTo>
                      <a:pt x="19" y="330"/>
                    </a:lnTo>
                    <a:lnTo>
                      <a:pt x="22" y="332"/>
                    </a:lnTo>
                    <a:lnTo>
                      <a:pt x="23" y="334"/>
                    </a:lnTo>
                    <a:lnTo>
                      <a:pt x="24" y="336"/>
                    </a:lnTo>
                    <a:lnTo>
                      <a:pt x="26" y="339"/>
                    </a:lnTo>
                    <a:lnTo>
                      <a:pt x="27" y="340"/>
                    </a:lnTo>
                    <a:lnTo>
                      <a:pt x="29" y="342"/>
                    </a:lnTo>
                    <a:lnTo>
                      <a:pt x="30" y="345"/>
                    </a:lnTo>
                    <a:lnTo>
                      <a:pt x="31" y="347"/>
                    </a:lnTo>
                    <a:lnTo>
                      <a:pt x="32" y="350"/>
                    </a:lnTo>
                    <a:lnTo>
                      <a:pt x="33" y="352"/>
                    </a:lnTo>
                    <a:lnTo>
                      <a:pt x="35" y="354"/>
                    </a:lnTo>
                    <a:lnTo>
                      <a:pt x="36" y="357"/>
                    </a:lnTo>
                    <a:lnTo>
                      <a:pt x="37" y="359"/>
                    </a:lnTo>
                    <a:lnTo>
                      <a:pt x="38" y="362"/>
                    </a:lnTo>
                    <a:lnTo>
                      <a:pt x="39" y="364"/>
                    </a:lnTo>
                    <a:lnTo>
                      <a:pt x="41" y="366"/>
                    </a:lnTo>
                    <a:lnTo>
                      <a:pt x="42" y="369"/>
                    </a:lnTo>
                    <a:lnTo>
                      <a:pt x="43" y="371"/>
                    </a:lnTo>
                    <a:lnTo>
                      <a:pt x="44" y="374"/>
                    </a:lnTo>
                    <a:lnTo>
                      <a:pt x="44" y="377"/>
                    </a:lnTo>
                    <a:lnTo>
                      <a:pt x="45" y="380"/>
                    </a:lnTo>
                    <a:lnTo>
                      <a:pt x="47" y="382"/>
                    </a:lnTo>
                    <a:lnTo>
                      <a:pt x="48" y="384"/>
                    </a:lnTo>
                    <a:lnTo>
                      <a:pt x="49" y="387"/>
                    </a:lnTo>
                    <a:lnTo>
                      <a:pt x="50" y="389"/>
                    </a:lnTo>
                    <a:lnTo>
                      <a:pt x="50" y="393"/>
                    </a:lnTo>
                    <a:lnTo>
                      <a:pt x="51" y="395"/>
                    </a:lnTo>
                    <a:lnTo>
                      <a:pt x="53" y="398"/>
                    </a:lnTo>
                    <a:lnTo>
                      <a:pt x="54" y="400"/>
                    </a:lnTo>
                    <a:lnTo>
                      <a:pt x="55" y="403"/>
                    </a:lnTo>
                    <a:lnTo>
                      <a:pt x="56" y="406"/>
                    </a:lnTo>
                    <a:lnTo>
                      <a:pt x="56" y="408"/>
                    </a:lnTo>
                    <a:lnTo>
                      <a:pt x="57" y="412"/>
                    </a:lnTo>
                    <a:lnTo>
                      <a:pt x="59" y="414"/>
                    </a:lnTo>
                    <a:lnTo>
                      <a:pt x="60" y="418"/>
                    </a:lnTo>
                    <a:lnTo>
                      <a:pt x="61" y="421"/>
                    </a:lnTo>
                    <a:lnTo>
                      <a:pt x="62" y="425"/>
                    </a:lnTo>
                    <a:lnTo>
                      <a:pt x="63" y="427"/>
                    </a:lnTo>
                    <a:lnTo>
                      <a:pt x="65" y="431"/>
                    </a:lnTo>
                    <a:lnTo>
                      <a:pt x="66" y="433"/>
                    </a:lnTo>
                    <a:lnTo>
                      <a:pt x="67" y="437"/>
                    </a:lnTo>
                    <a:lnTo>
                      <a:pt x="68" y="439"/>
                    </a:lnTo>
                    <a:lnTo>
                      <a:pt x="71" y="442"/>
                    </a:lnTo>
                    <a:lnTo>
                      <a:pt x="73" y="444"/>
                    </a:lnTo>
                    <a:lnTo>
                      <a:pt x="74" y="447"/>
                    </a:lnTo>
                    <a:lnTo>
                      <a:pt x="78" y="448"/>
                    </a:lnTo>
                    <a:lnTo>
                      <a:pt x="80" y="449"/>
                    </a:lnTo>
                    <a:lnTo>
                      <a:pt x="84" y="450"/>
                    </a:lnTo>
                    <a:lnTo>
                      <a:pt x="87" y="451"/>
                    </a:lnTo>
                    <a:lnTo>
                      <a:pt x="88" y="451"/>
                    </a:lnTo>
                    <a:lnTo>
                      <a:pt x="90" y="451"/>
                    </a:lnTo>
                    <a:lnTo>
                      <a:pt x="91" y="451"/>
                    </a:lnTo>
                    <a:lnTo>
                      <a:pt x="92" y="453"/>
                    </a:lnTo>
                    <a:lnTo>
                      <a:pt x="94" y="457"/>
                    </a:lnTo>
                    <a:lnTo>
                      <a:pt x="97" y="462"/>
                    </a:lnTo>
                    <a:lnTo>
                      <a:pt x="100" y="466"/>
                    </a:lnTo>
                    <a:lnTo>
                      <a:pt x="104" y="471"/>
                    </a:lnTo>
                    <a:lnTo>
                      <a:pt x="108" y="473"/>
                    </a:lnTo>
                    <a:lnTo>
                      <a:pt x="112" y="477"/>
                    </a:lnTo>
                    <a:lnTo>
                      <a:pt x="117" y="479"/>
                    </a:lnTo>
                    <a:lnTo>
                      <a:pt x="122" y="481"/>
                    </a:lnTo>
                    <a:lnTo>
                      <a:pt x="127" y="484"/>
                    </a:lnTo>
                    <a:lnTo>
                      <a:pt x="131" y="486"/>
                    </a:lnTo>
                    <a:lnTo>
                      <a:pt x="136" y="487"/>
                    </a:lnTo>
                    <a:lnTo>
                      <a:pt x="141" y="490"/>
                    </a:lnTo>
                    <a:lnTo>
                      <a:pt x="146" y="492"/>
                    </a:lnTo>
                    <a:lnTo>
                      <a:pt x="151" y="494"/>
                    </a:lnTo>
                    <a:lnTo>
                      <a:pt x="155" y="497"/>
                    </a:lnTo>
                    <a:lnTo>
                      <a:pt x="159" y="500"/>
                    </a:lnTo>
                    <a:lnTo>
                      <a:pt x="164" y="503"/>
                    </a:lnTo>
                    <a:lnTo>
                      <a:pt x="167" y="505"/>
                    </a:lnTo>
                    <a:lnTo>
                      <a:pt x="172" y="509"/>
                    </a:lnTo>
                    <a:lnTo>
                      <a:pt x="176" y="512"/>
                    </a:lnTo>
                    <a:lnTo>
                      <a:pt x="179" y="516"/>
                    </a:lnTo>
                    <a:lnTo>
                      <a:pt x="183" y="520"/>
                    </a:lnTo>
                    <a:lnTo>
                      <a:pt x="186" y="524"/>
                    </a:lnTo>
                    <a:lnTo>
                      <a:pt x="190" y="528"/>
                    </a:lnTo>
                    <a:lnTo>
                      <a:pt x="192" y="533"/>
                    </a:lnTo>
                    <a:lnTo>
                      <a:pt x="196" y="536"/>
                    </a:lnTo>
                    <a:lnTo>
                      <a:pt x="200" y="540"/>
                    </a:lnTo>
                    <a:lnTo>
                      <a:pt x="202" y="545"/>
                    </a:lnTo>
                    <a:lnTo>
                      <a:pt x="206" y="548"/>
                    </a:lnTo>
                    <a:lnTo>
                      <a:pt x="209" y="552"/>
                    </a:lnTo>
                    <a:lnTo>
                      <a:pt x="213" y="556"/>
                    </a:lnTo>
                    <a:lnTo>
                      <a:pt x="216" y="558"/>
                    </a:lnTo>
                    <a:lnTo>
                      <a:pt x="220" y="560"/>
                    </a:lnTo>
                    <a:lnTo>
                      <a:pt x="224" y="562"/>
                    </a:lnTo>
                    <a:lnTo>
                      <a:pt x="228" y="562"/>
                    </a:lnTo>
                    <a:lnTo>
                      <a:pt x="233" y="562"/>
                    </a:lnTo>
                    <a:lnTo>
                      <a:pt x="237" y="562"/>
                    </a:lnTo>
                    <a:lnTo>
                      <a:pt x="241" y="562"/>
                    </a:lnTo>
                    <a:lnTo>
                      <a:pt x="245" y="560"/>
                    </a:lnTo>
                    <a:lnTo>
                      <a:pt x="250" y="559"/>
                    </a:lnTo>
                    <a:lnTo>
                      <a:pt x="253" y="559"/>
                    </a:lnTo>
                    <a:lnTo>
                      <a:pt x="258" y="558"/>
                    </a:lnTo>
                    <a:lnTo>
                      <a:pt x="262" y="558"/>
                    </a:lnTo>
                    <a:lnTo>
                      <a:pt x="265" y="559"/>
                    </a:lnTo>
                    <a:lnTo>
                      <a:pt x="269" y="560"/>
                    </a:lnTo>
                    <a:lnTo>
                      <a:pt x="273" y="562"/>
                    </a:lnTo>
                    <a:lnTo>
                      <a:pt x="276" y="564"/>
                    </a:lnTo>
                    <a:lnTo>
                      <a:pt x="279" y="568"/>
                    </a:lnTo>
                    <a:lnTo>
                      <a:pt x="282" y="572"/>
                    </a:lnTo>
                    <a:lnTo>
                      <a:pt x="286" y="576"/>
                    </a:lnTo>
                    <a:lnTo>
                      <a:pt x="288" y="581"/>
                    </a:lnTo>
                    <a:lnTo>
                      <a:pt x="290" y="585"/>
                    </a:lnTo>
                    <a:lnTo>
                      <a:pt x="294" y="589"/>
                    </a:lnTo>
                    <a:lnTo>
                      <a:pt x="296" y="594"/>
                    </a:lnTo>
                    <a:lnTo>
                      <a:pt x="299" y="597"/>
                    </a:lnTo>
                    <a:lnTo>
                      <a:pt x="301" y="602"/>
                    </a:lnTo>
                    <a:lnTo>
                      <a:pt x="305" y="606"/>
                    </a:lnTo>
                    <a:lnTo>
                      <a:pt x="307" y="611"/>
                    </a:lnTo>
                    <a:lnTo>
                      <a:pt x="310" y="614"/>
                    </a:lnTo>
                    <a:lnTo>
                      <a:pt x="313" y="619"/>
                    </a:lnTo>
                    <a:lnTo>
                      <a:pt x="317" y="623"/>
                    </a:lnTo>
                    <a:lnTo>
                      <a:pt x="320" y="627"/>
                    </a:lnTo>
                    <a:lnTo>
                      <a:pt x="324" y="631"/>
                    </a:lnTo>
                    <a:lnTo>
                      <a:pt x="328" y="636"/>
                    </a:lnTo>
                    <a:lnTo>
                      <a:pt x="332" y="639"/>
                    </a:lnTo>
                    <a:lnTo>
                      <a:pt x="336" y="642"/>
                    </a:lnTo>
                    <a:lnTo>
                      <a:pt x="341" y="645"/>
                    </a:lnTo>
                    <a:lnTo>
                      <a:pt x="344" y="649"/>
                    </a:lnTo>
                    <a:lnTo>
                      <a:pt x="348" y="653"/>
                    </a:lnTo>
                    <a:lnTo>
                      <a:pt x="353" y="655"/>
                    </a:lnTo>
                    <a:lnTo>
                      <a:pt x="356" y="659"/>
                    </a:lnTo>
                    <a:lnTo>
                      <a:pt x="361" y="661"/>
                    </a:lnTo>
                    <a:lnTo>
                      <a:pt x="365" y="665"/>
                    </a:lnTo>
                    <a:lnTo>
                      <a:pt x="369" y="667"/>
                    </a:lnTo>
                    <a:lnTo>
                      <a:pt x="373" y="670"/>
                    </a:lnTo>
                    <a:lnTo>
                      <a:pt x="377" y="673"/>
                    </a:lnTo>
                    <a:lnTo>
                      <a:pt x="381" y="676"/>
                    </a:lnTo>
                    <a:lnTo>
                      <a:pt x="385" y="679"/>
                    </a:lnTo>
                    <a:lnTo>
                      <a:pt x="390" y="681"/>
                    </a:lnTo>
                    <a:lnTo>
                      <a:pt x="393" y="684"/>
                    </a:lnTo>
                    <a:lnTo>
                      <a:pt x="396" y="685"/>
                    </a:lnTo>
                    <a:lnTo>
                      <a:pt x="399" y="686"/>
                    </a:lnTo>
                    <a:lnTo>
                      <a:pt x="402" y="687"/>
                    </a:lnTo>
                    <a:lnTo>
                      <a:pt x="404" y="688"/>
                    </a:lnTo>
                    <a:lnTo>
                      <a:pt x="406" y="690"/>
                    </a:lnTo>
                    <a:lnTo>
                      <a:pt x="409" y="692"/>
                    </a:lnTo>
                    <a:lnTo>
                      <a:pt x="412" y="693"/>
                    </a:lnTo>
                    <a:lnTo>
                      <a:pt x="415" y="694"/>
                    </a:lnTo>
                    <a:lnTo>
                      <a:pt x="417" y="696"/>
                    </a:lnTo>
                    <a:lnTo>
                      <a:pt x="421" y="697"/>
                    </a:lnTo>
                    <a:lnTo>
                      <a:pt x="423" y="698"/>
                    </a:lnTo>
                    <a:lnTo>
                      <a:pt x="426" y="699"/>
                    </a:lnTo>
                    <a:lnTo>
                      <a:pt x="429" y="700"/>
                    </a:lnTo>
                    <a:lnTo>
                      <a:pt x="432" y="702"/>
                    </a:lnTo>
                    <a:lnTo>
                      <a:pt x="435" y="703"/>
                    </a:lnTo>
                    <a:lnTo>
                      <a:pt x="437" y="704"/>
                    </a:lnTo>
                    <a:lnTo>
                      <a:pt x="440" y="705"/>
                    </a:lnTo>
                    <a:lnTo>
                      <a:pt x="443" y="706"/>
                    </a:lnTo>
                    <a:lnTo>
                      <a:pt x="446" y="708"/>
                    </a:lnTo>
                    <a:lnTo>
                      <a:pt x="449" y="708"/>
                    </a:lnTo>
                    <a:lnTo>
                      <a:pt x="452" y="709"/>
                    </a:lnTo>
                    <a:lnTo>
                      <a:pt x="455" y="709"/>
                    </a:lnTo>
                    <a:lnTo>
                      <a:pt x="458" y="710"/>
                    </a:lnTo>
                    <a:lnTo>
                      <a:pt x="461" y="710"/>
                    </a:lnTo>
                    <a:lnTo>
                      <a:pt x="464" y="710"/>
                    </a:lnTo>
                    <a:lnTo>
                      <a:pt x="467" y="710"/>
                    </a:lnTo>
                    <a:lnTo>
                      <a:pt x="470" y="710"/>
                    </a:lnTo>
                    <a:lnTo>
                      <a:pt x="472" y="710"/>
                    </a:lnTo>
                    <a:lnTo>
                      <a:pt x="476" y="709"/>
                    </a:lnTo>
                    <a:lnTo>
                      <a:pt x="478" y="708"/>
                    </a:lnTo>
                    <a:lnTo>
                      <a:pt x="482" y="708"/>
                    </a:lnTo>
                    <a:lnTo>
                      <a:pt x="484" y="706"/>
                    </a:lnTo>
                    <a:lnTo>
                      <a:pt x="488" y="702"/>
                    </a:lnTo>
                    <a:lnTo>
                      <a:pt x="492" y="698"/>
                    </a:lnTo>
                    <a:lnTo>
                      <a:pt x="496" y="694"/>
                    </a:lnTo>
                    <a:lnTo>
                      <a:pt x="500" y="690"/>
                    </a:lnTo>
                    <a:lnTo>
                      <a:pt x="502" y="686"/>
                    </a:lnTo>
                    <a:lnTo>
                      <a:pt x="506" y="682"/>
                    </a:lnTo>
                    <a:lnTo>
                      <a:pt x="509" y="678"/>
                    </a:lnTo>
                    <a:lnTo>
                      <a:pt x="512" y="674"/>
                    </a:lnTo>
                    <a:lnTo>
                      <a:pt x="515" y="669"/>
                    </a:lnTo>
                    <a:lnTo>
                      <a:pt x="518" y="666"/>
                    </a:lnTo>
                    <a:lnTo>
                      <a:pt x="520" y="661"/>
                    </a:lnTo>
                    <a:lnTo>
                      <a:pt x="524" y="657"/>
                    </a:lnTo>
                    <a:lnTo>
                      <a:pt x="526" y="653"/>
                    </a:lnTo>
                    <a:lnTo>
                      <a:pt x="528" y="649"/>
                    </a:lnTo>
                    <a:lnTo>
                      <a:pt x="532" y="644"/>
                    </a:lnTo>
                    <a:lnTo>
                      <a:pt x="534" y="641"/>
                    </a:lnTo>
                    <a:lnTo>
                      <a:pt x="537" y="636"/>
                    </a:lnTo>
                    <a:lnTo>
                      <a:pt x="539" y="632"/>
                    </a:lnTo>
                    <a:lnTo>
                      <a:pt x="541" y="629"/>
                    </a:lnTo>
                    <a:lnTo>
                      <a:pt x="545" y="625"/>
                    </a:lnTo>
                    <a:lnTo>
                      <a:pt x="549" y="621"/>
                    </a:lnTo>
                    <a:lnTo>
                      <a:pt x="552" y="618"/>
                    </a:lnTo>
                    <a:lnTo>
                      <a:pt x="556" y="614"/>
                    </a:lnTo>
                    <a:lnTo>
                      <a:pt x="559" y="612"/>
                    </a:lnTo>
                    <a:lnTo>
                      <a:pt x="563" y="608"/>
                    </a:lnTo>
                    <a:lnTo>
                      <a:pt x="567" y="605"/>
                    </a:lnTo>
                    <a:lnTo>
                      <a:pt x="570" y="602"/>
                    </a:lnTo>
                    <a:lnTo>
                      <a:pt x="574" y="599"/>
                    </a:lnTo>
                    <a:lnTo>
                      <a:pt x="577" y="596"/>
                    </a:lnTo>
                    <a:lnTo>
                      <a:pt x="581" y="593"/>
                    </a:lnTo>
                    <a:lnTo>
                      <a:pt x="585" y="589"/>
                    </a:lnTo>
                    <a:lnTo>
                      <a:pt x="588" y="585"/>
                    </a:lnTo>
                    <a:lnTo>
                      <a:pt x="589" y="583"/>
                    </a:lnTo>
                    <a:lnTo>
                      <a:pt x="590" y="581"/>
                    </a:lnTo>
                    <a:lnTo>
                      <a:pt x="593" y="578"/>
                    </a:lnTo>
                    <a:lnTo>
                      <a:pt x="594" y="576"/>
                    </a:lnTo>
                    <a:lnTo>
                      <a:pt x="595" y="574"/>
                    </a:lnTo>
                    <a:lnTo>
                      <a:pt x="596" y="571"/>
                    </a:lnTo>
                    <a:lnTo>
                      <a:pt x="598" y="569"/>
                    </a:lnTo>
                    <a:lnTo>
                      <a:pt x="599" y="566"/>
                    </a:lnTo>
                    <a:lnTo>
                      <a:pt x="600" y="564"/>
                    </a:lnTo>
                    <a:lnTo>
                      <a:pt x="601" y="562"/>
                    </a:lnTo>
                    <a:lnTo>
                      <a:pt x="602" y="559"/>
                    </a:lnTo>
                    <a:lnTo>
                      <a:pt x="604" y="557"/>
                    </a:lnTo>
                    <a:lnTo>
                      <a:pt x="605" y="554"/>
                    </a:lnTo>
                    <a:lnTo>
                      <a:pt x="606" y="552"/>
                    </a:lnTo>
                    <a:lnTo>
                      <a:pt x="607" y="550"/>
                    </a:lnTo>
                    <a:lnTo>
                      <a:pt x="608" y="546"/>
                    </a:lnTo>
                    <a:lnTo>
                      <a:pt x="610" y="544"/>
                    </a:lnTo>
                    <a:lnTo>
                      <a:pt x="611" y="541"/>
                    </a:lnTo>
                    <a:lnTo>
                      <a:pt x="612" y="539"/>
                    </a:lnTo>
                    <a:lnTo>
                      <a:pt x="613" y="536"/>
                    </a:lnTo>
                    <a:lnTo>
                      <a:pt x="614" y="534"/>
                    </a:lnTo>
                    <a:lnTo>
                      <a:pt x="616" y="532"/>
                    </a:lnTo>
                    <a:lnTo>
                      <a:pt x="617" y="529"/>
                    </a:lnTo>
                    <a:lnTo>
                      <a:pt x="618" y="527"/>
                    </a:lnTo>
                    <a:lnTo>
                      <a:pt x="619" y="524"/>
                    </a:lnTo>
                    <a:lnTo>
                      <a:pt x="620" y="523"/>
                    </a:lnTo>
                    <a:lnTo>
                      <a:pt x="622" y="521"/>
                    </a:lnTo>
                    <a:lnTo>
                      <a:pt x="623" y="518"/>
                    </a:lnTo>
                    <a:lnTo>
                      <a:pt x="624" y="516"/>
                    </a:lnTo>
                    <a:lnTo>
                      <a:pt x="625" y="514"/>
                    </a:lnTo>
                    <a:lnTo>
                      <a:pt x="628" y="512"/>
                    </a:lnTo>
                    <a:lnTo>
                      <a:pt x="629" y="510"/>
                    </a:lnTo>
                    <a:lnTo>
                      <a:pt x="632" y="506"/>
                    </a:lnTo>
                    <a:lnTo>
                      <a:pt x="635" y="503"/>
                    </a:lnTo>
                    <a:lnTo>
                      <a:pt x="638" y="498"/>
                    </a:lnTo>
                    <a:lnTo>
                      <a:pt x="642" y="494"/>
                    </a:lnTo>
                    <a:lnTo>
                      <a:pt x="645" y="491"/>
                    </a:lnTo>
                    <a:lnTo>
                      <a:pt x="649" y="487"/>
                    </a:lnTo>
                    <a:lnTo>
                      <a:pt x="654" y="485"/>
                    </a:lnTo>
                    <a:lnTo>
                      <a:pt x="657" y="481"/>
                    </a:lnTo>
                    <a:lnTo>
                      <a:pt x="661" y="478"/>
                    </a:lnTo>
                    <a:lnTo>
                      <a:pt x="665" y="474"/>
                    </a:lnTo>
                    <a:lnTo>
                      <a:pt x="669" y="471"/>
                    </a:lnTo>
                    <a:lnTo>
                      <a:pt x="673" y="468"/>
                    </a:lnTo>
                    <a:lnTo>
                      <a:pt x="677" y="465"/>
                    </a:lnTo>
                    <a:lnTo>
                      <a:pt x="680" y="461"/>
                    </a:lnTo>
                    <a:lnTo>
                      <a:pt x="684" y="457"/>
                    </a:lnTo>
                    <a:lnTo>
                      <a:pt x="689" y="455"/>
                    </a:lnTo>
                    <a:lnTo>
                      <a:pt x="692" y="450"/>
                    </a:lnTo>
                    <a:lnTo>
                      <a:pt x="697" y="447"/>
                    </a:lnTo>
                    <a:lnTo>
                      <a:pt x="700" y="443"/>
                    </a:lnTo>
                    <a:lnTo>
                      <a:pt x="704" y="438"/>
                    </a:lnTo>
                    <a:lnTo>
                      <a:pt x="708" y="435"/>
                    </a:lnTo>
                    <a:lnTo>
                      <a:pt x="711" y="431"/>
                    </a:lnTo>
                    <a:lnTo>
                      <a:pt x="714" y="426"/>
                    </a:lnTo>
                    <a:lnTo>
                      <a:pt x="717" y="423"/>
                    </a:lnTo>
                    <a:lnTo>
                      <a:pt x="720" y="418"/>
                    </a:lnTo>
                    <a:lnTo>
                      <a:pt x="722" y="414"/>
                    </a:lnTo>
                    <a:lnTo>
                      <a:pt x="724" y="409"/>
                    </a:lnTo>
                    <a:lnTo>
                      <a:pt x="727" y="405"/>
                    </a:lnTo>
                    <a:lnTo>
                      <a:pt x="729" y="401"/>
                    </a:lnTo>
                    <a:lnTo>
                      <a:pt x="732" y="396"/>
                    </a:lnTo>
                    <a:lnTo>
                      <a:pt x="733" y="392"/>
                    </a:lnTo>
                    <a:lnTo>
                      <a:pt x="735" y="386"/>
                    </a:lnTo>
                    <a:lnTo>
                      <a:pt x="736" y="383"/>
                    </a:lnTo>
                    <a:lnTo>
                      <a:pt x="738" y="381"/>
                    </a:lnTo>
                    <a:lnTo>
                      <a:pt x="739" y="377"/>
                    </a:lnTo>
                    <a:lnTo>
                      <a:pt x="739" y="375"/>
                    </a:lnTo>
                    <a:lnTo>
                      <a:pt x="740" y="372"/>
                    </a:lnTo>
                    <a:lnTo>
                      <a:pt x="741" y="369"/>
                    </a:lnTo>
                    <a:lnTo>
                      <a:pt x="742" y="366"/>
                    </a:lnTo>
                    <a:lnTo>
                      <a:pt x="743" y="364"/>
                    </a:lnTo>
                    <a:lnTo>
                      <a:pt x="745" y="360"/>
                    </a:lnTo>
                    <a:lnTo>
                      <a:pt x="745" y="358"/>
                    </a:lnTo>
                    <a:lnTo>
                      <a:pt x="746" y="356"/>
                    </a:lnTo>
                    <a:lnTo>
                      <a:pt x="747" y="352"/>
                    </a:lnTo>
                    <a:lnTo>
                      <a:pt x="748" y="350"/>
                    </a:lnTo>
                    <a:lnTo>
                      <a:pt x="748" y="347"/>
                    </a:lnTo>
                    <a:lnTo>
                      <a:pt x="749" y="344"/>
                    </a:lnTo>
                    <a:lnTo>
                      <a:pt x="751" y="341"/>
                    </a:lnTo>
                    <a:lnTo>
                      <a:pt x="751" y="339"/>
                    </a:lnTo>
                    <a:lnTo>
                      <a:pt x="752" y="335"/>
                    </a:lnTo>
                    <a:lnTo>
                      <a:pt x="753" y="333"/>
                    </a:lnTo>
                    <a:lnTo>
                      <a:pt x="753" y="329"/>
                    </a:lnTo>
                    <a:lnTo>
                      <a:pt x="754" y="327"/>
                    </a:lnTo>
                    <a:lnTo>
                      <a:pt x="754" y="324"/>
                    </a:lnTo>
                    <a:lnTo>
                      <a:pt x="755" y="321"/>
                    </a:lnTo>
                    <a:lnTo>
                      <a:pt x="755" y="318"/>
                    </a:lnTo>
                    <a:lnTo>
                      <a:pt x="757" y="316"/>
                    </a:lnTo>
                    <a:lnTo>
                      <a:pt x="757" y="312"/>
                    </a:lnTo>
                    <a:lnTo>
                      <a:pt x="758" y="310"/>
                    </a:lnTo>
                    <a:lnTo>
                      <a:pt x="758" y="307"/>
                    </a:lnTo>
                    <a:lnTo>
                      <a:pt x="759" y="304"/>
                    </a:lnTo>
                    <a:lnTo>
                      <a:pt x="759" y="302"/>
                    </a:lnTo>
                    <a:lnTo>
                      <a:pt x="759" y="298"/>
                    </a:lnTo>
                    <a:lnTo>
                      <a:pt x="760" y="296"/>
                    </a:lnTo>
                    <a:lnTo>
                      <a:pt x="760" y="292"/>
                    </a:lnTo>
                    <a:lnTo>
                      <a:pt x="761" y="289"/>
                    </a:lnTo>
                    <a:lnTo>
                      <a:pt x="761" y="285"/>
                    </a:lnTo>
                    <a:lnTo>
                      <a:pt x="763" y="281"/>
                    </a:lnTo>
                    <a:lnTo>
                      <a:pt x="763" y="278"/>
                    </a:lnTo>
                    <a:lnTo>
                      <a:pt x="763" y="274"/>
                    </a:lnTo>
                    <a:lnTo>
                      <a:pt x="763" y="271"/>
                    </a:lnTo>
                    <a:lnTo>
                      <a:pt x="764" y="267"/>
                    </a:lnTo>
                    <a:lnTo>
                      <a:pt x="764" y="263"/>
                    </a:lnTo>
                    <a:lnTo>
                      <a:pt x="764" y="260"/>
                    </a:lnTo>
                    <a:lnTo>
                      <a:pt x="764" y="256"/>
                    </a:lnTo>
                    <a:lnTo>
                      <a:pt x="765" y="253"/>
                    </a:lnTo>
                    <a:lnTo>
                      <a:pt x="765" y="248"/>
                    </a:lnTo>
                    <a:lnTo>
                      <a:pt x="765" y="245"/>
                    </a:lnTo>
                    <a:lnTo>
                      <a:pt x="765" y="241"/>
                    </a:lnTo>
                    <a:lnTo>
                      <a:pt x="765" y="237"/>
                    </a:lnTo>
                    <a:lnTo>
                      <a:pt x="765" y="233"/>
                    </a:lnTo>
                    <a:lnTo>
                      <a:pt x="765" y="230"/>
                    </a:lnTo>
                    <a:lnTo>
                      <a:pt x="765" y="226"/>
                    </a:lnTo>
                    <a:lnTo>
                      <a:pt x="765" y="223"/>
                    </a:lnTo>
                    <a:lnTo>
                      <a:pt x="765" y="219"/>
                    </a:lnTo>
                    <a:lnTo>
                      <a:pt x="765" y="216"/>
                    </a:lnTo>
                    <a:lnTo>
                      <a:pt x="764" y="212"/>
                    </a:lnTo>
                    <a:lnTo>
                      <a:pt x="764" y="208"/>
                    </a:lnTo>
                    <a:lnTo>
                      <a:pt x="764" y="205"/>
                    </a:lnTo>
                    <a:lnTo>
                      <a:pt x="764" y="201"/>
                    </a:lnTo>
                    <a:lnTo>
                      <a:pt x="763" y="198"/>
                    </a:lnTo>
                    <a:lnTo>
                      <a:pt x="763" y="194"/>
                    </a:lnTo>
                    <a:lnTo>
                      <a:pt x="763" y="190"/>
                    </a:lnTo>
                    <a:lnTo>
                      <a:pt x="761" y="187"/>
                    </a:lnTo>
                    <a:lnTo>
                      <a:pt x="761" y="183"/>
                    </a:lnTo>
                    <a:lnTo>
                      <a:pt x="760" y="180"/>
                    </a:lnTo>
                    <a:lnTo>
                      <a:pt x="760" y="177"/>
                    </a:lnTo>
                    <a:lnTo>
                      <a:pt x="759" y="175"/>
                    </a:lnTo>
                    <a:lnTo>
                      <a:pt x="759" y="171"/>
                    </a:lnTo>
                    <a:lnTo>
                      <a:pt x="758" y="169"/>
                    </a:lnTo>
                    <a:lnTo>
                      <a:pt x="758" y="166"/>
                    </a:lnTo>
                    <a:lnTo>
                      <a:pt x="757" y="163"/>
                    </a:lnTo>
                    <a:lnTo>
                      <a:pt x="755" y="160"/>
                    </a:lnTo>
                    <a:lnTo>
                      <a:pt x="755" y="157"/>
                    </a:lnTo>
                    <a:lnTo>
                      <a:pt x="754" y="154"/>
                    </a:lnTo>
                    <a:lnTo>
                      <a:pt x="754" y="152"/>
                    </a:lnTo>
                    <a:lnTo>
                      <a:pt x="753" y="148"/>
                    </a:lnTo>
                    <a:lnTo>
                      <a:pt x="752" y="146"/>
                    </a:lnTo>
                    <a:lnTo>
                      <a:pt x="752" y="144"/>
                    </a:lnTo>
                    <a:lnTo>
                      <a:pt x="751" y="141"/>
                    </a:lnTo>
                    <a:lnTo>
                      <a:pt x="749" y="138"/>
                    </a:lnTo>
                    <a:lnTo>
                      <a:pt x="748" y="135"/>
                    </a:lnTo>
                    <a:lnTo>
                      <a:pt x="747" y="133"/>
                    </a:lnTo>
                    <a:lnTo>
                      <a:pt x="747" y="131"/>
                    </a:lnTo>
                    <a:lnTo>
                      <a:pt x="746" y="128"/>
                    </a:lnTo>
                    <a:lnTo>
                      <a:pt x="745" y="126"/>
                    </a:lnTo>
                    <a:lnTo>
                      <a:pt x="742" y="123"/>
                    </a:lnTo>
                    <a:lnTo>
                      <a:pt x="741" y="121"/>
                    </a:lnTo>
                    <a:lnTo>
                      <a:pt x="740" y="119"/>
                    </a:lnTo>
                    <a:lnTo>
                      <a:pt x="739" y="116"/>
                    </a:lnTo>
                    <a:lnTo>
                      <a:pt x="738" y="114"/>
                    </a:lnTo>
                    <a:lnTo>
                      <a:pt x="735" y="113"/>
                    </a:lnTo>
                    <a:lnTo>
                      <a:pt x="734" y="110"/>
                    </a:lnTo>
                    <a:lnTo>
                      <a:pt x="732" y="108"/>
                    </a:lnTo>
                    <a:lnTo>
                      <a:pt x="730" y="107"/>
                    </a:lnTo>
                    <a:lnTo>
                      <a:pt x="728" y="104"/>
                    </a:lnTo>
                    <a:lnTo>
                      <a:pt x="726" y="103"/>
                    </a:lnTo>
                    <a:lnTo>
                      <a:pt x="723" y="102"/>
                    </a:lnTo>
                    <a:lnTo>
                      <a:pt x="722" y="99"/>
                    </a:lnTo>
                    <a:lnTo>
                      <a:pt x="720" y="98"/>
                    </a:lnTo>
                    <a:lnTo>
                      <a:pt x="717" y="97"/>
                    </a:lnTo>
                    <a:lnTo>
                      <a:pt x="715" y="96"/>
                    </a:lnTo>
                    <a:lnTo>
                      <a:pt x="712" y="95"/>
                    </a:lnTo>
                    <a:lnTo>
                      <a:pt x="711" y="93"/>
                    </a:lnTo>
                    <a:lnTo>
                      <a:pt x="709" y="92"/>
                    </a:lnTo>
                    <a:lnTo>
                      <a:pt x="706" y="91"/>
                    </a:lnTo>
                    <a:lnTo>
                      <a:pt x="704" y="90"/>
                    </a:lnTo>
                    <a:lnTo>
                      <a:pt x="702" y="89"/>
                    </a:lnTo>
                    <a:lnTo>
                      <a:pt x="699" y="87"/>
                    </a:lnTo>
                    <a:lnTo>
                      <a:pt x="698" y="86"/>
                    </a:lnTo>
                    <a:lnTo>
                      <a:pt x="696" y="85"/>
                    </a:lnTo>
                    <a:lnTo>
                      <a:pt x="693" y="84"/>
                    </a:lnTo>
                    <a:lnTo>
                      <a:pt x="692" y="81"/>
                    </a:lnTo>
                    <a:lnTo>
                      <a:pt x="690" y="80"/>
                    </a:lnTo>
                    <a:lnTo>
                      <a:pt x="689" y="77"/>
                    </a:lnTo>
                    <a:lnTo>
                      <a:pt x="687" y="73"/>
                    </a:lnTo>
                    <a:lnTo>
                      <a:pt x="686" y="69"/>
                    </a:lnTo>
                    <a:lnTo>
                      <a:pt x="685" y="66"/>
                    </a:lnTo>
                    <a:lnTo>
                      <a:pt x="683" y="62"/>
                    </a:lnTo>
                    <a:lnTo>
                      <a:pt x="681" y="60"/>
                    </a:lnTo>
                    <a:lnTo>
                      <a:pt x="679" y="56"/>
                    </a:lnTo>
                    <a:lnTo>
                      <a:pt x="677" y="54"/>
                    </a:lnTo>
                    <a:lnTo>
                      <a:pt x="674" y="50"/>
                    </a:lnTo>
                    <a:lnTo>
                      <a:pt x="672" y="48"/>
                    </a:lnTo>
                    <a:lnTo>
                      <a:pt x="669" y="45"/>
                    </a:lnTo>
                    <a:lnTo>
                      <a:pt x="667" y="43"/>
                    </a:lnTo>
                    <a:lnTo>
                      <a:pt x="665" y="40"/>
                    </a:lnTo>
                    <a:lnTo>
                      <a:pt x="662" y="37"/>
                    </a:lnTo>
                    <a:lnTo>
                      <a:pt x="660" y="35"/>
                    </a:lnTo>
                    <a:lnTo>
                      <a:pt x="657" y="31"/>
                    </a:lnTo>
                    <a:lnTo>
                      <a:pt x="655" y="29"/>
                    </a:lnTo>
                    <a:lnTo>
                      <a:pt x="653" y="26"/>
                    </a:lnTo>
                    <a:lnTo>
                      <a:pt x="651" y="24"/>
                    </a:lnTo>
                    <a:lnTo>
                      <a:pt x="649" y="23"/>
                    </a:lnTo>
                    <a:lnTo>
                      <a:pt x="647" y="20"/>
                    </a:lnTo>
                    <a:lnTo>
                      <a:pt x="643" y="19"/>
                    </a:lnTo>
                    <a:lnTo>
                      <a:pt x="641" y="18"/>
                    </a:lnTo>
                    <a:lnTo>
                      <a:pt x="638" y="16"/>
                    </a:lnTo>
                    <a:lnTo>
                      <a:pt x="636" y="14"/>
                    </a:lnTo>
                    <a:lnTo>
                      <a:pt x="634" y="13"/>
                    </a:lnTo>
                    <a:lnTo>
                      <a:pt x="631" y="12"/>
                    </a:lnTo>
                    <a:lnTo>
                      <a:pt x="628" y="12"/>
                    </a:lnTo>
                    <a:lnTo>
                      <a:pt x="625" y="11"/>
                    </a:lnTo>
                    <a:lnTo>
                      <a:pt x="622" y="10"/>
                    </a:lnTo>
                    <a:lnTo>
                      <a:pt x="619" y="10"/>
                    </a:lnTo>
                    <a:lnTo>
                      <a:pt x="616" y="8"/>
                    </a:lnTo>
                    <a:lnTo>
                      <a:pt x="613" y="8"/>
                    </a:lnTo>
                    <a:lnTo>
                      <a:pt x="611" y="8"/>
                    </a:lnTo>
                    <a:lnTo>
                      <a:pt x="607" y="7"/>
                    </a:lnTo>
                    <a:lnTo>
                      <a:pt x="604" y="7"/>
                    </a:lnTo>
                    <a:lnTo>
                      <a:pt x="601" y="7"/>
                    </a:lnTo>
                    <a:lnTo>
                      <a:pt x="598" y="7"/>
                    </a:lnTo>
                    <a:lnTo>
                      <a:pt x="595" y="7"/>
                    </a:lnTo>
                    <a:lnTo>
                      <a:pt x="592" y="7"/>
                    </a:lnTo>
                    <a:lnTo>
                      <a:pt x="588" y="7"/>
                    </a:lnTo>
                    <a:lnTo>
                      <a:pt x="586" y="7"/>
                    </a:lnTo>
                    <a:lnTo>
                      <a:pt x="582" y="7"/>
                    </a:lnTo>
                    <a:lnTo>
                      <a:pt x="580" y="7"/>
                    </a:lnTo>
                    <a:lnTo>
                      <a:pt x="576" y="7"/>
                    </a:lnTo>
                    <a:lnTo>
                      <a:pt x="573" y="7"/>
                    </a:lnTo>
                    <a:lnTo>
                      <a:pt x="570" y="7"/>
                    </a:lnTo>
                    <a:lnTo>
                      <a:pt x="567" y="7"/>
                    </a:lnTo>
                    <a:lnTo>
                      <a:pt x="563" y="6"/>
                    </a:lnTo>
                    <a:lnTo>
                      <a:pt x="561" y="6"/>
                    </a:lnTo>
                    <a:lnTo>
                      <a:pt x="557" y="5"/>
                    </a:lnTo>
                    <a:lnTo>
                      <a:pt x="553" y="5"/>
                    </a:lnTo>
                    <a:lnTo>
                      <a:pt x="550" y="4"/>
                    </a:lnTo>
                    <a:lnTo>
                      <a:pt x="546" y="2"/>
                    </a:lnTo>
                    <a:lnTo>
                      <a:pt x="543" y="2"/>
                    </a:lnTo>
                    <a:lnTo>
                      <a:pt x="539" y="2"/>
                    </a:lnTo>
                    <a:lnTo>
                      <a:pt x="536" y="1"/>
                    </a:lnTo>
                    <a:lnTo>
                      <a:pt x="532" y="1"/>
                    </a:lnTo>
                    <a:lnTo>
                      <a:pt x="528" y="1"/>
                    </a:lnTo>
                    <a:lnTo>
                      <a:pt x="525" y="0"/>
                    </a:lnTo>
                    <a:lnTo>
                      <a:pt x="521" y="0"/>
                    </a:lnTo>
                    <a:lnTo>
                      <a:pt x="518" y="0"/>
                    </a:lnTo>
                    <a:lnTo>
                      <a:pt x="514" y="0"/>
                    </a:lnTo>
                    <a:lnTo>
                      <a:pt x="510" y="0"/>
                    </a:lnTo>
                    <a:lnTo>
                      <a:pt x="507" y="0"/>
                    </a:lnTo>
                    <a:lnTo>
                      <a:pt x="504" y="0"/>
                    </a:lnTo>
                    <a:lnTo>
                      <a:pt x="501" y="0"/>
                    </a:lnTo>
                    <a:lnTo>
                      <a:pt x="497" y="1"/>
                    </a:lnTo>
                    <a:lnTo>
                      <a:pt x="494" y="1"/>
                    </a:lnTo>
                    <a:lnTo>
                      <a:pt x="490" y="2"/>
                    </a:lnTo>
                    <a:lnTo>
                      <a:pt x="486" y="2"/>
                    </a:lnTo>
                    <a:lnTo>
                      <a:pt x="484" y="4"/>
                    </a:lnTo>
                    <a:lnTo>
                      <a:pt x="481" y="5"/>
                    </a:lnTo>
                    <a:lnTo>
                      <a:pt x="477" y="6"/>
                    </a:lnTo>
                    <a:lnTo>
                      <a:pt x="475" y="6"/>
                    </a:lnTo>
                    <a:lnTo>
                      <a:pt x="471" y="8"/>
                    </a:lnTo>
                    <a:lnTo>
                      <a:pt x="469" y="10"/>
                    </a:lnTo>
                    <a:lnTo>
                      <a:pt x="465" y="11"/>
                    </a:lnTo>
                    <a:lnTo>
                      <a:pt x="463" y="13"/>
                    </a:lnTo>
                    <a:lnTo>
                      <a:pt x="459" y="14"/>
                    </a:lnTo>
                    <a:lnTo>
                      <a:pt x="458" y="16"/>
                    </a:lnTo>
                    <a:lnTo>
                      <a:pt x="457" y="17"/>
                    </a:lnTo>
                    <a:lnTo>
                      <a:pt x="455" y="18"/>
                    </a:lnTo>
                    <a:lnTo>
                      <a:pt x="454" y="18"/>
                    </a:lnTo>
                    <a:lnTo>
                      <a:pt x="453" y="19"/>
                    </a:lnTo>
                    <a:lnTo>
                      <a:pt x="452" y="20"/>
                    </a:lnTo>
                    <a:lnTo>
                      <a:pt x="451" y="20"/>
                    </a:lnTo>
                    <a:lnTo>
                      <a:pt x="449" y="22"/>
                    </a:lnTo>
                    <a:lnTo>
                      <a:pt x="448" y="23"/>
                    </a:lnTo>
                    <a:lnTo>
                      <a:pt x="447" y="24"/>
                    </a:lnTo>
                    <a:lnTo>
                      <a:pt x="446" y="24"/>
                    </a:lnTo>
                    <a:lnTo>
                      <a:pt x="445" y="25"/>
                    </a:lnTo>
                    <a:lnTo>
                      <a:pt x="443" y="26"/>
                    </a:lnTo>
                    <a:lnTo>
                      <a:pt x="442" y="28"/>
                    </a:lnTo>
                    <a:lnTo>
                      <a:pt x="441" y="29"/>
                    </a:lnTo>
                    <a:lnTo>
                      <a:pt x="437" y="32"/>
                    </a:lnTo>
                    <a:lnTo>
                      <a:pt x="434" y="35"/>
                    </a:lnTo>
                    <a:lnTo>
                      <a:pt x="430" y="38"/>
                    </a:lnTo>
                    <a:lnTo>
                      <a:pt x="427" y="41"/>
                    </a:lnTo>
                    <a:lnTo>
                      <a:pt x="423" y="44"/>
                    </a:lnTo>
                    <a:lnTo>
                      <a:pt x="420" y="47"/>
                    </a:lnTo>
                    <a:lnTo>
                      <a:pt x="416" y="49"/>
                    </a:lnTo>
                    <a:lnTo>
                      <a:pt x="412" y="51"/>
                    </a:lnTo>
                    <a:lnTo>
                      <a:pt x="409" y="54"/>
                    </a:lnTo>
                    <a:lnTo>
                      <a:pt x="405" y="56"/>
                    </a:lnTo>
                    <a:lnTo>
                      <a:pt x="400" y="57"/>
                    </a:lnTo>
                    <a:lnTo>
                      <a:pt x="397" y="60"/>
                    </a:lnTo>
                    <a:lnTo>
                      <a:pt x="392" y="61"/>
                    </a:lnTo>
                    <a:lnTo>
                      <a:pt x="387" y="62"/>
                    </a:lnTo>
                    <a:lnTo>
                      <a:pt x="383" y="62"/>
                    </a:lnTo>
                    <a:lnTo>
                      <a:pt x="378" y="62"/>
                    </a:lnTo>
                    <a:lnTo>
                      <a:pt x="373" y="60"/>
                    </a:lnTo>
                    <a:lnTo>
                      <a:pt x="369" y="57"/>
                    </a:lnTo>
                    <a:lnTo>
                      <a:pt x="365" y="55"/>
                    </a:lnTo>
                    <a:lnTo>
                      <a:pt x="361" y="51"/>
                    </a:lnTo>
                    <a:lnTo>
                      <a:pt x="356" y="49"/>
                    </a:lnTo>
                    <a:lnTo>
                      <a:pt x="351" y="47"/>
                    </a:lnTo>
                    <a:lnTo>
                      <a:pt x="348" y="44"/>
                    </a:lnTo>
                    <a:lnTo>
                      <a:pt x="343" y="42"/>
                    </a:lnTo>
                    <a:lnTo>
                      <a:pt x="338" y="40"/>
                    </a:lnTo>
                    <a:lnTo>
                      <a:pt x="333" y="37"/>
                    </a:lnTo>
                    <a:lnTo>
                      <a:pt x="330" y="35"/>
                    </a:lnTo>
                    <a:lnTo>
                      <a:pt x="325" y="32"/>
                    </a:lnTo>
                    <a:lnTo>
                      <a:pt x="320" y="30"/>
                    </a:lnTo>
                    <a:lnTo>
                      <a:pt x="316" y="28"/>
                    </a:lnTo>
                    <a:lnTo>
                      <a:pt x="311" y="25"/>
                    </a:lnTo>
                    <a:lnTo>
                      <a:pt x="306" y="23"/>
                    </a:lnTo>
                    <a:lnTo>
                      <a:pt x="304" y="22"/>
                    </a:lnTo>
                    <a:lnTo>
                      <a:pt x="300" y="20"/>
                    </a:lnTo>
                    <a:lnTo>
                      <a:pt x="296" y="18"/>
                    </a:lnTo>
                    <a:lnTo>
                      <a:pt x="294" y="18"/>
                    </a:lnTo>
                    <a:lnTo>
                      <a:pt x="290" y="17"/>
                    </a:lnTo>
                    <a:lnTo>
                      <a:pt x="287" y="16"/>
                    </a:lnTo>
                    <a:lnTo>
                      <a:pt x="284" y="14"/>
                    </a:lnTo>
                    <a:lnTo>
                      <a:pt x="281" y="13"/>
                    </a:lnTo>
                    <a:lnTo>
                      <a:pt x="277" y="13"/>
                    </a:lnTo>
                    <a:lnTo>
                      <a:pt x="275" y="13"/>
                    </a:lnTo>
                    <a:lnTo>
                      <a:pt x="271" y="13"/>
                    </a:lnTo>
                    <a:lnTo>
                      <a:pt x="268" y="13"/>
                    </a:lnTo>
                    <a:lnTo>
                      <a:pt x="265" y="14"/>
                    </a:lnTo>
                    <a:lnTo>
                      <a:pt x="262" y="14"/>
                    </a:lnTo>
                    <a:lnTo>
                      <a:pt x="259" y="17"/>
                    </a:lnTo>
                    <a:lnTo>
                      <a:pt x="257" y="18"/>
                    </a:lnTo>
                    <a:lnTo>
                      <a:pt x="253" y="19"/>
                    </a:lnTo>
                    <a:lnTo>
                      <a:pt x="251" y="20"/>
                    </a:lnTo>
                    <a:lnTo>
                      <a:pt x="247" y="22"/>
                    </a:lnTo>
                    <a:lnTo>
                      <a:pt x="245" y="23"/>
                    </a:lnTo>
                    <a:lnTo>
                      <a:pt x="241" y="23"/>
                    </a:lnTo>
                    <a:lnTo>
                      <a:pt x="238" y="24"/>
                    </a:lnTo>
                    <a:lnTo>
                      <a:pt x="235" y="24"/>
                    </a:lnTo>
                    <a:lnTo>
                      <a:pt x="232" y="24"/>
                    </a:lnTo>
                    <a:lnTo>
                      <a:pt x="228" y="24"/>
                    </a:lnTo>
                    <a:lnTo>
                      <a:pt x="225" y="23"/>
                    </a:lnTo>
                    <a:lnTo>
                      <a:pt x="221" y="23"/>
                    </a:lnTo>
                    <a:lnTo>
                      <a:pt x="219" y="22"/>
                    </a:lnTo>
                    <a:lnTo>
                      <a:pt x="215" y="22"/>
                    </a:lnTo>
                    <a:lnTo>
                      <a:pt x="212" y="20"/>
                    </a:lnTo>
                    <a:lnTo>
                      <a:pt x="208" y="20"/>
                    </a:lnTo>
                    <a:lnTo>
                      <a:pt x="204" y="19"/>
                    </a:lnTo>
                    <a:lnTo>
                      <a:pt x="201" y="18"/>
                    </a:lnTo>
                    <a:lnTo>
                      <a:pt x="197" y="18"/>
                    </a:lnTo>
                    <a:lnTo>
                      <a:pt x="194" y="17"/>
                    </a:lnTo>
                    <a:lnTo>
                      <a:pt x="190" y="16"/>
                    </a:lnTo>
                    <a:lnTo>
                      <a:pt x="188" y="16"/>
                    </a:lnTo>
                    <a:lnTo>
                      <a:pt x="184" y="14"/>
                    </a:lnTo>
                    <a:lnTo>
                      <a:pt x="180" y="14"/>
                    </a:lnTo>
                    <a:lnTo>
                      <a:pt x="177" y="14"/>
                    </a:lnTo>
                    <a:lnTo>
                      <a:pt x="173" y="14"/>
                    </a:lnTo>
                    <a:lnTo>
                      <a:pt x="170" y="13"/>
                    </a:lnTo>
                    <a:lnTo>
                      <a:pt x="166" y="13"/>
                    </a:lnTo>
                    <a:lnTo>
                      <a:pt x="163" y="14"/>
                    </a:lnTo>
                    <a:lnTo>
                      <a:pt x="159" y="14"/>
                    </a:lnTo>
                    <a:lnTo>
                      <a:pt x="157" y="16"/>
                    </a:lnTo>
                    <a:lnTo>
                      <a:pt x="153" y="16"/>
                    </a:lnTo>
                    <a:lnTo>
                      <a:pt x="149" y="17"/>
                    </a:lnTo>
                    <a:lnTo>
                      <a:pt x="146" y="20"/>
                    </a:lnTo>
                    <a:lnTo>
                      <a:pt x="142" y="24"/>
                    </a:lnTo>
                    <a:lnTo>
                      <a:pt x="139" y="28"/>
                    </a:lnTo>
                    <a:lnTo>
                      <a:pt x="135" y="31"/>
                    </a:lnTo>
                    <a:lnTo>
                      <a:pt x="131" y="35"/>
                    </a:lnTo>
                    <a:lnTo>
                      <a:pt x="127" y="38"/>
                    </a:lnTo>
                    <a:lnTo>
                      <a:pt x="123" y="41"/>
                    </a:lnTo>
                    <a:lnTo>
                      <a:pt x="120" y="44"/>
                    </a:lnTo>
                    <a:lnTo>
                      <a:pt x="116" y="48"/>
                    </a:lnTo>
                    <a:lnTo>
                      <a:pt x="112" y="50"/>
                    </a:lnTo>
                    <a:lnTo>
                      <a:pt x="109" y="54"/>
                    </a:lnTo>
                    <a:lnTo>
                      <a:pt x="104" y="57"/>
                    </a:lnTo>
                    <a:lnTo>
                      <a:pt x="100" y="60"/>
                    </a:lnTo>
                    <a:lnTo>
                      <a:pt x="97" y="63"/>
                    </a:lnTo>
                    <a:lnTo>
                      <a:pt x="93" y="67"/>
                    </a:lnTo>
                    <a:lnTo>
                      <a:pt x="88" y="71"/>
                    </a:lnTo>
                    <a:lnTo>
                      <a:pt x="85" y="74"/>
                    </a:lnTo>
                    <a:lnTo>
                      <a:pt x="80" y="78"/>
                    </a:lnTo>
                    <a:lnTo>
                      <a:pt x="77" y="81"/>
                    </a:lnTo>
                    <a:lnTo>
                      <a:pt x="73" y="86"/>
                    </a:lnTo>
                    <a:lnTo>
                      <a:pt x="71" y="91"/>
                    </a:lnTo>
                    <a:lnTo>
                      <a:pt x="68" y="96"/>
                    </a:lnTo>
                    <a:lnTo>
                      <a:pt x="66" y="99"/>
                    </a:lnTo>
                    <a:lnTo>
                      <a:pt x="63" y="104"/>
                    </a:lnTo>
                    <a:lnTo>
                      <a:pt x="61" y="109"/>
                    </a:lnTo>
                    <a:lnTo>
                      <a:pt x="59" y="114"/>
                    </a:lnTo>
                    <a:lnTo>
                      <a:pt x="56" y="119"/>
                    </a:lnTo>
                    <a:lnTo>
                      <a:pt x="53" y="122"/>
                    </a:lnTo>
                    <a:lnTo>
                      <a:pt x="49" y="126"/>
                    </a:lnTo>
                    <a:lnTo>
                      <a:pt x="45" y="128"/>
                    </a:lnTo>
                    <a:lnTo>
                      <a:pt x="41" y="132"/>
                    </a:lnTo>
                    <a:lnTo>
                      <a:pt x="36" y="133"/>
                    </a:lnTo>
                    <a:lnTo>
                      <a:pt x="33" y="135"/>
                    </a:lnTo>
                    <a:lnTo>
                      <a:pt x="31" y="136"/>
                    </a:lnTo>
                    <a:lnTo>
                      <a:pt x="29" y="139"/>
                    </a:lnTo>
                    <a:lnTo>
                      <a:pt x="26" y="140"/>
                    </a:lnTo>
                    <a:lnTo>
                      <a:pt x="25" y="142"/>
                    </a:lnTo>
                    <a:lnTo>
                      <a:pt x="23" y="145"/>
                    </a:lnTo>
                    <a:lnTo>
                      <a:pt x="22" y="147"/>
                    </a:lnTo>
                    <a:lnTo>
                      <a:pt x="19" y="150"/>
                    </a:lnTo>
                    <a:lnTo>
                      <a:pt x="18" y="152"/>
                    </a:lnTo>
                    <a:lnTo>
                      <a:pt x="17" y="154"/>
                    </a:lnTo>
                    <a:lnTo>
                      <a:pt x="16" y="157"/>
                    </a:lnTo>
                    <a:lnTo>
                      <a:pt x="14" y="159"/>
                    </a:lnTo>
                    <a:lnTo>
                      <a:pt x="13" y="162"/>
                    </a:lnTo>
                    <a:lnTo>
                      <a:pt x="12" y="164"/>
                    </a:lnTo>
                    <a:lnTo>
                      <a:pt x="11" y="166"/>
                    </a:lnTo>
                    <a:lnTo>
                      <a:pt x="10" y="170"/>
                    </a:lnTo>
                    <a:lnTo>
                      <a:pt x="8" y="172"/>
                    </a:lnTo>
                    <a:lnTo>
                      <a:pt x="8" y="176"/>
                    </a:lnTo>
                    <a:lnTo>
                      <a:pt x="7" y="178"/>
                    </a:lnTo>
                    <a:lnTo>
                      <a:pt x="7" y="181"/>
                    </a:lnTo>
                    <a:lnTo>
                      <a:pt x="6" y="184"/>
                    </a:lnTo>
                    <a:lnTo>
                      <a:pt x="6" y="187"/>
                    </a:lnTo>
                    <a:lnTo>
                      <a:pt x="5" y="190"/>
                    </a:lnTo>
                    <a:lnTo>
                      <a:pt x="5" y="193"/>
                    </a:lnTo>
                    <a:lnTo>
                      <a:pt x="5" y="196"/>
                    </a:lnTo>
                    <a:lnTo>
                      <a:pt x="5" y="199"/>
                    </a:lnTo>
                    <a:lnTo>
                      <a:pt x="4" y="202"/>
                    </a:lnTo>
                    <a:lnTo>
                      <a:pt x="4" y="205"/>
                    </a:lnTo>
                    <a:lnTo>
                      <a:pt x="4" y="208"/>
                    </a:lnTo>
                    <a:lnTo>
                      <a:pt x="4" y="211"/>
                    </a:lnTo>
                    <a:lnTo>
                      <a:pt x="4" y="214"/>
                    </a:lnTo>
                    <a:lnTo>
                      <a:pt x="4" y="217"/>
                    </a:lnTo>
                    <a:lnTo>
                      <a:pt x="4" y="219"/>
                    </a:lnTo>
                    <a:lnTo>
                      <a:pt x="4" y="220"/>
                    </a:lnTo>
                    <a:lnTo>
                      <a:pt x="2" y="222"/>
                    </a:lnTo>
                    <a:lnTo>
                      <a:pt x="2" y="223"/>
                    </a:lnTo>
                    <a:lnTo>
                      <a:pt x="2" y="224"/>
                    </a:lnTo>
                    <a:lnTo>
                      <a:pt x="2" y="225"/>
                    </a:lnTo>
                    <a:lnTo>
                      <a:pt x="2" y="226"/>
                    </a:lnTo>
                    <a:lnTo>
                      <a:pt x="2" y="227"/>
                    </a:lnTo>
                    <a:lnTo>
                      <a:pt x="1" y="229"/>
                    </a:lnTo>
                    <a:lnTo>
                      <a:pt x="1" y="231"/>
                    </a:lnTo>
                    <a:lnTo>
                      <a:pt x="1" y="232"/>
                    </a:lnTo>
                    <a:lnTo>
                      <a:pt x="1" y="233"/>
                    </a:lnTo>
                    <a:lnTo>
                      <a:pt x="1" y="235"/>
                    </a:lnTo>
                    <a:lnTo>
                      <a:pt x="0" y="236"/>
                    </a:lnTo>
                    <a:lnTo>
                      <a:pt x="0" y="237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134" name="Freeform 781"/>
              <p:cNvSpPr>
                <a:spLocks/>
              </p:cNvSpPr>
              <p:nvPr/>
            </p:nvSpPr>
            <p:spPr bwMode="auto">
              <a:xfrm>
                <a:off x="2241" y="3107"/>
                <a:ext cx="138" cy="132"/>
              </a:xfrm>
              <a:custGeom>
                <a:avLst/>
                <a:gdLst>
                  <a:gd name="T0" fmla="*/ 5 w 687"/>
                  <a:gd name="T1" fmla="*/ 264 h 660"/>
                  <a:gd name="T2" fmla="*/ 13 w 687"/>
                  <a:gd name="T3" fmla="*/ 294 h 660"/>
                  <a:gd name="T4" fmla="*/ 23 w 687"/>
                  <a:gd name="T5" fmla="*/ 314 h 660"/>
                  <a:gd name="T6" fmla="*/ 30 w 687"/>
                  <a:gd name="T7" fmla="*/ 328 h 660"/>
                  <a:gd name="T8" fmla="*/ 35 w 687"/>
                  <a:gd name="T9" fmla="*/ 337 h 660"/>
                  <a:gd name="T10" fmla="*/ 47 w 687"/>
                  <a:gd name="T11" fmla="*/ 355 h 660"/>
                  <a:gd name="T12" fmla="*/ 79 w 687"/>
                  <a:gd name="T13" fmla="*/ 394 h 660"/>
                  <a:gd name="T14" fmla="*/ 122 w 687"/>
                  <a:gd name="T15" fmla="*/ 434 h 660"/>
                  <a:gd name="T16" fmla="*/ 159 w 687"/>
                  <a:gd name="T17" fmla="*/ 460 h 660"/>
                  <a:gd name="T18" fmla="*/ 181 w 687"/>
                  <a:gd name="T19" fmla="*/ 476 h 660"/>
                  <a:gd name="T20" fmla="*/ 203 w 687"/>
                  <a:gd name="T21" fmla="*/ 490 h 660"/>
                  <a:gd name="T22" fmla="*/ 222 w 687"/>
                  <a:gd name="T23" fmla="*/ 501 h 660"/>
                  <a:gd name="T24" fmla="*/ 269 w 687"/>
                  <a:gd name="T25" fmla="*/ 536 h 660"/>
                  <a:gd name="T26" fmla="*/ 299 w 687"/>
                  <a:gd name="T27" fmla="*/ 561 h 660"/>
                  <a:gd name="T28" fmla="*/ 313 w 687"/>
                  <a:gd name="T29" fmla="*/ 570 h 660"/>
                  <a:gd name="T30" fmla="*/ 338 w 687"/>
                  <a:gd name="T31" fmla="*/ 594 h 660"/>
                  <a:gd name="T32" fmla="*/ 372 w 687"/>
                  <a:gd name="T33" fmla="*/ 627 h 660"/>
                  <a:gd name="T34" fmla="*/ 385 w 687"/>
                  <a:gd name="T35" fmla="*/ 640 h 660"/>
                  <a:gd name="T36" fmla="*/ 398 w 687"/>
                  <a:gd name="T37" fmla="*/ 654 h 660"/>
                  <a:gd name="T38" fmla="*/ 416 w 687"/>
                  <a:gd name="T39" fmla="*/ 654 h 660"/>
                  <a:gd name="T40" fmla="*/ 441 w 687"/>
                  <a:gd name="T41" fmla="*/ 628 h 660"/>
                  <a:gd name="T42" fmla="*/ 479 w 687"/>
                  <a:gd name="T43" fmla="*/ 580 h 660"/>
                  <a:gd name="T44" fmla="*/ 518 w 687"/>
                  <a:gd name="T45" fmla="*/ 530 h 660"/>
                  <a:gd name="T46" fmla="*/ 555 w 687"/>
                  <a:gd name="T47" fmla="*/ 482 h 660"/>
                  <a:gd name="T48" fmla="*/ 591 w 687"/>
                  <a:gd name="T49" fmla="*/ 436 h 660"/>
                  <a:gd name="T50" fmla="*/ 619 w 687"/>
                  <a:gd name="T51" fmla="*/ 403 h 660"/>
                  <a:gd name="T52" fmla="*/ 643 w 687"/>
                  <a:gd name="T53" fmla="*/ 369 h 660"/>
                  <a:gd name="T54" fmla="*/ 659 w 687"/>
                  <a:gd name="T55" fmla="*/ 340 h 660"/>
                  <a:gd name="T56" fmla="*/ 671 w 687"/>
                  <a:gd name="T57" fmla="*/ 313 h 660"/>
                  <a:gd name="T58" fmla="*/ 680 w 687"/>
                  <a:gd name="T59" fmla="*/ 282 h 660"/>
                  <a:gd name="T60" fmla="*/ 687 w 687"/>
                  <a:gd name="T61" fmla="*/ 241 h 660"/>
                  <a:gd name="T62" fmla="*/ 687 w 687"/>
                  <a:gd name="T63" fmla="*/ 200 h 660"/>
                  <a:gd name="T64" fmla="*/ 681 w 687"/>
                  <a:gd name="T65" fmla="*/ 161 h 660"/>
                  <a:gd name="T66" fmla="*/ 672 w 687"/>
                  <a:gd name="T67" fmla="*/ 128 h 660"/>
                  <a:gd name="T68" fmla="*/ 656 w 687"/>
                  <a:gd name="T69" fmla="*/ 99 h 660"/>
                  <a:gd name="T70" fmla="*/ 634 w 687"/>
                  <a:gd name="T71" fmla="*/ 66 h 660"/>
                  <a:gd name="T72" fmla="*/ 607 w 687"/>
                  <a:gd name="T73" fmla="*/ 39 h 660"/>
                  <a:gd name="T74" fmla="*/ 589 w 687"/>
                  <a:gd name="T75" fmla="*/ 25 h 660"/>
                  <a:gd name="T76" fmla="*/ 557 w 687"/>
                  <a:gd name="T77" fmla="*/ 10 h 660"/>
                  <a:gd name="T78" fmla="*/ 520 w 687"/>
                  <a:gd name="T79" fmla="*/ 0 h 660"/>
                  <a:gd name="T80" fmla="*/ 502 w 687"/>
                  <a:gd name="T81" fmla="*/ 0 h 660"/>
                  <a:gd name="T82" fmla="*/ 463 w 687"/>
                  <a:gd name="T83" fmla="*/ 3 h 660"/>
                  <a:gd name="T84" fmla="*/ 435 w 687"/>
                  <a:gd name="T85" fmla="*/ 10 h 660"/>
                  <a:gd name="T86" fmla="*/ 421 w 687"/>
                  <a:gd name="T87" fmla="*/ 15 h 660"/>
                  <a:gd name="T88" fmla="*/ 404 w 687"/>
                  <a:gd name="T89" fmla="*/ 22 h 660"/>
                  <a:gd name="T90" fmla="*/ 380 w 687"/>
                  <a:gd name="T91" fmla="*/ 36 h 660"/>
                  <a:gd name="T92" fmla="*/ 356 w 687"/>
                  <a:gd name="T93" fmla="*/ 65 h 660"/>
                  <a:gd name="T94" fmla="*/ 349 w 687"/>
                  <a:gd name="T95" fmla="*/ 84 h 660"/>
                  <a:gd name="T96" fmla="*/ 342 w 687"/>
                  <a:gd name="T97" fmla="*/ 76 h 660"/>
                  <a:gd name="T98" fmla="*/ 316 w 687"/>
                  <a:gd name="T99" fmla="*/ 52 h 660"/>
                  <a:gd name="T100" fmla="*/ 285 w 687"/>
                  <a:gd name="T101" fmla="*/ 34 h 660"/>
                  <a:gd name="T102" fmla="*/ 257 w 687"/>
                  <a:gd name="T103" fmla="*/ 25 h 660"/>
                  <a:gd name="T104" fmla="*/ 225 w 687"/>
                  <a:gd name="T105" fmla="*/ 21 h 660"/>
                  <a:gd name="T106" fmla="*/ 185 w 687"/>
                  <a:gd name="T107" fmla="*/ 21 h 660"/>
                  <a:gd name="T108" fmla="*/ 146 w 687"/>
                  <a:gd name="T109" fmla="*/ 27 h 660"/>
                  <a:gd name="T110" fmla="*/ 126 w 687"/>
                  <a:gd name="T111" fmla="*/ 33 h 660"/>
                  <a:gd name="T112" fmla="*/ 97 w 687"/>
                  <a:gd name="T113" fmla="*/ 45 h 660"/>
                  <a:gd name="T114" fmla="*/ 62 w 687"/>
                  <a:gd name="T115" fmla="*/ 70 h 660"/>
                  <a:gd name="T116" fmla="*/ 31 w 687"/>
                  <a:gd name="T117" fmla="*/ 108 h 660"/>
                  <a:gd name="T118" fmla="*/ 18 w 687"/>
                  <a:gd name="T119" fmla="*/ 133 h 660"/>
                  <a:gd name="T120" fmla="*/ 7 w 687"/>
                  <a:gd name="T121" fmla="*/ 169 h 660"/>
                  <a:gd name="T122" fmla="*/ 2 w 687"/>
                  <a:gd name="T123" fmla="*/ 206 h 660"/>
                  <a:gd name="T124" fmla="*/ 0 w 687"/>
                  <a:gd name="T125" fmla="*/ 233 h 66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87"/>
                  <a:gd name="T190" fmla="*/ 0 h 660"/>
                  <a:gd name="T191" fmla="*/ 687 w 687"/>
                  <a:gd name="T192" fmla="*/ 660 h 66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87" h="660">
                    <a:moveTo>
                      <a:pt x="0" y="233"/>
                    </a:moveTo>
                    <a:lnTo>
                      <a:pt x="0" y="235"/>
                    </a:lnTo>
                    <a:lnTo>
                      <a:pt x="0" y="239"/>
                    </a:lnTo>
                    <a:lnTo>
                      <a:pt x="1" y="241"/>
                    </a:lnTo>
                    <a:lnTo>
                      <a:pt x="1" y="243"/>
                    </a:lnTo>
                    <a:lnTo>
                      <a:pt x="1" y="247"/>
                    </a:lnTo>
                    <a:lnTo>
                      <a:pt x="2" y="249"/>
                    </a:lnTo>
                    <a:lnTo>
                      <a:pt x="2" y="253"/>
                    </a:lnTo>
                    <a:lnTo>
                      <a:pt x="4" y="255"/>
                    </a:lnTo>
                    <a:lnTo>
                      <a:pt x="4" y="258"/>
                    </a:lnTo>
                    <a:lnTo>
                      <a:pt x="5" y="261"/>
                    </a:lnTo>
                    <a:lnTo>
                      <a:pt x="5" y="264"/>
                    </a:lnTo>
                    <a:lnTo>
                      <a:pt x="6" y="266"/>
                    </a:lnTo>
                    <a:lnTo>
                      <a:pt x="6" y="270"/>
                    </a:lnTo>
                    <a:lnTo>
                      <a:pt x="7" y="272"/>
                    </a:lnTo>
                    <a:lnTo>
                      <a:pt x="7" y="275"/>
                    </a:lnTo>
                    <a:lnTo>
                      <a:pt x="8" y="278"/>
                    </a:lnTo>
                    <a:lnTo>
                      <a:pt x="8" y="281"/>
                    </a:lnTo>
                    <a:lnTo>
                      <a:pt x="10" y="282"/>
                    </a:lnTo>
                    <a:lnTo>
                      <a:pt x="11" y="284"/>
                    </a:lnTo>
                    <a:lnTo>
                      <a:pt x="11" y="286"/>
                    </a:lnTo>
                    <a:lnTo>
                      <a:pt x="12" y="289"/>
                    </a:lnTo>
                    <a:lnTo>
                      <a:pt x="12" y="291"/>
                    </a:lnTo>
                    <a:lnTo>
                      <a:pt x="13" y="294"/>
                    </a:lnTo>
                    <a:lnTo>
                      <a:pt x="13" y="295"/>
                    </a:lnTo>
                    <a:lnTo>
                      <a:pt x="14" y="297"/>
                    </a:lnTo>
                    <a:lnTo>
                      <a:pt x="14" y="300"/>
                    </a:lnTo>
                    <a:lnTo>
                      <a:pt x="16" y="302"/>
                    </a:lnTo>
                    <a:lnTo>
                      <a:pt x="17" y="303"/>
                    </a:lnTo>
                    <a:lnTo>
                      <a:pt x="17" y="306"/>
                    </a:lnTo>
                    <a:lnTo>
                      <a:pt x="18" y="308"/>
                    </a:lnTo>
                    <a:lnTo>
                      <a:pt x="19" y="309"/>
                    </a:lnTo>
                    <a:lnTo>
                      <a:pt x="20" y="312"/>
                    </a:lnTo>
                    <a:lnTo>
                      <a:pt x="20" y="313"/>
                    </a:lnTo>
                    <a:lnTo>
                      <a:pt x="22" y="313"/>
                    </a:lnTo>
                    <a:lnTo>
                      <a:pt x="23" y="314"/>
                    </a:lnTo>
                    <a:lnTo>
                      <a:pt x="23" y="315"/>
                    </a:lnTo>
                    <a:lnTo>
                      <a:pt x="24" y="316"/>
                    </a:lnTo>
                    <a:lnTo>
                      <a:pt x="25" y="318"/>
                    </a:lnTo>
                    <a:lnTo>
                      <a:pt x="25" y="319"/>
                    </a:lnTo>
                    <a:lnTo>
                      <a:pt x="26" y="320"/>
                    </a:lnTo>
                    <a:lnTo>
                      <a:pt x="26" y="321"/>
                    </a:lnTo>
                    <a:lnTo>
                      <a:pt x="28" y="322"/>
                    </a:lnTo>
                    <a:lnTo>
                      <a:pt x="28" y="324"/>
                    </a:lnTo>
                    <a:lnTo>
                      <a:pt x="29" y="325"/>
                    </a:lnTo>
                    <a:lnTo>
                      <a:pt x="29" y="326"/>
                    </a:lnTo>
                    <a:lnTo>
                      <a:pt x="30" y="327"/>
                    </a:lnTo>
                    <a:lnTo>
                      <a:pt x="30" y="328"/>
                    </a:lnTo>
                    <a:lnTo>
                      <a:pt x="31" y="330"/>
                    </a:lnTo>
                    <a:lnTo>
                      <a:pt x="31" y="331"/>
                    </a:lnTo>
                    <a:lnTo>
                      <a:pt x="32" y="331"/>
                    </a:lnTo>
                    <a:lnTo>
                      <a:pt x="32" y="332"/>
                    </a:lnTo>
                    <a:lnTo>
                      <a:pt x="34" y="332"/>
                    </a:lnTo>
                    <a:lnTo>
                      <a:pt x="34" y="333"/>
                    </a:lnTo>
                    <a:lnTo>
                      <a:pt x="35" y="336"/>
                    </a:lnTo>
                    <a:lnTo>
                      <a:pt x="35" y="337"/>
                    </a:lnTo>
                    <a:lnTo>
                      <a:pt x="36" y="339"/>
                    </a:lnTo>
                    <a:lnTo>
                      <a:pt x="37" y="340"/>
                    </a:lnTo>
                    <a:lnTo>
                      <a:pt x="37" y="342"/>
                    </a:lnTo>
                    <a:lnTo>
                      <a:pt x="38" y="343"/>
                    </a:lnTo>
                    <a:lnTo>
                      <a:pt x="40" y="345"/>
                    </a:lnTo>
                    <a:lnTo>
                      <a:pt x="41" y="346"/>
                    </a:lnTo>
                    <a:lnTo>
                      <a:pt x="42" y="348"/>
                    </a:lnTo>
                    <a:lnTo>
                      <a:pt x="43" y="349"/>
                    </a:lnTo>
                    <a:lnTo>
                      <a:pt x="44" y="351"/>
                    </a:lnTo>
                    <a:lnTo>
                      <a:pt x="44" y="352"/>
                    </a:lnTo>
                    <a:lnTo>
                      <a:pt x="45" y="354"/>
                    </a:lnTo>
                    <a:lnTo>
                      <a:pt x="47" y="355"/>
                    </a:lnTo>
                    <a:lnTo>
                      <a:pt x="48" y="357"/>
                    </a:lnTo>
                    <a:lnTo>
                      <a:pt x="50" y="361"/>
                    </a:lnTo>
                    <a:lnTo>
                      <a:pt x="53" y="364"/>
                    </a:lnTo>
                    <a:lnTo>
                      <a:pt x="56" y="368"/>
                    </a:lnTo>
                    <a:lnTo>
                      <a:pt x="59" y="372"/>
                    </a:lnTo>
                    <a:lnTo>
                      <a:pt x="61" y="374"/>
                    </a:lnTo>
                    <a:lnTo>
                      <a:pt x="65" y="377"/>
                    </a:lnTo>
                    <a:lnTo>
                      <a:pt x="67" y="381"/>
                    </a:lnTo>
                    <a:lnTo>
                      <a:pt x="71" y="385"/>
                    </a:lnTo>
                    <a:lnTo>
                      <a:pt x="73" y="388"/>
                    </a:lnTo>
                    <a:lnTo>
                      <a:pt x="77" y="391"/>
                    </a:lnTo>
                    <a:lnTo>
                      <a:pt x="79" y="394"/>
                    </a:lnTo>
                    <a:lnTo>
                      <a:pt x="83" y="398"/>
                    </a:lnTo>
                    <a:lnTo>
                      <a:pt x="86" y="400"/>
                    </a:lnTo>
                    <a:lnTo>
                      <a:pt x="89" y="404"/>
                    </a:lnTo>
                    <a:lnTo>
                      <a:pt x="92" y="407"/>
                    </a:lnTo>
                    <a:lnTo>
                      <a:pt x="96" y="411"/>
                    </a:lnTo>
                    <a:lnTo>
                      <a:pt x="99" y="415"/>
                    </a:lnTo>
                    <a:lnTo>
                      <a:pt x="103" y="418"/>
                    </a:lnTo>
                    <a:lnTo>
                      <a:pt x="106" y="422"/>
                    </a:lnTo>
                    <a:lnTo>
                      <a:pt x="110" y="424"/>
                    </a:lnTo>
                    <a:lnTo>
                      <a:pt x="115" y="428"/>
                    </a:lnTo>
                    <a:lnTo>
                      <a:pt x="118" y="431"/>
                    </a:lnTo>
                    <a:lnTo>
                      <a:pt x="122" y="434"/>
                    </a:lnTo>
                    <a:lnTo>
                      <a:pt x="126" y="436"/>
                    </a:lnTo>
                    <a:lnTo>
                      <a:pt x="129" y="440"/>
                    </a:lnTo>
                    <a:lnTo>
                      <a:pt x="133" y="442"/>
                    </a:lnTo>
                    <a:lnTo>
                      <a:pt x="136" y="445"/>
                    </a:lnTo>
                    <a:lnTo>
                      <a:pt x="140" y="447"/>
                    </a:lnTo>
                    <a:lnTo>
                      <a:pt x="143" y="449"/>
                    </a:lnTo>
                    <a:lnTo>
                      <a:pt x="147" y="453"/>
                    </a:lnTo>
                    <a:lnTo>
                      <a:pt x="151" y="455"/>
                    </a:lnTo>
                    <a:lnTo>
                      <a:pt x="155" y="458"/>
                    </a:lnTo>
                    <a:lnTo>
                      <a:pt x="157" y="459"/>
                    </a:lnTo>
                    <a:lnTo>
                      <a:pt x="158" y="460"/>
                    </a:lnTo>
                    <a:lnTo>
                      <a:pt x="159" y="460"/>
                    </a:lnTo>
                    <a:lnTo>
                      <a:pt x="161" y="461"/>
                    </a:lnTo>
                    <a:lnTo>
                      <a:pt x="163" y="462"/>
                    </a:lnTo>
                    <a:lnTo>
                      <a:pt x="164" y="464"/>
                    </a:lnTo>
                    <a:lnTo>
                      <a:pt x="165" y="465"/>
                    </a:lnTo>
                    <a:lnTo>
                      <a:pt x="166" y="465"/>
                    </a:lnTo>
                    <a:lnTo>
                      <a:pt x="169" y="466"/>
                    </a:lnTo>
                    <a:lnTo>
                      <a:pt x="171" y="468"/>
                    </a:lnTo>
                    <a:lnTo>
                      <a:pt x="172" y="470"/>
                    </a:lnTo>
                    <a:lnTo>
                      <a:pt x="175" y="471"/>
                    </a:lnTo>
                    <a:lnTo>
                      <a:pt x="177" y="472"/>
                    </a:lnTo>
                    <a:lnTo>
                      <a:pt x="178" y="473"/>
                    </a:lnTo>
                    <a:lnTo>
                      <a:pt x="181" y="476"/>
                    </a:lnTo>
                    <a:lnTo>
                      <a:pt x="183" y="477"/>
                    </a:lnTo>
                    <a:lnTo>
                      <a:pt x="184" y="478"/>
                    </a:lnTo>
                    <a:lnTo>
                      <a:pt x="187" y="479"/>
                    </a:lnTo>
                    <a:lnTo>
                      <a:pt x="189" y="480"/>
                    </a:lnTo>
                    <a:lnTo>
                      <a:pt x="191" y="482"/>
                    </a:lnTo>
                    <a:lnTo>
                      <a:pt x="193" y="483"/>
                    </a:lnTo>
                    <a:lnTo>
                      <a:pt x="195" y="484"/>
                    </a:lnTo>
                    <a:lnTo>
                      <a:pt x="197" y="485"/>
                    </a:lnTo>
                    <a:lnTo>
                      <a:pt x="198" y="488"/>
                    </a:lnTo>
                    <a:lnTo>
                      <a:pt x="201" y="488"/>
                    </a:lnTo>
                    <a:lnTo>
                      <a:pt x="202" y="489"/>
                    </a:lnTo>
                    <a:lnTo>
                      <a:pt x="203" y="490"/>
                    </a:lnTo>
                    <a:lnTo>
                      <a:pt x="206" y="490"/>
                    </a:lnTo>
                    <a:lnTo>
                      <a:pt x="207" y="491"/>
                    </a:lnTo>
                    <a:lnTo>
                      <a:pt x="208" y="492"/>
                    </a:lnTo>
                    <a:lnTo>
                      <a:pt x="209" y="494"/>
                    </a:lnTo>
                    <a:lnTo>
                      <a:pt x="212" y="494"/>
                    </a:lnTo>
                    <a:lnTo>
                      <a:pt x="213" y="495"/>
                    </a:lnTo>
                    <a:lnTo>
                      <a:pt x="214" y="496"/>
                    </a:lnTo>
                    <a:lnTo>
                      <a:pt x="216" y="497"/>
                    </a:lnTo>
                    <a:lnTo>
                      <a:pt x="218" y="497"/>
                    </a:lnTo>
                    <a:lnTo>
                      <a:pt x="219" y="498"/>
                    </a:lnTo>
                    <a:lnTo>
                      <a:pt x="220" y="500"/>
                    </a:lnTo>
                    <a:lnTo>
                      <a:pt x="222" y="501"/>
                    </a:lnTo>
                    <a:lnTo>
                      <a:pt x="225" y="502"/>
                    </a:lnTo>
                    <a:lnTo>
                      <a:pt x="228" y="504"/>
                    </a:lnTo>
                    <a:lnTo>
                      <a:pt x="232" y="507"/>
                    </a:lnTo>
                    <a:lnTo>
                      <a:pt x="237" y="510"/>
                    </a:lnTo>
                    <a:lnTo>
                      <a:pt x="240" y="513"/>
                    </a:lnTo>
                    <a:lnTo>
                      <a:pt x="245" y="516"/>
                    </a:lnTo>
                    <a:lnTo>
                      <a:pt x="249" y="520"/>
                    </a:lnTo>
                    <a:lnTo>
                      <a:pt x="253" y="522"/>
                    </a:lnTo>
                    <a:lnTo>
                      <a:pt x="257" y="526"/>
                    </a:lnTo>
                    <a:lnTo>
                      <a:pt x="261" y="530"/>
                    </a:lnTo>
                    <a:lnTo>
                      <a:pt x="265" y="532"/>
                    </a:lnTo>
                    <a:lnTo>
                      <a:pt x="269" y="536"/>
                    </a:lnTo>
                    <a:lnTo>
                      <a:pt x="274" y="539"/>
                    </a:lnTo>
                    <a:lnTo>
                      <a:pt x="277" y="543"/>
                    </a:lnTo>
                    <a:lnTo>
                      <a:pt x="282" y="545"/>
                    </a:lnTo>
                    <a:lnTo>
                      <a:pt x="286" y="549"/>
                    </a:lnTo>
                    <a:lnTo>
                      <a:pt x="289" y="552"/>
                    </a:lnTo>
                    <a:lnTo>
                      <a:pt x="291" y="553"/>
                    </a:lnTo>
                    <a:lnTo>
                      <a:pt x="293" y="555"/>
                    </a:lnTo>
                    <a:lnTo>
                      <a:pt x="294" y="556"/>
                    </a:lnTo>
                    <a:lnTo>
                      <a:pt x="295" y="557"/>
                    </a:lnTo>
                    <a:lnTo>
                      <a:pt x="296" y="558"/>
                    </a:lnTo>
                    <a:lnTo>
                      <a:pt x="298" y="559"/>
                    </a:lnTo>
                    <a:lnTo>
                      <a:pt x="299" y="561"/>
                    </a:lnTo>
                    <a:lnTo>
                      <a:pt x="300" y="562"/>
                    </a:lnTo>
                    <a:lnTo>
                      <a:pt x="301" y="563"/>
                    </a:lnTo>
                    <a:lnTo>
                      <a:pt x="302" y="563"/>
                    </a:lnTo>
                    <a:lnTo>
                      <a:pt x="305" y="564"/>
                    </a:lnTo>
                    <a:lnTo>
                      <a:pt x="306" y="565"/>
                    </a:lnTo>
                    <a:lnTo>
                      <a:pt x="307" y="567"/>
                    </a:lnTo>
                    <a:lnTo>
                      <a:pt x="308" y="568"/>
                    </a:lnTo>
                    <a:lnTo>
                      <a:pt x="310" y="569"/>
                    </a:lnTo>
                    <a:lnTo>
                      <a:pt x="311" y="570"/>
                    </a:lnTo>
                    <a:lnTo>
                      <a:pt x="312" y="570"/>
                    </a:lnTo>
                    <a:lnTo>
                      <a:pt x="313" y="570"/>
                    </a:lnTo>
                    <a:lnTo>
                      <a:pt x="314" y="571"/>
                    </a:lnTo>
                    <a:lnTo>
                      <a:pt x="314" y="573"/>
                    </a:lnTo>
                    <a:lnTo>
                      <a:pt x="318" y="576"/>
                    </a:lnTo>
                    <a:lnTo>
                      <a:pt x="322" y="579"/>
                    </a:lnTo>
                    <a:lnTo>
                      <a:pt x="324" y="582"/>
                    </a:lnTo>
                    <a:lnTo>
                      <a:pt x="328" y="585"/>
                    </a:lnTo>
                    <a:lnTo>
                      <a:pt x="331" y="588"/>
                    </a:lnTo>
                    <a:lnTo>
                      <a:pt x="335" y="591"/>
                    </a:lnTo>
                    <a:lnTo>
                      <a:pt x="338" y="594"/>
                    </a:lnTo>
                    <a:lnTo>
                      <a:pt x="341" y="597"/>
                    </a:lnTo>
                    <a:lnTo>
                      <a:pt x="344" y="600"/>
                    </a:lnTo>
                    <a:lnTo>
                      <a:pt x="348" y="604"/>
                    </a:lnTo>
                    <a:lnTo>
                      <a:pt x="351" y="607"/>
                    </a:lnTo>
                    <a:lnTo>
                      <a:pt x="355" y="610"/>
                    </a:lnTo>
                    <a:lnTo>
                      <a:pt x="359" y="613"/>
                    </a:lnTo>
                    <a:lnTo>
                      <a:pt x="362" y="617"/>
                    </a:lnTo>
                    <a:lnTo>
                      <a:pt x="366" y="621"/>
                    </a:lnTo>
                    <a:lnTo>
                      <a:pt x="369" y="624"/>
                    </a:lnTo>
                    <a:lnTo>
                      <a:pt x="371" y="625"/>
                    </a:lnTo>
                    <a:lnTo>
                      <a:pt x="371" y="627"/>
                    </a:lnTo>
                    <a:lnTo>
                      <a:pt x="372" y="627"/>
                    </a:lnTo>
                    <a:lnTo>
                      <a:pt x="373" y="628"/>
                    </a:lnTo>
                    <a:lnTo>
                      <a:pt x="374" y="629"/>
                    </a:lnTo>
                    <a:lnTo>
                      <a:pt x="375" y="630"/>
                    </a:lnTo>
                    <a:lnTo>
                      <a:pt x="378" y="631"/>
                    </a:lnTo>
                    <a:lnTo>
                      <a:pt x="378" y="633"/>
                    </a:lnTo>
                    <a:lnTo>
                      <a:pt x="380" y="634"/>
                    </a:lnTo>
                    <a:lnTo>
                      <a:pt x="381" y="635"/>
                    </a:lnTo>
                    <a:lnTo>
                      <a:pt x="383" y="637"/>
                    </a:lnTo>
                    <a:lnTo>
                      <a:pt x="384" y="639"/>
                    </a:lnTo>
                    <a:lnTo>
                      <a:pt x="385" y="640"/>
                    </a:lnTo>
                    <a:lnTo>
                      <a:pt x="386" y="641"/>
                    </a:lnTo>
                    <a:lnTo>
                      <a:pt x="387" y="642"/>
                    </a:lnTo>
                    <a:lnTo>
                      <a:pt x="389" y="643"/>
                    </a:lnTo>
                    <a:lnTo>
                      <a:pt x="390" y="644"/>
                    </a:lnTo>
                    <a:lnTo>
                      <a:pt x="391" y="646"/>
                    </a:lnTo>
                    <a:lnTo>
                      <a:pt x="392" y="646"/>
                    </a:lnTo>
                    <a:lnTo>
                      <a:pt x="392" y="647"/>
                    </a:lnTo>
                    <a:lnTo>
                      <a:pt x="393" y="648"/>
                    </a:lnTo>
                    <a:lnTo>
                      <a:pt x="395" y="649"/>
                    </a:lnTo>
                    <a:lnTo>
                      <a:pt x="396" y="650"/>
                    </a:lnTo>
                    <a:lnTo>
                      <a:pt x="397" y="652"/>
                    </a:lnTo>
                    <a:lnTo>
                      <a:pt x="398" y="654"/>
                    </a:lnTo>
                    <a:lnTo>
                      <a:pt x="399" y="655"/>
                    </a:lnTo>
                    <a:lnTo>
                      <a:pt x="399" y="656"/>
                    </a:lnTo>
                    <a:lnTo>
                      <a:pt x="400" y="658"/>
                    </a:lnTo>
                    <a:lnTo>
                      <a:pt x="402" y="659"/>
                    </a:lnTo>
                    <a:lnTo>
                      <a:pt x="402" y="660"/>
                    </a:lnTo>
                    <a:lnTo>
                      <a:pt x="404" y="660"/>
                    </a:lnTo>
                    <a:lnTo>
                      <a:pt x="406" y="660"/>
                    </a:lnTo>
                    <a:lnTo>
                      <a:pt x="409" y="659"/>
                    </a:lnTo>
                    <a:lnTo>
                      <a:pt x="410" y="658"/>
                    </a:lnTo>
                    <a:lnTo>
                      <a:pt x="412" y="658"/>
                    </a:lnTo>
                    <a:lnTo>
                      <a:pt x="414" y="655"/>
                    </a:lnTo>
                    <a:lnTo>
                      <a:pt x="416" y="654"/>
                    </a:lnTo>
                    <a:lnTo>
                      <a:pt x="417" y="653"/>
                    </a:lnTo>
                    <a:lnTo>
                      <a:pt x="418" y="652"/>
                    </a:lnTo>
                    <a:lnTo>
                      <a:pt x="421" y="650"/>
                    </a:lnTo>
                    <a:lnTo>
                      <a:pt x="422" y="648"/>
                    </a:lnTo>
                    <a:lnTo>
                      <a:pt x="424" y="647"/>
                    </a:lnTo>
                    <a:lnTo>
                      <a:pt x="426" y="646"/>
                    </a:lnTo>
                    <a:lnTo>
                      <a:pt x="427" y="643"/>
                    </a:lnTo>
                    <a:lnTo>
                      <a:pt x="429" y="642"/>
                    </a:lnTo>
                    <a:lnTo>
                      <a:pt x="430" y="640"/>
                    </a:lnTo>
                    <a:lnTo>
                      <a:pt x="434" y="636"/>
                    </a:lnTo>
                    <a:lnTo>
                      <a:pt x="438" y="633"/>
                    </a:lnTo>
                    <a:lnTo>
                      <a:pt x="441" y="628"/>
                    </a:lnTo>
                    <a:lnTo>
                      <a:pt x="445" y="624"/>
                    </a:lnTo>
                    <a:lnTo>
                      <a:pt x="448" y="621"/>
                    </a:lnTo>
                    <a:lnTo>
                      <a:pt x="452" y="616"/>
                    </a:lnTo>
                    <a:lnTo>
                      <a:pt x="454" y="612"/>
                    </a:lnTo>
                    <a:lnTo>
                      <a:pt x="458" y="609"/>
                    </a:lnTo>
                    <a:lnTo>
                      <a:pt x="461" y="604"/>
                    </a:lnTo>
                    <a:lnTo>
                      <a:pt x="464" y="600"/>
                    </a:lnTo>
                    <a:lnTo>
                      <a:pt x="467" y="595"/>
                    </a:lnTo>
                    <a:lnTo>
                      <a:pt x="471" y="592"/>
                    </a:lnTo>
                    <a:lnTo>
                      <a:pt x="473" y="588"/>
                    </a:lnTo>
                    <a:lnTo>
                      <a:pt x="477" y="583"/>
                    </a:lnTo>
                    <a:lnTo>
                      <a:pt x="479" y="580"/>
                    </a:lnTo>
                    <a:lnTo>
                      <a:pt x="483" y="576"/>
                    </a:lnTo>
                    <a:lnTo>
                      <a:pt x="487" y="571"/>
                    </a:lnTo>
                    <a:lnTo>
                      <a:pt x="489" y="568"/>
                    </a:lnTo>
                    <a:lnTo>
                      <a:pt x="493" y="563"/>
                    </a:lnTo>
                    <a:lnTo>
                      <a:pt x="495" y="559"/>
                    </a:lnTo>
                    <a:lnTo>
                      <a:pt x="499" y="555"/>
                    </a:lnTo>
                    <a:lnTo>
                      <a:pt x="502" y="551"/>
                    </a:lnTo>
                    <a:lnTo>
                      <a:pt x="504" y="546"/>
                    </a:lnTo>
                    <a:lnTo>
                      <a:pt x="508" y="543"/>
                    </a:lnTo>
                    <a:lnTo>
                      <a:pt x="510" y="538"/>
                    </a:lnTo>
                    <a:lnTo>
                      <a:pt x="514" y="534"/>
                    </a:lnTo>
                    <a:lnTo>
                      <a:pt x="518" y="530"/>
                    </a:lnTo>
                    <a:lnTo>
                      <a:pt x="520" y="526"/>
                    </a:lnTo>
                    <a:lnTo>
                      <a:pt x="524" y="521"/>
                    </a:lnTo>
                    <a:lnTo>
                      <a:pt x="526" y="518"/>
                    </a:lnTo>
                    <a:lnTo>
                      <a:pt x="530" y="514"/>
                    </a:lnTo>
                    <a:lnTo>
                      <a:pt x="533" y="509"/>
                    </a:lnTo>
                    <a:lnTo>
                      <a:pt x="536" y="506"/>
                    </a:lnTo>
                    <a:lnTo>
                      <a:pt x="539" y="502"/>
                    </a:lnTo>
                    <a:lnTo>
                      <a:pt x="543" y="497"/>
                    </a:lnTo>
                    <a:lnTo>
                      <a:pt x="545" y="494"/>
                    </a:lnTo>
                    <a:lnTo>
                      <a:pt x="549" y="489"/>
                    </a:lnTo>
                    <a:lnTo>
                      <a:pt x="552" y="485"/>
                    </a:lnTo>
                    <a:lnTo>
                      <a:pt x="555" y="482"/>
                    </a:lnTo>
                    <a:lnTo>
                      <a:pt x="558" y="477"/>
                    </a:lnTo>
                    <a:lnTo>
                      <a:pt x="562" y="473"/>
                    </a:lnTo>
                    <a:lnTo>
                      <a:pt x="564" y="470"/>
                    </a:lnTo>
                    <a:lnTo>
                      <a:pt x="568" y="465"/>
                    </a:lnTo>
                    <a:lnTo>
                      <a:pt x="571" y="461"/>
                    </a:lnTo>
                    <a:lnTo>
                      <a:pt x="574" y="458"/>
                    </a:lnTo>
                    <a:lnTo>
                      <a:pt x="577" y="453"/>
                    </a:lnTo>
                    <a:lnTo>
                      <a:pt x="581" y="449"/>
                    </a:lnTo>
                    <a:lnTo>
                      <a:pt x="585" y="446"/>
                    </a:lnTo>
                    <a:lnTo>
                      <a:pt x="587" y="442"/>
                    </a:lnTo>
                    <a:lnTo>
                      <a:pt x="588" y="440"/>
                    </a:lnTo>
                    <a:lnTo>
                      <a:pt x="591" y="436"/>
                    </a:lnTo>
                    <a:lnTo>
                      <a:pt x="593" y="434"/>
                    </a:lnTo>
                    <a:lnTo>
                      <a:pt x="595" y="431"/>
                    </a:lnTo>
                    <a:lnTo>
                      <a:pt x="598" y="428"/>
                    </a:lnTo>
                    <a:lnTo>
                      <a:pt x="600" y="425"/>
                    </a:lnTo>
                    <a:lnTo>
                      <a:pt x="602" y="422"/>
                    </a:lnTo>
                    <a:lnTo>
                      <a:pt x="605" y="419"/>
                    </a:lnTo>
                    <a:lnTo>
                      <a:pt x="607" y="417"/>
                    </a:lnTo>
                    <a:lnTo>
                      <a:pt x="610" y="413"/>
                    </a:lnTo>
                    <a:lnTo>
                      <a:pt x="612" y="411"/>
                    </a:lnTo>
                    <a:lnTo>
                      <a:pt x="614" y="407"/>
                    </a:lnTo>
                    <a:lnTo>
                      <a:pt x="617" y="405"/>
                    </a:lnTo>
                    <a:lnTo>
                      <a:pt x="619" y="403"/>
                    </a:lnTo>
                    <a:lnTo>
                      <a:pt x="622" y="399"/>
                    </a:lnTo>
                    <a:lnTo>
                      <a:pt x="624" y="397"/>
                    </a:lnTo>
                    <a:lnTo>
                      <a:pt x="626" y="394"/>
                    </a:lnTo>
                    <a:lnTo>
                      <a:pt x="629" y="392"/>
                    </a:lnTo>
                    <a:lnTo>
                      <a:pt x="630" y="389"/>
                    </a:lnTo>
                    <a:lnTo>
                      <a:pt x="632" y="386"/>
                    </a:lnTo>
                    <a:lnTo>
                      <a:pt x="634" y="383"/>
                    </a:lnTo>
                    <a:lnTo>
                      <a:pt x="636" y="381"/>
                    </a:lnTo>
                    <a:lnTo>
                      <a:pt x="637" y="377"/>
                    </a:lnTo>
                    <a:lnTo>
                      <a:pt x="640" y="375"/>
                    </a:lnTo>
                    <a:lnTo>
                      <a:pt x="641" y="373"/>
                    </a:lnTo>
                    <a:lnTo>
                      <a:pt x="643" y="369"/>
                    </a:lnTo>
                    <a:lnTo>
                      <a:pt x="644" y="367"/>
                    </a:lnTo>
                    <a:lnTo>
                      <a:pt x="646" y="364"/>
                    </a:lnTo>
                    <a:lnTo>
                      <a:pt x="648" y="362"/>
                    </a:lnTo>
                    <a:lnTo>
                      <a:pt x="649" y="360"/>
                    </a:lnTo>
                    <a:lnTo>
                      <a:pt x="652" y="357"/>
                    </a:lnTo>
                    <a:lnTo>
                      <a:pt x="653" y="355"/>
                    </a:lnTo>
                    <a:lnTo>
                      <a:pt x="654" y="352"/>
                    </a:lnTo>
                    <a:lnTo>
                      <a:pt x="655" y="350"/>
                    </a:lnTo>
                    <a:lnTo>
                      <a:pt x="655" y="348"/>
                    </a:lnTo>
                    <a:lnTo>
                      <a:pt x="656" y="345"/>
                    </a:lnTo>
                    <a:lnTo>
                      <a:pt x="657" y="343"/>
                    </a:lnTo>
                    <a:lnTo>
                      <a:pt x="659" y="340"/>
                    </a:lnTo>
                    <a:lnTo>
                      <a:pt x="660" y="339"/>
                    </a:lnTo>
                    <a:lnTo>
                      <a:pt x="661" y="337"/>
                    </a:lnTo>
                    <a:lnTo>
                      <a:pt x="662" y="334"/>
                    </a:lnTo>
                    <a:lnTo>
                      <a:pt x="662" y="332"/>
                    </a:lnTo>
                    <a:lnTo>
                      <a:pt x="663" y="330"/>
                    </a:lnTo>
                    <a:lnTo>
                      <a:pt x="665" y="327"/>
                    </a:lnTo>
                    <a:lnTo>
                      <a:pt x="666" y="325"/>
                    </a:lnTo>
                    <a:lnTo>
                      <a:pt x="667" y="322"/>
                    </a:lnTo>
                    <a:lnTo>
                      <a:pt x="668" y="320"/>
                    </a:lnTo>
                    <a:lnTo>
                      <a:pt x="669" y="318"/>
                    </a:lnTo>
                    <a:lnTo>
                      <a:pt x="669" y="315"/>
                    </a:lnTo>
                    <a:lnTo>
                      <a:pt x="671" y="313"/>
                    </a:lnTo>
                    <a:lnTo>
                      <a:pt x="672" y="309"/>
                    </a:lnTo>
                    <a:lnTo>
                      <a:pt x="673" y="307"/>
                    </a:lnTo>
                    <a:lnTo>
                      <a:pt x="673" y="304"/>
                    </a:lnTo>
                    <a:lnTo>
                      <a:pt x="674" y="302"/>
                    </a:lnTo>
                    <a:lnTo>
                      <a:pt x="675" y="300"/>
                    </a:lnTo>
                    <a:lnTo>
                      <a:pt x="675" y="297"/>
                    </a:lnTo>
                    <a:lnTo>
                      <a:pt x="677" y="295"/>
                    </a:lnTo>
                    <a:lnTo>
                      <a:pt x="678" y="292"/>
                    </a:lnTo>
                    <a:lnTo>
                      <a:pt x="678" y="289"/>
                    </a:lnTo>
                    <a:lnTo>
                      <a:pt x="679" y="286"/>
                    </a:lnTo>
                    <a:lnTo>
                      <a:pt x="679" y="284"/>
                    </a:lnTo>
                    <a:lnTo>
                      <a:pt x="680" y="282"/>
                    </a:lnTo>
                    <a:lnTo>
                      <a:pt x="680" y="278"/>
                    </a:lnTo>
                    <a:lnTo>
                      <a:pt x="681" y="276"/>
                    </a:lnTo>
                    <a:lnTo>
                      <a:pt x="683" y="272"/>
                    </a:lnTo>
                    <a:lnTo>
                      <a:pt x="683" y="269"/>
                    </a:lnTo>
                    <a:lnTo>
                      <a:pt x="684" y="265"/>
                    </a:lnTo>
                    <a:lnTo>
                      <a:pt x="685" y="261"/>
                    </a:lnTo>
                    <a:lnTo>
                      <a:pt x="685" y="258"/>
                    </a:lnTo>
                    <a:lnTo>
                      <a:pt x="685" y="254"/>
                    </a:lnTo>
                    <a:lnTo>
                      <a:pt x="686" y="252"/>
                    </a:lnTo>
                    <a:lnTo>
                      <a:pt x="686" y="248"/>
                    </a:lnTo>
                    <a:lnTo>
                      <a:pt x="687" y="245"/>
                    </a:lnTo>
                    <a:lnTo>
                      <a:pt x="687" y="241"/>
                    </a:lnTo>
                    <a:lnTo>
                      <a:pt x="687" y="237"/>
                    </a:lnTo>
                    <a:lnTo>
                      <a:pt x="687" y="234"/>
                    </a:lnTo>
                    <a:lnTo>
                      <a:pt x="687" y="231"/>
                    </a:lnTo>
                    <a:lnTo>
                      <a:pt x="687" y="228"/>
                    </a:lnTo>
                    <a:lnTo>
                      <a:pt x="687" y="224"/>
                    </a:lnTo>
                    <a:lnTo>
                      <a:pt x="687" y="221"/>
                    </a:lnTo>
                    <a:lnTo>
                      <a:pt x="687" y="217"/>
                    </a:lnTo>
                    <a:lnTo>
                      <a:pt x="687" y="213"/>
                    </a:lnTo>
                    <a:lnTo>
                      <a:pt x="687" y="211"/>
                    </a:lnTo>
                    <a:lnTo>
                      <a:pt x="687" y="207"/>
                    </a:lnTo>
                    <a:lnTo>
                      <a:pt x="687" y="204"/>
                    </a:lnTo>
                    <a:lnTo>
                      <a:pt x="687" y="200"/>
                    </a:lnTo>
                    <a:lnTo>
                      <a:pt x="686" y="197"/>
                    </a:lnTo>
                    <a:lnTo>
                      <a:pt x="686" y="194"/>
                    </a:lnTo>
                    <a:lnTo>
                      <a:pt x="686" y="191"/>
                    </a:lnTo>
                    <a:lnTo>
                      <a:pt x="685" y="187"/>
                    </a:lnTo>
                    <a:lnTo>
                      <a:pt x="685" y="184"/>
                    </a:lnTo>
                    <a:lnTo>
                      <a:pt x="685" y="180"/>
                    </a:lnTo>
                    <a:lnTo>
                      <a:pt x="684" y="176"/>
                    </a:lnTo>
                    <a:lnTo>
                      <a:pt x="684" y="174"/>
                    </a:lnTo>
                    <a:lnTo>
                      <a:pt x="684" y="170"/>
                    </a:lnTo>
                    <a:lnTo>
                      <a:pt x="683" y="167"/>
                    </a:lnTo>
                    <a:lnTo>
                      <a:pt x="683" y="164"/>
                    </a:lnTo>
                    <a:lnTo>
                      <a:pt x="681" y="161"/>
                    </a:lnTo>
                    <a:lnTo>
                      <a:pt x="681" y="158"/>
                    </a:lnTo>
                    <a:lnTo>
                      <a:pt x="680" y="156"/>
                    </a:lnTo>
                    <a:lnTo>
                      <a:pt x="679" y="152"/>
                    </a:lnTo>
                    <a:lnTo>
                      <a:pt x="679" y="150"/>
                    </a:lnTo>
                    <a:lnTo>
                      <a:pt x="678" y="148"/>
                    </a:lnTo>
                    <a:lnTo>
                      <a:pt x="677" y="144"/>
                    </a:lnTo>
                    <a:lnTo>
                      <a:pt x="677" y="142"/>
                    </a:lnTo>
                    <a:lnTo>
                      <a:pt x="675" y="139"/>
                    </a:lnTo>
                    <a:lnTo>
                      <a:pt x="674" y="136"/>
                    </a:lnTo>
                    <a:lnTo>
                      <a:pt x="673" y="133"/>
                    </a:lnTo>
                    <a:lnTo>
                      <a:pt x="673" y="131"/>
                    </a:lnTo>
                    <a:lnTo>
                      <a:pt x="672" y="128"/>
                    </a:lnTo>
                    <a:lnTo>
                      <a:pt x="671" y="125"/>
                    </a:lnTo>
                    <a:lnTo>
                      <a:pt x="669" y="122"/>
                    </a:lnTo>
                    <a:lnTo>
                      <a:pt x="668" y="120"/>
                    </a:lnTo>
                    <a:lnTo>
                      <a:pt x="667" y="118"/>
                    </a:lnTo>
                    <a:lnTo>
                      <a:pt x="666" y="115"/>
                    </a:lnTo>
                    <a:lnTo>
                      <a:pt x="665" y="113"/>
                    </a:lnTo>
                    <a:lnTo>
                      <a:pt x="663" y="110"/>
                    </a:lnTo>
                    <a:lnTo>
                      <a:pt x="662" y="108"/>
                    </a:lnTo>
                    <a:lnTo>
                      <a:pt x="661" y="106"/>
                    </a:lnTo>
                    <a:lnTo>
                      <a:pt x="660" y="103"/>
                    </a:lnTo>
                    <a:lnTo>
                      <a:pt x="659" y="101"/>
                    </a:lnTo>
                    <a:lnTo>
                      <a:pt x="656" y="99"/>
                    </a:lnTo>
                    <a:lnTo>
                      <a:pt x="655" y="96"/>
                    </a:lnTo>
                    <a:lnTo>
                      <a:pt x="654" y="95"/>
                    </a:lnTo>
                    <a:lnTo>
                      <a:pt x="653" y="93"/>
                    </a:lnTo>
                    <a:lnTo>
                      <a:pt x="652" y="90"/>
                    </a:lnTo>
                    <a:lnTo>
                      <a:pt x="650" y="88"/>
                    </a:lnTo>
                    <a:lnTo>
                      <a:pt x="648" y="85"/>
                    </a:lnTo>
                    <a:lnTo>
                      <a:pt x="646" y="82"/>
                    </a:lnTo>
                    <a:lnTo>
                      <a:pt x="643" y="78"/>
                    </a:lnTo>
                    <a:lnTo>
                      <a:pt x="641" y="76"/>
                    </a:lnTo>
                    <a:lnTo>
                      <a:pt x="638" y="72"/>
                    </a:lnTo>
                    <a:lnTo>
                      <a:pt x="636" y="69"/>
                    </a:lnTo>
                    <a:lnTo>
                      <a:pt x="634" y="66"/>
                    </a:lnTo>
                    <a:lnTo>
                      <a:pt x="631" y="63"/>
                    </a:lnTo>
                    <a:lnTo>
                      <a:pt x="629" y="60"/>
                    </a:lnTo>
                    <a:lnTo>
                      <a:pt x="625" y="57"/>
                    </a:lnTo>
                    <a:lnTo>
                      <a:pt x="623" y="54"/>
                    </a:lnTo>
                    <a:lnTo>
                      <a:pt x="620" y="51"/>
                    </a:lnTo>
                    <a:lnTo>
                      <a:pt x="617" y="48"/>
                    </a:lnTo>
                    <a:lnTo>
                      <a:pt x="614" y="45"/>
                    </a:lnTo>
                    <a:lnTo>
                      <a:pt x="611" y="42"/>
                    </a:lnTo>
                    <a:lnTo>
                      <a:pt x="608" y="39"/>
                    </a:lnTo>
                    <a:lnTo>
                      <a:pt x="607" y="39"/>
                    </a:lnTo>
                    <a:lnTo>
                      <a:pt x="606" y="39"/>
                    </a:lnTo>
                    <a:lnTo>
                      <a:pt x="605" y="37"/>
                    </a:lnTo>
                    <a:lnTo>
                      <a:pt x="604" y="35"/>
                    </a:lnTo>
                    <a:lnTo>
                      <a:pt x="602" y="34"/>
                    </a:lnTo>
                    <a:lnTo>
                      <a:pt x="600" y="33"/>
                    </a:lnTo>
                    <a:lnTo>
                      <a:pt x="599" y="33"/>
                    </a:lnTo>
                    <a:lnTo>
                      <a:pt x="598" y="31"/>
                    </a:lnTo>
                    <a:lnTo>
                      <a:pt x="595" y="30"/>
                    </a:lnTo>
                    <a:lnTo>
                      <a:pt x="594" y="29"/>
                    </a:lnTo>
                    <a:lnTo>
                      <a:pt x="593" y="28"/>
                    </a:lnTo>
                    <a:lnTo>
                      <a:pt x="591" y="27"/>
                    </a:lnTo>
                    <a:lnTo>
                      <a:pt x="589" y="25"/>
                    </a:lnTo>
                    <a:lnTo>
                      <a:pt x="588" y="24"/>
                    </a:lnTo>
                    <a:lnTo>
                      <a:pt x="586" y="23"/>
                    </a:lnTo>
                    <a:lnTo>
                      <a:pt x="585" y="23"/>
                    </a:lnTo>
                    <a:lnTo>
                      <a:pt x="582" y="22"/>
                    </a:lnTo>
                    <a:lnTo>
                      <a:pt x="581" y="21"/>
                    </a:lnTo>
                    <a:lnTo>
                      <a:pt x="577" y="18"/>
                    </a:lnTo>
                    <a:lnTo>
                      <a:pt x="574" y="17"/>
                    </a:lnTo>
                    <a:lnTo>
                      <a:pt x="570" y="16"/>
                    </a:lnTo>
                    <a:lnTo>
                      <a:pt x="568" y="15"/>
                    </a:lnTo>
                    <a:lnTo>
                      <a:pt x="564" y="14"/>
                    </a:lnTo>
                    <a:lnTo>
                      <a:pt x="561" y="11"/>
                    </a:lnTo>
                    <a:lnTo>
                      <a:pt x="557" y="10"/>
                    </a:lnTo>
                    <a:lnTo>
                      <a:pt x="553" y="9"/>
                    </a:lnTo>
                    <a:lnTo>
                      <a:pt x="550" y="8"/>
                    </a:lnTo>
                    <a:lnTo>
                      <a:pt x="546" y="6"/>
                    </a:lnTo>
                    <a:lnTo>
                      <a:pt x="543" y="6"/>
                    </a:lnTo>
                    <a:lnTo>
                      <a:pt x="539" y="5"/>
                    </a:lnTo>
                    <a:lnTo>
                      <a:pt x="536" y="4"/>
                    </a:lnTo>
                    <a:lnTo>
                      <a:pt x="531" y="3"/>
                    </a:lnTo>
                    <a:lnTo>
                      <a:pt x="527" y="3"/>
                    </a:lnTo>
                    <a:lnTo>
                      <a:pt x="524" y="2"/>
                    </a:lnTo>
                    <a:lnTo>
                      <a:pt x="522" y="2"/>
                    </a:lnTo>
                    <a:lnTo>
                      <a:pt x="521" y="2"/>
                    </a:lnTo>
                    <a:lnTo>
                      <a:pt x="520" y="0"/>
                    </a:lnTo>
                    <a:lnTo>
                      <a:pt x="518" y="0"/>
                    </a:lnTo>
                    <a:lnTo>
                      <a:pt x="516" y="0"/>
                    </a:lnTo>
                    <a:lnTo>
                      <a:pt x="515" y="0"/>
                    </a:lnTo>
                    <a:lnTo>
                      <a:pt x="514" y="0"/>
                    </a:lnTo>
                    <a:lnTo>
                      <a:pt x="512" y="0"/>
                    </a:lnTo>
                    <a:lnTo>
                      <a:pt x="510" y="0"/>
                    </a:lnTo>
                    <a:lnTo>
                      <a:pt x="509" y="0"/>
                    </a:lnTo>
                    <a:lnTo>
                      <a:pt x="508" y="0"/>
                    </a:lnTo>
                    <a:lnTo>
                      <a:pt x="507" y="0"/>
                    </a:lnTo>
                    <a:lnTo>
                      <a:pt x="506" y="0"/>
                    </a:lnTo>
                    <a:lnTo>
                      <a:pt x="503" y="0"/>
                    </a:lnTo>
                    <a:lnTo>
                      <a:pt x="502" y="0"/>
                    </a:lnTo>
                    <a:lnTo>
                      <a:pt x="501" y="0"/>
                    </a:lnTo>
                    <a:lnTo>
                      <a:pt x="497" y="0"/>
                    </a:lnTo>
                    <a:lnTo>
                      <a:pt x="494" y="0"/>
                    </a:lnTo>
                    <a:lnTo>
                      <a:pt x="490" y="0"/>
                    </a:lnTo>
                    <a:lnTo>
                      <a:pt x="487" y="0"/>
                    </a:lnTo>
                    <a:lnTo>
                      <a:pt x="483" y="0"/>
                    </a:lnTo>
                    <a:lnTo>
                      <a:pt x="479" y="0"/>
                    </a:lnTo>
                    <a:lnTo>
                      <a:pt x="477" y="0"/>
                    </a:lnTo>
                    <a:lnTo>
                      <a:pt x="473" y="2"/>
                    </a:lnTo>
                    <a:lnTo>
                      <a:pt x="470" y="2"/>
                    </a:lnTo>
                    <a:lnTo>
                      <a:pt x="466" y="3"/>
                    </a:lnTo>
                    <a:lnTo>
                      <a:pt x="463" y="3"/>
                    </a:lnTo>
                    <a:lnTo>
                      <a:pt x="459" y="3"/>
                    </a:lnTo>
                    <a:lnTo>
                      <a:pt x="455" y="4"/>
                    </a:lnTo>
                    <a:lnTo>
                      <a:pt x="452" y="4"/>
                    </a:lnTo>
                    <a:lnTo>
                      <a:pt x="448" y="5"/>
                    </a:lnTo>
                    <a:lnTo>
                      <a:pt x="446" y="6"/>
                    </a:lnTo>
                    <a:lnTo>
                      <a:pt x="444" y="6"/>
                    </a:lnTo>
                    <a:lnTo>
                      <a:pt x="442" y="8"/>
                    </a:lnTo>
                    <a:lnTo>
                      <a:pt x="441" y="8"/>
                    </a:lnTo>
                    <a:lnTo>
                      <a:pt x="440" y="9"/>
                    </a:lnTo>
                    <a:lnTo>
                      <a:pt x="438" y="9"/>
                    </a:lnTo>
                    <a:lnTo>
                      <a:pt x="436" y="9"/>
                    </a:lnTo>
                    <a:lnTo>
                      <a:pt x="435" y="10"/>
                    </a:lnTo>
                    <a:lnTo>
                      <a:pt x="434" y="10"/>
                    </a:lnTo>
                    <a:lnTo>
                      <a:pt x="433" y="10"/>
                    </a:lnTo>
                    <a:lnTo>
                      <a:pt x="432" y="11"/>
                    </a:lnTo>
                    <a:lnTo>
                      <a:pt x="429" y="11"/>
                    </a:lnTo>
                    <a:lnTo>
                      <a:pt x="428" y="11"/>
                    </a:lnTo>
                    <a:lnTo>
                      <a:pt x="427" y="12"/>
                    </a:lnTo>
                    <a:lnTo>
                      <a:pt x="426" y="12"/>
                    </a:lnTo>
                    <a:lnTo>
                      <a:pt x="424" y="12"/>
                    </a:lnTo>
                    <a:lnTo>
                      <a:pt x="422" y="12"/>
                    </a:lnTo>
                    <a:lnTo>
                      <a:pt x="422" y="14"/>
                    </a:lnTo>
                    <a:lnTo>
                      <a:pt x="421" y="15"/>
                    </a:lnTo>
                    <a:lnTo>
                      <a:pt x="420" y="16"/>
                    </a:lnTo>
                    <a:lnTo>
                      <a:pt x="418" y="16"/>
                    </a:lnTo>
                    <a:lnTo>
                      <a:pt x="417" y="15"/>
                    </a:lnTo>
                    <a:lnTo>
                      <a:pt x="415" y="16"/>
                    </a:lnTo>
                    <a:lnTo>
                      <a:pt x="414" y="17"/>
                    </a:lnTo>
                    <a:lnTo>
                      <a:pt x="411" y="18"/>
                    </a:lnTo>
                    <a:lnTo>
                      <a:pt x="410" y="18"/>
                    </a:lnTo>
                    <a:lnTo>
                      <a:pt x="408" y="19"/>
                    </a:lnTo>
                    <a:lnTo>
                      <a:pt x="405" y="21"/>
                    </a:lnTo>
                    <a:lnTo>
                      <a:pt x="404" y="22"/>
                    </a:lnTo>
                    <a:lnTo>
                      <a:pt x="402" y="22"/>
                    </a:lnTo>
                    <a:lnTo>
                      <a:pt x="400" y="23"/>
                    </a:lnTo>
                    <a:lnTo>
                      <a:pt x="398" y="24"/>
                    </a:lnTo>
                    <a:lnTo>
                      <a:pt x="397" y="25"/>
                    </a:lnTo>
                    <a:lnTo>
                      <a:pt x="395" y="25"/>
                    </a:lnTo>
                    <a:lnTo>
                      <a:pt x="392" y="27"/>
                    </a:lnTo>
                    <a:lnTo>
                      <a:pt x="391" y="28"/>
                    </a:lnTo>
                    <a:lnTo>
                      <a:pt x="390" y="29"/>
                    </a:lnTo>
                    <a:lnTo>
                      <a:pt x="387" y="30"/>
                    </a:lnTo>
                    <a:lnTo>
                      <a:pt x="385" y="31"/>
                    </a:lnTo>
                    <a:lnTo>
                      <a:pt x="383" y="34"/>
                    </a:lnTo>
                    <a:lnTo>
                      <a:pt x="380" y="36"/>
                    </a:lnTo>
                    <a:lnTo>
                      <a:pt x="378" y="39"/>
                    </a:lnTo>
                    <a:lnTo>
                      <a:pt x="375" y="40"/>
                    </a:lnTo>
                    <a:lnTo>
                      <a:pt x="373" y="42"/>
                    </a:lnTo>
                    <a:lnTo>
                      <a:pt x="371" y="45"/>
                    </a:lnTo>
                    <a:lnTo>
                      <a:pt x="368" y="47"/>
                    </a:lnTo>
                    <a:lnTo>
                      <a:pt x="366" y="49"/>
                    </a:lnTo>
                    <a:lnTo>
                      <a:pt x="365" y="52"/>
                    </a:lnTo>
                    <a:lnTo>
                      <a:pt x="362" y="54"/>
                    </a:lnTo>
                    <a:lnTo>
                      <a:pt x="361" y="57"/>
                    </a:lnTo>
                    <a:lnTo>
                      <a:pt x="359" y="60"/>
                    </a:lnTo>
                    <a:lnTo>
                      <a:pt x="357" y="63"/>
                    </a:lnTo>
                    <a:lnTo>
                      <a:pt x="356" y="65"/>
                    </a:lnTo>
                    <a:lnTo>
                      <a:pt x="355" y="69"/>
                    </a:lnTo>
                    <a:lnTo>
                      <a:pt x="355" y="70"/>
                    </a:lnTo>
                    <a:lnTo>
                      <a:pt x="350" y="79"/>
                    </a:lnTo>
                    <a:lnTo>
                      <a:pt x="350" y="81"/>
                    </a:lnTo>
                    <a:lnTo>
                      <a:pt x="350" y="82"/>
                    </a:lnTo>
                    <a:lnTo>
                      <a:pt x="350" y="83"/>
                    </a:lnTo>
                    <a:lnTo>
                      <a:pt x="349" y="84"/>
                    </a:lnTo>
                    <a:lnTo>
                      <a:pt x="348" y="84"/>
                    </a:lnTo>
                    <a:lnTo>
                      <a:pt x="347" y="84"/>
                    </a:lnTo>
                    <a:lnTo>
                      <a:pt x="346" y="83"/>
                    </a:lnTo>
                    <a:lnTo>
                      <a:pt x="346" y="82"/>
                    </a:lnTo>
                    <a:lnTo>
                      <a:pt x="344" y="78"/>
                    </a:lnTo>
                    <a:lnTo>
                      <a:pt x="342" y="76"/>
                    </a:lnTo>
                    <a:lnTo>
                      <a:pt x="340" y="73"/>
                    </a:lnTo>
                    <a:lnTo>
                      <a:pt x="338" y="72"/>
                    </a:lnTo>
                    <a:lnTo>
                      <a:pt x="336" y="70"/>
                    </a:lnTo>
                    <a:lnTo>
                      <a:pt x="334" y="67"/>
                    </a:lnTo>
                    <a:lnTo>
                      <a:pt x="331" y="65"/>
                    </a:lnTo>
                    <a:lnTo>
                      <a:pt x="329" y="63"/>
                    </a:lnTo>
                    <a:lnTo>
                      <a:pt x="326" y="61"/>
                    </a:lnTo>
                    <a:lnTo>
                      <a:pt x="325" y="59"/>
                    </a:lnTo>
                    <a:lnTo>
                      <a:pt x="323" y="58"/>
                    </a:lnTo>
                    <a:lnTo>
                      <a:pt x="320" y="55"/>
                    </a:lnTo>
                    <a:lnTo>
                      <a:pt x="318" y="53"/>
                    </a:lnTo>
                    <a:lnTo>
                      <a:pt x="316" y="52"/>
                    </a:lnTo>
                    <a:lnTo>
                      <a:pt x="313" y="49"/>
                    </a:lnTo>
                    <a:lnTo>
                      <a:pt x="311" y="48"/>
                    </a:lnTo>
                    <a:lnTo>
                      <a:pt x="308" y="47"/>
                    </a:lnTo>
                    <a:lnTo>
                      <a:pt x="306" y="45"/>
                    </a:lnTo>
                    <a:lnTo>
                      <a:pt x="304" y="43"/>
                    </a:lnTo>
                    <a:lnTo>
                      <a:pt x="300" y="42"/>
                    </a:lnTo>
                    <a:lnTo>
                      <a:pt x="298" y="40"/>
                    </a:lnTo>
                    <a:lnTo>
                      <a:pt x="295" y="39"/>
                    </a:lnTo>
                    <a:lnTo>
                      <a:pt x="293" y="37"/>
                    </a:lnTo>
                    <a:lnTo>
                      <a:pt x="289" y="36"/>
                    </a:lnTo>
                    <a:lnTo>
                      <a:pt x="287" y="35"/>
                    </a:lnTo>
                    <a:lnTo>
                      <a:pt x="285" y="34"/>
                    </a:lnTo>
                    <a:lnTo>
                      <a:pt x="281" y="33"/>
                    </a:lnTo>
                    <a:lnTo>
                      <a:pt x="279" y="31"/>
                    </a:lnTo>
                    <a:lnTo>
                      <a:pt x="275" y="31"/>
                    </a:lnTo>
                    <a:lnTo>
                      <a:pt x="273" y="30"/>
                    </a:lnTo>
                    <a:lnTo>
                      <a:pt x="269" y="29"/>
                    </a:lnTo>
                    <a:lnTo>
                      <a:pt x="265" y="29"/>
                    </a:lnTo>
                    <a:lnTo>
                      <a:pt x="264" y="28"/>
                    </a:lnTo>
                    <a:lnTo>
                      <a:pt x="263" y="28"/>
                    </a:lnTo>
                    <a:lnTo>
                      <a:pt x="261" y="27"/>
                    </a:lnTo>
                    <a:lnTo>
                      <a:pt x="259" y="27"/>
                    </a:lnTo>
                    <a:lnTo>
                      <a:pt x="258" y="27"/>
                    </a:lnTo>
                    <a:lnTo>
                      <a:pt x="257" y="25"/>
                    </a:lnTo>
                    <a:lnTo>
                      <a:pt x="256" y="25"/>
                    </a:lnTo>
                    <a:lnTo>
                      <a:pt x="255" y="24"/>
                    </a:lnTo>
                    <a:lnTo>
                      <a:pt x="251" y="24"/>
                    </a:lnTo>
                    <a:lnTo>
                      <a:pt x="249" y="23"/>
                    </a:lnTo>
                    <a:lnTo>
                      <a:pt x="245" y="23"/>
                    </a:lnTo>
                    <a:lnTo>
                      <a:pt x="243" y="23"/>
                    </a:lnTo>
                    <a:lnTo>
                      <a:pt x="239" y="22"/>
                    </a:lnTo>
                    <a:lnTo>
                      <a:pt x="237" y="22"/>
                    </a:lnTo>
                    <a:lnTo>
                      <a:pt x="233" y="22"/>
                    </a:lnTo>
                    <a:lnTo>
                      <a:pt x="231" y="21"/>
                    </a:lnTo>
                    <a:lnTo>
                      <a:pt x="227" y="21"/>
                    </a:lnTo>
                    <a:lnTo>
                      <a:pt x="225" y="21"/>
                    </a:lnTo>
                    <a:lnTo>
                      <a:pt x="222" y="21"/>
                    </a:lnTo>
                    <a:lnTo>
                      <a:pt x="219" y="21"/>
                    </a:lnTo>
                    <a:lnTo>
                      <a:pt x="216" y="19"/>
                    </a:lnTo>
                    <a:lnTo>
                      <a:pt x="213" y="19"/>
                    </a:lnTo>
                    <a:lnTo>
                      <a:pt x="210" y="19"/>
                    </a:lnTo>
                    <a:lnTo>
                      <a:pt x="207" y="19"/>
                    </a:lnTo>
                    <a:lnTo>
                      <a:pt x="203" y="19"/>
                    </a:lnTo>
                    <a:lnTo>
                      <a:pt x="200" y="19"/>
                    </a:lnTo>
                    <a:lnTo>
                      <a:pt x="196" y="19"/>
                    </a:lnTo>
                    <a:lnTo>
                      <a:pt x="193" y="21"/>
                    </a:lnTo>
                    <a:lnTo>
                      <a:pt x="189" y="21"/>
                    </a:lnTo>
                    <a:lnTo>
                      <a:pt x="185" y="21"/>
                    </a:lnTo>
                    <a:lnTo>
                      <a:pt x="182" y="21"/>
                    </a:lnTo>
                    <a:lnTo>
                      <a:pt x="178" y="21"/>
                    </a:lnTo>
                    <a:lnTo>
                      <a:pt x="175" y="21"/>
                    </a:lnTo>
                    <a:lnTo>
                      <a:pt x="170" y="22"/>
                    </a:lnTo>
                    <a:lnTo>
                      <a:pt x="167" y="22"/>
                    </a:lnTo>
                    <a:lnTo>
                      <a:pt x="163" y="23"/>
                    </a:lnTo>
                    <a:lnTo>
                      <a:pt x="159" y="23"/>
                    </a:lnTo>
                    <a:lnTo>
                      <a:pt x="155" y="23"/>
                    </a:lnTo>
                    <a:lnTo>
                      <a:pt x="152" y="24"/>
                    </a:lnTo>
                    <a:lnTo>
                      <a:pt x="148" y="25"/>
                    </a:lnTo>
                    <a:lnTo>
                      <a:pt x="147" y="25"/>
                    </a:lnTo>
                    <a:lnTo>
                      <a:pt x="146" y="27"/>
                    </a:lnTo>
                    <a:lnTo>
                      <a:pt x="143" y="27"/>
                    </a:lnTo>
                    <a:lnTo>
                      <a:pt x="142" y="27"/>
                    </a:lnTo>
                    <a:lnTo>
                      <a:pt x="140" y="28"/>
                    </a:lnTo>
                    <a:lnTo>
                      <a:pt x="139" y="28"/>
                    </a:lnTo>
                    <a:lnTo>
                      <a:pt x="138" y="29"/>
                    </a:lnTo>
                    <a:lnTo>
                      <a:pt x="135" y="29"/>
                    </a:lnTo>
                    <a:lnTo>
                      <a:pt x="134" y="29"/>
                    </a:lnTo>
                    <a:lnTo>
                      <a:pt x="132" y="30"/>
                    </a:lnTo>
                    <a:lnTo>
                      <a:pt x="130" y="30"/>
                    </a:lnTo>
                    <a:lnTo>
                      <a:pt x="129" y="31"/>
                    </a:lnTo>
                    <a:lnTo>
                      <a:pt x="127" y="31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2" y="33"/>
                    </a:lnTo>
                    <a:lnTo>
                      <a:pt x="121" y="34"/>
                    </a:lnTo>
                    <a:lnTo>
                      <a:pt x="120" y="35"/>
                    </a:lnTo>
                    <a:lnTo>
                      <a:pt x="120" y="36"/>
                    </a:lnTo>
                    <a:lnTo>
                      <a:pt x="100" y="45"/>
                    </a:lnTo>
                    <a:lnTo>
                      <a:pt x="100" y="43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7" y="47"/>
                    </a:lnTo>
                    <a:lnTo>
                      <a:pt x="92" y="48"/>
                    </a:lnTo>
                    <a:lnTo>
                      <a:pt x="87" y="51"/>
                    </a:lnTo>
                    <a:lnTo>
                      <a:pt x="84" y="54"/>
                    </a:lnTo>
                    <a:lnTo>
                      <a:pt x="79" y="57"/>
                    </a:lnTo>
                    <a:lnTo>
                      <a:pt x="75" y="59"/>
                    </a:lnTo>
                    <a:lnTo>
                      <a:pt x="71" y="63"/>
                    </a:lnTo>
                    <a:lnTo>
                      <a:pt x="67" y="66"/>
                    </a:lnTo>
                    <a:lnTo>
                      <a:pt x="62" y="70"/>
                    </a:lnTo>
                    <a:lnTo>
                      <a:pt x="59" y="73"/>
                    </a:lnTo>
                    <a:lnTo>
                      <a:pt x="55" y="77"/>
                    </a:lnTo>
                    <a:lnTo>
                      <a:pt x="51" y="81"/>
                    </a:lnTo>
                    <a:lnTo>
                      <a:pt x="48" y="84"/>
                    </a:lnTo>
                    <a:lnTo>
                      <a:pt x="44" y="88"/>
                    </a:lnTo>
                    <a:lnTo>
                      <a:pt x="42" y="93"/>
                    </a:lnTo>
                    <a:lnTo>
                      <a:pt x="40" y="96"/>
                    </a:lnTo>
                    <a:lnTo>
                      <a:pt x="36" y="101"/>
                    </a:lnTo>
                    <a:lnTo>
                      <a:pt x="35" y="102"/>
                    </a:lnTo>
                    <a:lnTo>
                      <a:pt x="34" y="105"/>
                    </a:lnTo>
                    <a:lnTo>
                      <a:pt x="32" y="107"/>
                    </a:lnTo>
                    <a:lnTo>
                      <a:pt x="31" y="108"/>
                    </a:lnTo>
                    <a:lnTo>
                      <a:pt x="30" y="110"/>
                    </a:lnTo>
                    <a:lnTo>
                      <a:pt x="29" y="113"/>
                    </a:lnTo>
                    <a:lnTo>
                      <a:pt x="28" y="114"/>
                    </a:lnTo>
                    <a:lnTo>
                      <a:pt x="26" y="116"/>
                    </a:lnTo>
                    <a:lnTo>
                      <a:pt x="25" y="119"/>
                    </a:lnTo>
                    <a:lnTo>
                      <a:pt x="24" y="120"/>
                    </a:lnTo>
                    <a:lnTo>
                      <a:pt x="24" y="122"/>
                    </a:lnTo>
                    <a:lnTo>
                      <a:pt x="23" y="125"/>
                    </a:lnTo>
                    <a:lnTo>
                      <a:pt x="22" y="127"/>
                    </a:lnTo>
                    <a:lnTo>
                      <a:pt x="20" y="128"/>
                    </a:lnTo>
                    <a:lnTo>
                      <a:pt x="19" y="131"/>
                    </a:lnTo>
                    <a:lnTo>
                      <a:pt x="18" y="133"/>
                    </a:lnTo>
                    <a:lnTo>
                      <a:pt x="17" y="136"/>
                    </a:lnTo>
                    <a:lnTo>
                      <a:pt x="16" y="139"/>
                    </a:lnTo>
                    <a:lnTo>
                      <a:pt x="14" y="142"/>
                    </a:lnTo>
                    <a:lnTo>
                      <a:pt x="14" y="145"/>
                    </a:lnTo>
                    <a:lnTo>
                      <a:pt x="13" y="148"/>
                    </a:lnTo>
                    <a:lnTo>
                      <a:pt x="12" y="151"/>
                    </a:lnTo>
                    <a:lnTo>
                      <a:pt x="11" y="154"/>
                    </a:lnTo>
                    <a:lnTo>
                      <a:pt x="11" y="157"/>
                    </a:lnTo>
                    <a:lnTo>
                      <a:pt x="10" y="160"/>
                    </a:lnTo>
                    <a:lnTo>
                      <a:pt x="8" y="163"/>
                    </a:lnTo>
                    <a:lnTo>
                      <a:pt x="8" y="166"/>
                    </a:lnTo>
                    <a:lnTo>
                      <a:pt x="7" y="169"/>
                    </a:lnTo>
                    <a:lnTo>
                      <a:pt x="7" y="173"/>
                    </a:lnTo>
                    <a:lnTo>
                      <a:pt x="6" y="175"/>
                    </a:lnTo>
                    <a:lnTo>
                      <a:pt x="6" y="179"/>
                    </a:lnTo>
                    <a:lnTo>
                      <a:pt x="5" y="181"/>
                    </a:lnTo>
                    <a:lnTo>
                      <a:pt x="5" y="185"/>
                    </a:lnTo>
                    <a:lnTo>
                      <a:pt x="4" y="187"/>
                    </a:lnTo>
                    <a:lnTo>
                      <a:pt x="4" y="191"/>
                    </a:lnTo>
                    <a:lnTo>
                      <a:pt x="4" y="193"/>
                    </a:lnTo>
                    <a:lnTo>
                      <a:pt x="4" y="197"/>
                    </a:lnTo>
                    <a:lnTo>
                      <a:pt x="2" y="200"/>
                    </a:lnTo>
                    <a:lnTo>
                      <a:pt x="2" y="203"/>
                    </a:lnTo>
                    <a:lnTo>
                      <a:pt x="2" y="206"/>
                    </a:lnTo>
                    <a:lnTo>
                      <a:pt x="1" y="209"/>
                    </a:lnTo>
                    <a:lnTo>
                      <a:pt x="1" y="212"/>
                    </a:lnTo>
                    <a:lnTo>
                      <a:pt x="1" y="215"/>
                    </a:lnTo>
                    <a:lnTo>
                      <a:pt x="1" y="218"/>
                    </a:lnTo>
                    <a:lnTo>
                      <a:pt x="1" y="221"/>
                    </a:lnTo>
                    <a:lnTo>
                      <a:pt x="1" y="224"/>
                    </a:lnTo>
                    <a:lnTo>
                      <a:pt x="1" y="228"/>
                    </a:lnTo>
                    <a:lnTo>
                      <a:pt x="0" y="230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FF0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</p:grpSp>
        <p:grpSp>
          <p:nvGrpSpPr>
            <p:cNvPr id="2130" name="Group 782"/>
            <p:cNvGrpSpPr>
              <a:grpSpLocks/>
            </p:cNvGrpSpPr>
            <p:nvPr/>
          </p:nvGrpSpPr>
          <p:grpSpPr bwMode="auto">
            <a:xfrm rot="-789000">
              <a:off x="5372" y="4110"/>
              <a:ext cx="138" cy="137"/>
              <a:chOff x="2234" y="3102"/>
              <a:chExt cx="153" cy="142"/>
            </a:xfrm>
          </p:grpSpPr>
          <p:sp>
            <p:nvSpPr>
              <p:cNvPr id="2131" name="Freeform 783"/>
              <p:cNvSpPr>
                <a:spLocks/>
              </p:cNvSpPr>
              <p:nvPr/>
            </p:nvSpPr>
            <p:spPr bwMode="auto">
              <a:xfrm>
                <a:off x="2234" y="3102"/>
                <a:ext cx="153" cy="142"/>
              </a:xfrm>
              <a:custGeom>
                <a:avLst/>
                <a:gdLst>
                  <a:gd name="T0" fmla="*/ 0 w 765"/>
                  <a:gd name="T1" fmla="*/ 269 h 710"/>
                  <a:gd name="T2" fmla="*/ 6 w 765"/>
                  <a:gd name="T3" fmla="*/ 304 h 710"/>
                  <a:gd name="T4" fmla="*/ 22 w 765"/>
                  <a:gd name="T5" fmla="*/ 332 h 710"/>
                  <a:gd name="T6" fmla="*/ 36 w 765"/>
                  <a:gd name="T7" fmla="*/ 357 h 710"/>
                  <a:gd name="T8" fmla="*/ 48 w 765"/>
                  <a:gd name="T9" fmla="*/ 384 h 710"/>
                  <a:gd name="T10" fmla="*/ 59 w 765"/>
                  <a:gd name="T11" fmla="*/ 414 h 710"/>
                  <a:gd name="T12" fmla="*/ 74 w 765"/>
                  <a:gd name="T13" fmla="*/ 447 h 710"/>
                  <a:gd name="T14" fmla="*/ 92 w 765"/>
                  <a:gd name="T15" fmla="*/ 453 h 710"/>
                  <a:gd name="T16" fmla="*/ 131 w 765"/>
                  <a:gd name="T17" fmla="*/ 486 h 710"/>
                  <a:gd name="T18" fmla="*/ 179 w 765"/>
                  <a:gd name="T19" fmla="*/ 516 h 710"/>
                  <a:gd name="T20" fmla="*/ 216 w 765"/>
                  <a:gd name="T21" fmla="*/ 558 h 710"/>
                  <a:gd name="T22" fmla="*/ 262 w 765"/>
                  <a:gd name="T23" fmla="*/ 558 h 710"/>
                  <a:gd name="T24" fmla="*/ 296 w 765"/>
                  <a:gd name="T25" fmla="*/ 594 h 710"/>
                  <a:gd name="T26" fmla="*/ 332 w 765"/>
                  <a:gd name="T27" fmla="*/ 639 h 710"/>
                  <a:gd name="T28" fmla="*/ 377 w 765"/>
                  <a:gd name="T29" fmla="*/ 673 h 710"/>
                  <a:gd name="T30" fmla="*/ 412 w 765"/>
                  <a:gd name="T31" fmla="*/ 693 h 710"/>
                  <a:gd name="T32" fmla="*/ 443 w 765"/>
                  <a:gd name="T33" fmla="*/ 706 h 710"/>
                  <a:gd name="T34" fmla="*/ 476 w 765"/>
                  <a:gd name="T35" fmla="*/ 709 h 710"/>
                  <a:gd name="T36" fmla="*/ 512 w 765"/>
                  <a:gd name="T37" fmla="*/ 674 h 710"/>
                  <a:gd name="T38" fmla="*/ 541 w 765"/>
                  <a:gd name="T39" fmla="*/ 629 h 710"/>
                  <a:gd name="T40" fmla="*/ 581 w 765"/>
                  <a:gd name="T41" fmla="*/ 593 h 710"/>
                  <a:gd name="T42" fmla="*/ 600 w 765"/>
                  <a:gd name="T43" fmla="*/ 564 h 710"/>
                  <a:gd name="T44" fmla="*/ 613 w 765"/>
                  <a:gd name="T45" fmla="*/ 536 h 710"/>
                  <a:gd name="T46" fmla="*/ 628 w 765"/>
                  <a:gd name="T47" fmla="*/ 512 h 710"/>
                  <a:gd name="T48" fmla="*/ 665 w 765"/>
                  <a:gd name="T49" fmla="*/ 474 h 710"/>
                  <a:gd name="T50" fmla="*/ 708 w 765"/>
                  <a:gd name="T51" fmla="*/ 435 h 710"/>
                  <a:gd name="T52" fmla="*/ 735 w 765"/>
                  <a:gd name="T53" fmla="*/ 386 h 710"/>
                  <a:gd name="T54" fmla="*/ 746 w 765"/>
                  <a:gd name="T55" fmla="*/ 356 h 710"/>
                  <a:gd name="T56" fmla="*/ 754 w 765"/>
                  <a:gd name="T57" fmla="*/ 324 h 710"/>
                  <a:gd name="T58" fmla="*/ 760 w 765"/>
                  <a:gd name="T59" fmla="*/ 292 h 710"/>
                  <a:gd name="T60" fmla="*/ 765 w 765"/>
                  <a:gd name="T61" fmla="*/ 253 h 710"/>
                  <a:gd name="T62" fmla="*/ 764 w 765"/>
                  <a:gd name="T63" fmla="*/ 212 h 710"/>
                  <a:gd name="T64" fmla="*/ 759 w 765"/>
                  <a:gd name="T65" fmla="*/ 175 h 710"/>
                  <a:gd name="T66" fmla="*/ 752 w 765"/>
                  <a:gd name="T67" fmla="*/ 144 h 710"/>
                  <a:gd name="T68" fmla="*/ 739 w 765"/>
                  <a:gd name="T69" fmla="*/ 116 h 710"/>
                  <a:gd name="T70" fmla="*/ 717 w 765"/>
                  <a:gd name="T71" fmla="*/ 97 h 710"/>
                  <a:gd name="T72" fmla="*/ 693 w 765"/>
                  <a:gd name="T73" fmla="*/ 84 h 710"/>
                  <a:gd name="T74" fmla="*/ 674 w 765"/>
                  <a:gd name="T75" fmla="*/ 50 h 710"/>
                  <a:gd name="T76" fmla="*/ 649 w 765"/>
                  <a:gd name="T77" fmla="*/ 23 h 710"/>
                  <a:gd name="T78" fmla="*/ 619 w 765"/>
                  <a:gd name="T79" fmla="*/ 10 h 710"/>
                  <a:gd name="T80" fmla="*/ 586 w 765"/>
                  <a:gd name="T81" fmla="*/ 7 h 710"/>
                  <a:gd name="T82" fmla="*/ 550 w 765"/>
                  <a:gd name="T83" fmla="*/ 4 h 710"/>
                  <a:gd name="T84" fmla="*/ 510 w 765"/>
                  <a:gd name="T85" fmla="*/ 0 h 710"/>
                  <a:gd name="T86" fmla="*/ 475 w 765"/>
                  <a:gd name="T87" fmla="*/ 6 h 710"/>
                  <a:gd name="T88" fmla="*/ 452 w 765"/>
                  <a:gd name="T89" fmla="*/ 20 h 710"/>
                  <a:gd name="T90" fmla="*/ 437 w 765"/>
                  <a:gd name="T91" fmla="*/ 32 h 710"/>
                  <a:gd name="T92" fmla="*/ 397 w 765"/>
                  <a:gd name="T93" fmla="*/ 60 h 710"/>
                  <a:gd name="T94" fmla="*/ 348 w 765"/>
                  <a:gd name="T95" fmla="*/ 44 h 710"/>
                  <a:gd name="T96" fmla="*/ 300 w 765"/>
                  <a:gd name="T97" fmla="*/ 20 h 710"/>
                  <a:gd name="T98" fmla="*/ 265 w 765"/>
                  <a:gd name="T99" fmla="*/ 14 h 710"/>
                  <a:gd name="T100" fmla="*/ 232 w 765"/>
                  <a:gd name="T101" fmla="*/ 24 h 710"/>
                  <a:gd name="T102" fmla="*/ 194 w 765"/>
                  <a:gd name="T103" fmla="*/ 17 h 710"/>
                  <a:gd name="T104" fmla="*/ 157 w 765"/>
                  <a:gd name="T105" fmla="*/ 16 h 710"/>
                  <a:gd name="T106" fmla="*/ 116 w 765"/>
                  <a:gd name="T107" fmla="*/ 48 h 710"/>
                  <a:gd name="T108" fmla="*/ 73 w 765"/>
                  <a:gd name="T109" fmla="*/ 86 h 710"/>
                  <a:gd name="T110" fmla="*/ 41 w 765"/>
                  <a:gd name="T111" fmla="*/ 132 h 710"/>
                  <a:gd name="T112" fmla="*/ 17 w 765"/>
                  <a:gd name="T113" fmla="*/ 154 h 710"/>
                  <a:gd name="T114" fmla="*/ 6 w 765"/>
                  <a:gd name="T115" fmla="*/ 184 h 710"/>
                  <a:gd name="T116" fmla="*/ 4 w 765"/>
                  <a:gd name="T117" fmla="*/ 217 h 710"/>
                  <a:gd name="T118" fmla="*/ 1 w 765"/>
                  <a:gd name="T119" fmla="*/ 232 h 7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65"/>
                  <a:gd name="T181" fmla="*/ 0 h 710"/>
                  <a:gd name="T182" fmla="*/ 765 w 765"/>
                  <a:gd name="T183" fmla="*/ 710 h 7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65" h="710">
                    <a:moveTo>
                      <a:pt x="0" y="238"/>
                    </a:moveTo>
                    <a:lnTo>
                      <a:pt x="0" y="242"/>
                    </a:lnTo>
                    <a:lnTo>
                      <a:pt x="0" y="244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4"/>
                    </a:lnTo>
                    <a:lnTo>
                      <a:pt x="0" y="257"/>
                    </a:lnTo>
                    <a:lnTo>
                      <a:pt x="0" y="260"/>
                    </a:lnTo>
                    <a:lnTo>
                      <a:pt x="0" y="263"/>
                    </a:lnTo>
                    <a:lnTo>
                      <a:pt x="0" y="266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5"/>
                    </a:lnTo>
                    <a:lnTo>
                      <a:pt x="1" y="279"/>
                    </a:lnTo>
                    <a:lnTo>
                      <a:pt x="1" y="283"/>
                    </a:lnTo>
                    <a:lnTo>
                      <a:pt x="2" y="285"/>
                    </a:lnTo>
                    <a:lnTo>
                      <a:pt x="2" y="289"/>
                    </a:lnTo>
                    <a:lnTo>
                      <a:pt x="2" y="291"/>
                    </a:lnTo>
                    <a:lnTo>
                      <a:pt x="4" y="295"/>
                    </a:lnTo>
                    <a:lnTo>
                      <a:pt x="5" y="298"/>
                    </a:lnTo>
                    <a:lnTo>
                      <a:pt x="5" y="301"/>
                    </a:lnTo>
                    <a:lnTo>
                      <a:pt x="6" y="304"/>
                    </a:lnTo>
                    <a:lnTo>
                      <a:pt x="7" y="307"/>
                    </a:lnTo>
                    <a:lnTo>
                      <a:pt x="7" y="309"/>
                    </a:lnTo>
                    <a:lnTo>
                      <a:pt x="8" y="312"/>
                    </a:lnTo>
                    <a:lnTo>
                      <a:pt x="10" y="315"/>
                    </a:lnTo>
                    <a:lnTo>
                      <a:pt x="11" y="317"/>
                    </a:lnTo>
                    <a:lnTo>
                      <a:pt x="13" y="320"/>
                    </a:lnTo>
                    <a:lnTo>
                      <a:pt x="14" y="323"/>
                    </a:lnTo>
                    <a:lnTo>
                      <a:pt x="16" y="326"/>
                    </a:lnTo>
                    <a:lnTo>
                      <a:pt x="18" y="328"/>
                    </a:lnTo>
                    <a:lnTo>
                      <a:pt x="19" y="330"/>
                    </a:lnTo>
                    <a:lnTo>
                      <a:pt x="22" y="332"/>
                    </a:lnTo>
                    <a:lnTo>
                      <a:pt x="23" y="334"/>
                    </a:lnTo>
                    <a:lnTo>
                      <a:pt x="24" y="336"/>
                    </a:lnTo>
                    <a:lnTo>
                      <a:pt x="26" y="339"/>
                    </a:lnTo>
                    <a:lnTo>
                      <a:pt x="27" y="340"/>
                    </a:lnTo>
                    <a:lnTo>
                      <a:pt x="29" y="342"/>
                    </a:lnTo>
                    <a:lnTo>
                      <a:pt x="30" y="345"/>
                    </a:lnTo>
                    <a:lnTo>
                      <a:pt x="31" y="347"/>
                    </a:lnTo>
                    <a:lnTo>
                      <a:pt x="32" y="350"/>
                    </a:lnTo>
                    <a:lnTo>
                      <a:pt x="33" y="352"/>
                    </a:lnTo>
                    <a:lnTo>
                      <a:pt x="35" y="354"/>
                    </a:lnTo>
                    <a:lnTo>
                      <a:pt x="36" y="357"/>
                    </a:lnTo>
                    <a:lnTo>
                      <a:pt x="37" y="359"/>
                    </a:lnTo>
                    <a:lnTo>
                      <a:pt x="38" y="362"/>
                    </a:lnTo>
                    <a:lnTo>
                      <a:pt x="39" y="364"/>
                    </a:lnTo>
                    <a:lnTo>
                      <a:pt x="41" y="366"/>
                    </a:lnTo>
                    <a:lnTo>
                      <a:pt x="42" y="369"/>
                    </a:lnTo>
                    <a:lnTo>
                      <a:pt x="43" y="371"/>
                    </a:lnTo>
                    <a:lnTo>
                      <a:pt x="44" y="374"/>
                    </a:lnTo>
                    <a:lnTo>
                      <a:pt x="44" y="377"/>
                    </a:lnTo>
                    <a:lnTo>
                      <a:pt x="45" y="380"/>
                    </a:lnTo>
                    <a:lnTo>
                      <a:pt x="47" y="382"/>
                    </a:lnTo>
                    <a:lnTo>
                      <a:pt x="48" y="384"/>
                    </a:lnTo>
                    <a:lnTo>
                      <a:pt x="49" y="387"/>
                    </a:lnTo>
                    <a:lnTo>
                      <a:pt x="50" y="389"/>
                    </a:lnTo>
                    <a:lnTo>
                      <a:pt x="50" y="393"/>
                    </a:lnTo>
                    <a:lnTo>
                      <a:pt x="51" y="395"/>
                    </a:lnTo>
                    <a:lnTo>
                      <a:pt x="53" y="398"/>
                    </a:lnTo>
                    <a:lnTo>
                      <a:pt x="54" y="400"/>
                    </a:lnTo>
                    <a:lnTo>
                      <a:pt x="55" y="403"/>
                    </a:lnTo>
                    <a:lnTo>
                      <a:pt x="56" y="406"/>
                    </a:lnTo>
                    <a:lnTo>
                      <a:pt x="56" y="408"/>
                    </a:lnTo>
                    <a:lnTo>
                      <a:pt x="57" y="412"/>
                    </a:lnTo>
                    <a:lnTo>
                      <a:pt x="59" y="414"/>
                    </a:lnTo>
                    <a:lnTo>
                      <a:pt x="60" y="418"/>
                    </a:lnTo>
                    <a:lnTo>
                      <a:pt x="61" y="421"/>
                    </a:lnTo>
                    <a:lnTo>
                      <a:pt x="62" y="425"/>
                    </a:lnTo>
                    <a:lnTo>
                      <a:pt x="63" y="427"/>
                    </a:lnTo>
                    <a:lnTo>
                      <a:pt x="65" y="431"/>
                    </a:lnTo>
                    <a:lnTo>
                      <a:pt x="66" y="433"/>
                    </a:lnTo>
                    <a:lnTo>
                      <a:pt x="67" y="437"/>
                    </a:lnTo>
                    <a:lnTo>
                      <a:pt x="68" y="439"/>
                    </a:lnTo>
                    <a:lnTo>
                      <a:pt x="71" y="442"/>
                    </a:lnTo>
                    <a:lnTo>
                      <a:pt x="73" y="444"/>
                    </a:lnTo>
                    <a:lnTo>
                      <a:pt x="74" y="447"/>
                    </a:lnTo>
                    <a:lnTo>
                      <a:pt x="78" y="448"/>
                    </a:lnTo>
                    <a:lnTo>
                      <a:pt x="80" y="449"/>
                    </a:lnTo>
                    <a:lnTo>
                      <a:pt x="84" y="450"/>
                    </a:lnTo>
                    <a:lnTo>
                      <a:pt x="87" y="451"/>
                    </a:lnTo>
                    <a:lnTo>
                      <a:pt x="88" y="451"/>
                    </a:lnTo>
                    <a:lnTo>
                      <a:pt x="90" y="451"/>
                    </a:lnTo>
                    <a:lnTo>
                      <a:pt x="91" y="451"/>
                    </a:lnTo>
                    <a:lnTo>
                      <a:pt x="92" y="453"/>
                    </a:lnTo>
                    <a:lnTo>
                      <a:pt x="94" y="457"/>
                    </a:lnTo>
                    <a:lnTo>
                      <a:pt x="97" y="462"/>
                    </a:lnTo>
                    <a:lnTo>
                      <a:pt x="100" y="466"/>
                    </a:lnTo>
                    <a:lnTo>
                      <a:pt x="104" y="471"/>
                    </a:lnTo>
                    <a:lnTo>
                      <a:pt x="108" y="473"/>
                    </a:lnTo>
                    <a:lnTo>
                      <a:pt x="112" y="477"/>
                    </a:lnTo>
                    <a:lnTo>
                      <a:pt x="117" y="479"/>
                    </a:lnTo>
                    <a:lnTo>
                      <a:pt x="122" y="481"/>
                    </a:lnTo>
                    <a:lnTo>
                      <a:pt x="127" y="484"/>
                    </a:lnTo>
                    <a:lnTo>
                      <a:pt x="131" y="486"/>
                    </a:lnTo>
                    <a:lnTo>
                      <a:pt x="136" y="487"/>
                    </a:lnTo>
                    <a:lnTo>
                      <a:pt x="141" y="490"/>
                    </a:lnTo>
                    <a:lnTo>
                      <a:pt x="146" y="492"/>
                    </a:lnTo>
                    <a:lnTo>
                      <a:pt x="151" y="494"/>
                    </a:lnTo>
                    <a:lnTo>
                      <a:pt x="155" y="497"/>
                    </a:lnTo>
                    <a:lnTo>
                      <a:pt x="159" y="500"/>
                    </a:lnTo>
                    <a:lnTo>
                      <a:pt x="164" y="503"/>
                    </a:lnTo>
                    <a:lnTo>
                      <a:pt x="167" y="505"/>
                    </a:lnTo>
                    <a:lnTo>
                      <a:pt x="172" y="509"/>
                    </a:lnTo>
                    <a:lnTo>
                      <a:pt x="176" y="512"/>
                    </a:lnTo>
                    <a:lnTo>
                      <a:pt x="179" y="516"/>
                    </a:lnTo>
                    <a:lnTo>
                      <a:pt x="183" y="520"/>
                    </a:lnTo>
                    <a:lnTo>
                      <a:pt x="186" y="524"/>
                    </a:lnTo>
                    <a:lnTo>
                      <a:pt x="190" y="528"/>
                    </a:lnTo>
                    <a:lnTo>
                      <a:pt x="192" y="533"/>
                    </a:lnTo>
                    <a:lnTo>
                      <a:pt x="196" y="536"/>
                    </a:lnTo>
                    <a:lnTo>
                      <a:pt x="200" y="540"/>
                    </a:lnTo>
                    <a:lnTo>
                      <a:pt x="202" y="545"/>
                    </a:lnTo>
                    <a:lnTo>
                      <a:pt x="206" y="548"/>
                    </a:lnTo>
                    <a:lnTo>
                      <a:pt x="209" y="552"/>
                    </a:lnTo>
                    <a:lnTo>
                      <a:pt x="213" y="556"/>
                    </a:lnTo>
                    <a:lnTo>
                      <a:pt x="216" y="558"/>
                    </a:lnTo>
                    <a:lnTo>
                      <a:pt x="220" y="560"/>
                    </a:lnTo>
                    <a:lnTo>
                      <a:pt x="224" y="562"/>
                    </a:lnTo>
                    <a:lnTo>
                      <a:pt x="228" y="562"/>
                    </a:lnTo>
                    <a:lnTo>
                      <a:pt x="233" y="562"/>
                    </a:lnTo>
                    <a:lnTo>
                      <a:pt x="237" y="562"/>
                    </a:lnTo>
                    <a:lnTo>
                      <a:pt x="241" y="562"/>
                    </a:lnTo>
                    <a:lnTo>
                      <a:pt x="245" y="560"/>
                    </a:lnTo>
                    <a:lnTo>
                      <a:pt x="250" y="559"/>
                    </a:lnTo>
                    <a:lnTo>
                      <a:pt x="253" y="559"/>
                    </a:lnTo>
                    <a:lnTo>
                      <a:pt x="258" y="558"/>
                    </a:lnTo>
                    <a:lnTo>
                      <a:pt x="262" y="558"/>
                    </a:lnTo>
                    <a:lnTo>
                      <a:pt x="265" y="559"/>
                    </a:lnTo>
                    <a:lnTo>
                      <a:pt x="269" y="560"/>
                    </a:lnTo>
                    <a:lnTo>
                      <a:pt x="273" y="562"/>
                    </a:lnTo>
                    <a:lnTo>
                      <a:pt x="276" y="564"/>
                    </a:lnTo>
                    <a:lnTo>
                      <a:pt x="279" y="568"/>
                    </a:lnTo>
                    <a:lnTo>
                      <a:pt x="282" y="572"/>
                    </a:lnTo>
                    <a:lnTo>
                      <a:pt x="286" y="576"/>
                    </a:lnTo>
                    <a:lnTo>
                      <a:pt x="288" y="581"/>
                    </a:lnTo>
                    <a:lnTo>
                      <a:pt x="290" y="585"/>
                    </a:lnTo>
                    <a:lnTo>
                      <a:pt x="294" y="589"/>
                    </a:lnTo>
                    <a:lnTo>
                      <a:pt x="296" y="594"/>
                    </a:lnTo>
                    <a:lnTo>
                      <a:pt x="299" y="597"/>
                    </a:lnTo>
                    <a:lnTo>
                      <a:pt x="301" y="602"/>
                    </a:lnTo>
                    <a:lnTo>
                      <a:pt x="305" y="606"/>
                    </a:lnTo>
                    <a:lnTo>
                      <a:pt x="307" y="611"/>
                    </a:lnTo>
                    <a:lnTo>
                      <a:pt x="310" y="614"/>
                    </a:lnTo>
                    <a:lnTo>
                      <a:pt x="313" y="619"/>
                    </a:lnTo>
                    <a:lnTo>
                      <a:pt x="317" y="623"/>
                    </a:lnTo>
                    <a:lnTo>
                      <a:pt x="320" y="627"/>
                    </a:lnTo>
                    <a:lnTo>
                      <a:pt x="324" y="631"/>
                    </a:lnTo>
                    <a:lnTo>
                      <a:pt x="328" y="636"/>
                    </a:lnTo>
                    <a:lnTo>
                      <a:pt x="332" y="639"/>
                    </a:lnTo>
                    <a:lnTo>
                      <a:pt x="336" y="642"/>
                    </a:lnTo>
                    <a:lnTo>
                      <a:pt x="341" y="645"/>
                    </a:lnTo>
                    <a:lnTo>
                      <a:pt x="344" y="649"/>
                    </a:lnTo>
                    <a:lnTo>
                      <a:pt x="348" y="653"/>
                    </a:lnTo>
                    <a:lnTo>
                      <a:pt x="353" y="655"/>
                    </a:lnTo>
                    <a:lnTo>
                      <a:pt x="356" y="659"/>
                    </a:lnTo>
                    <a:lnTo>
                      <a:pt x="361" y="661"/>
                    </a:lnTo>
                    <a:lnTo>
                      <a:pt x="365" y="665"/>
                    </a:lnTo>
                    <a:lnTo>
                      <a:pt x="369" y="667"/>
                    </a:lnTo>
                    <a:lnTo>
                      <a:pt x="373" y="670"/>
                    </a:lnTo>
                    <a:lnTo>
                      <a:pt x="377" y="673"/>
                    </a:lnTo>
                    <a:lnTo>
                      <a:pt x="381" y="676"/>
                    </a:lnTo>
                    <a:lnTo>
                      <a:pt x="385" y="679"/>
                    </a:lnTo>
                    <a:lnTo>
                      <a:pt x="390" y="681"/>
                    </a:lnTo>
                    <a:lnTo>
                      <a:pt x="393" y="684"/>
                    </a:lnTo>
                    <a:lnTo>
                      <a:pt x="396" y="685"/>
                    </a:lnTo>
                    <a:lnTo>
                      <a:pt x="399" y="686"/>
                    </a:lnTo>
                    <a:lnTo>
                      <a:pt x="402" y="687"/>
                    </a:lnTo>
                    <a:lnTo>
                      <a:pt x="404" y="688"/>
                    </a:lnTo>
                    <a:lnTo>
                      <a:pt x="406" y="690"/>
                    </a:lnTo>
                    <a:lnTo>
                      <a:pt x="409" y="692"/>
                    </a:lnTo>
                    <a:lnTo>
                      <a:pt x="412" y="693"/>
                    </a:lnTo>
                    <a:lnTo>
                      <a:pt x="415" y="694"/>
                    </a:lnTo>
                    <a:lnTo>
                      <a:pt x="417" y="696"/>
                    </a:lnTo>
                    <a:lnTo>
                      <a:pt x="421" y="697"/>
                    </a:lnTo>
                    <a:lnTo>
                      <a:pt x="423" y="698"/>
                    </a:lnTo>
                    <a:lnTo>
                      <a:pt x="426" y="699"/>
                    </a:lnTo>
                    <a:lnTo>
                      <a:pt x="429" y="700"/>
                    </a:lnTo>
                    <a:lnTo>
                      <a:pt x="432" y="702"/>
                    </a:lnTo>
                    <a:lnTo>
                      <a:pt x="435" y="703"/>
                    </a:lnTo>
                    <a:lnTo>
                      <a:pt x="437" y="704"/>
                    </a:lnTo>
                    <a:lnTo>
                      <a:pt x="440" y="705"/>
                    </a:lnTo>
                    <a:lnTo>
                      <a:pt x="443" y="706"/>
                    </a:lnTo>
                    <a:lnTo>
                      <a:pt x="446" y="708"/>
                    </a:lnTo>
                    <a:lnTo>
                      <a:pt x="449" y="708"/>
                    </a:lnTo>
                    <a:lnTo>
                      <a:pt x="452" y="709"/>
                    </a:lnTo>
                    <a:lnTo>
                      <a:pt x="455" y="709"/>
                    </a:lnTo>
                    <a:lnTo>
                      <a:pt x="458" y="710"/>
                    </a:lnTo>
                    <a:lnTo>
                      <a:pt x="461" y="710"/>
                    </a:lnTo>
                    <a:lnTo>
                      <a:pt x="464" y="710"/>
                    </a:lnTo>
                    <a:lnTo>
                      <a:pt x="467" y="710"/>
                    </a:lnTo>
                    <a:lnTo>
                      <a:pt x="470" y="710"/>
                    </a:lnTo>
                    <a:lnTo>
                      <a:pt x="472" y="710"/>
                    </a:lnTo>
                    <a:lnTo>
                      <a:pt x="476" y="709"/>
                    </a:lnTo>
                    <a:lnTo>
                      <a:pt x="478" y="708"/>
                    </a:lnTo>
                    <a:lnTo>
                      <a:pt x="482" y="708"/>
                    </a:lnTo>
                    <a:lnTo>
                      <a:pt x="484" y="706"/>
                    </a:lnTo>
                    <a:lnTo>
                      <a:pt x="488" y="702"/>
                    </a:lnTo>
                    <a:lnTo>
                      <a:pt x="492" y="698"/>
                    </a:lnTo>
                    <a:lnTo>
                      <a:pt x="496" y="694"/>
                    </a:lnTo>
                    <a:lnTo>
                      <a:pt x="500" y="690"/>
                    </a:lnTo>
                    <a:lnTo>
                      <a:pt x="502" y="686"/>
                    </a:lnTo>
                    <a:lnTo>
                      <a:pt x="506" y="682"/>
                    </a:lnTo>
                    <a:lnTo>
                      <a:pt x="509" y="678"/>
                    </a:lnTo>
                    <a:lnTo>
                      <a:pt x="512" y="674"/>
                    </a:lnTo>
                    <a:lnTo>
                      <a:pt x="515" y="669"/>
                    </a:lnTo>
                    <a:lnTo>
                      <a:pt x="518" y="666"/>
                    </a:lnTo>
                    <a:lnTo>
                      <a:pt x="520" y="661"/>
                    </a:lnTo>
                    <a:lnTo>
                      <a:pt x="524" y="657"/>
                    </a:lnTo>
                    <a:lnTo>
                      <a:pt x="526" y="653"/>
                    </a:lnTo>
                    <a:lnTo>
                      <a:pt x="528" y="649"/>
                    </a:lnTo>
                    <a:lnTo>
                      <a:pt x="532" y="644"/>
                    </a:lnTo>
                    <a:lnTo>
                      <a:pt x="534" y="641"/>
                    </a:lnTo>
                    <a:lnTo>
                      <a:pt x="537" y="636"/>
                    </a:lnTo>
                    <a:lnTo>
                      <a:pt x="539" y="632"/>
                    </a:lnTo>
                    <a:lnTo>
                      <a:pt x="541" y="629"/>
                    </a:lnTo>
                    <a:lnTo>
                      <a:pt x="545" y="625"/>
                    </a:lnTo>
                    <a:lnTo>
                      <a:pt x="549" y="621"/>
                    </a:lnTo>
                    <a:lnTo>
                      <a:pt x="552" y="618"/>
                    </a:lnTo>
                    <a:lnTo>
                      <a:pt x="556" y="614"/>
                    </a:lnTo>
                    <a:lnTo>
                      <a:pt x="559" y="612"/>
                    </a:lnTo>
                    <a:lnTo>
                      <a:pt x="563" y="608"/>
                    </a:lnTo>
                    <a:lnTo>
                      <a:pt x="567" y="605"/>
                    </a:lnTo>
                    <a:lnTo>
                      <a:pt x="570" y="602"/>
                    </a:lnTo>
                    <a:lnTo>
                      <a:pt x="574" y="599"/>
                    </a:lnTo>
                    <a:lnTo>
                      <a:pt x="577" y="596"/>
                    </a:lnTo>
                    <a:lnTo>
                      <a:pt x="581" y="593"/>
                    </a:lnTo>
                    <a:lnTo>
                      <a:pt x="585" y="589"/>
                    </a:lnTo>
                    <a:lnTo>
                      <a:pt x="588" y="585"/>
                    </a:lnTo>
                    <a:lnTo>
                      <a:pt x="589" y="583"/>
                    </a:lnTo>
                    <a:lnTo>
                      <a:pt x="590" y="581"/>
                    </a:lnTo>
                    <a:lnTo>
                      <a:pt x="593" y="578"/>
                    </a:lnTo>
                    <a:lnTo>
                      <a:pt x="594" y="576"/>
                    </a:lnTo>
                    <a:lnTo>
                      <a:pt x="595" y="574"/>
                    </a:lnTo>
                    <a:lnTo>
                      <a:pt x="596" y="571"/>
                    </a:lnTo>
                    <a:lnTo>
                      <a:pt x="598" y="569"/>
                    </a:lnTo>
                    <a:lnTo>
                      <a:pt x="599" y="566"/>
                    </a:lnTo>
                    <a:lnTo>
                      <a:pt x="600" y="564"/>
                    </a:lnTo>
                    <a:lnTo>
                      <a:pt x="601" y="562"/>
                    </a:lnTo>
                    <a:lnTo>
                      <a:pt x="602" y="559"/>
                    </a:lnTo>
                    <a:lnTo>
                      <a:pt x="604" y="557"/>
                    </a:lnTo>
                    <a:lnTo>
                      <a:pt x="605" y="554"/>
                    </a:lnTo>
                    <a:lnTo>
                      <a:pt x="606" y="552"/>
                    </a:lnTo>
                    <a:lnTo>
                      <a:pt x="607" y="550"/>
                    </a:lnTo>
                    <a:lnTo>
                      <a:pt x="608" y="546"/>
                    </a:lnTo>
                    <a:lnTo>
                      <a:pt x="610" y="544"/>
                    </a:lnTo>
                    <a:lnTo>
                      <a:pt x="611" y="541"/>
                    </a:lnTo>
                    <a:lnTo>
                      <a:pt x="612" y="539"/>
                    </a:lnTo>
                    <a:lnTo>
                      <a:pt x="613" y="536"/>
                    </a:lnTo>
                    <a:lnTo>
                      <a:pt x="614" y="534"/>
                    </a:lnTo>
                    <a:lnTo>
                      <a:pt x="616" y="532"/>
                    </a:lnTo>
                    <a:lnTo>
                      <a:pt x="617" y="529"/>
                    </a:lnTo>
                    <a:lnTo>
                      <a:pt x="618" y="527"/>
                    </a:lnTo>
                    <a:lnTo>
                      <a:pt x="619" y="524"/>
                    </a:lnTo>
                    <a:lnTo>
                      <a:pt x="620" y="523"/>
                    </a:lnTo>
                    <a:lnTo>
                      <a:pt x="622" y="521"/>
                    </a:lnTo>
                    <a:lnTo>
                      <a:pt x="623" y="518"/>
                    </a:lnTo>
                    <a:lnTo>
                      <a:pt x="624" y="516"/>
                    </a:lnTo>
                    <a:lnTo>
                      <a:pt x="625" y="514"/>
                    </a:lnTo>
                    <a:lnTo>
                      <a:pt x="628" y="512"/>
                    </a:lnTo>
                    <a:lnTo>
                      <a:pt x="629" y="510"/>
                    </a:lnTo>
                    <a:lnTo>
                      <a:pt x="632" y="506"/>
                    </a:lnTo>
                    <a:lnTo>
                      <a:pt x="635" y="503"/>
                    </a:lnTo>
                    <a:lnTo>
                      <a:pt x="638" y="498"/>
                    </a:lnTo>
                    <a:lnTo>
                      <a:pt x="642" y="494"/>
                    </a:lnTo>
                    <a:lnTo>
                      <a:pt x="645" y="491"/>
                    </a:lnTo>
                    <a:lnTo>
                      <a:pt x="649" y="487"/>
                    </a:lnTo>
                    <a:lnTo>
                      <a:pt x="654" y="485"/>
                    </a:lnTo>
                    <a:lnTo>
                      <a:pt x="657" y="481"/>
                    </a:lnTo>
                    <a:lnTo>
                      <a:pt x="661" y="478"/>
                    </a:lnTo>
                    <a:lnTo>
                      <a:pt x="665" y="474"/>
                    </a:lnTo>
                    <a:lnTo>
                      <a:pt x="669" y="471"/>
                    </a:lnTo>
                    <a:lnTo>
                      <a:pt x="673" y="468"/>
                    </a:lnTo>
                    <a:lnTo>
                      <a:pt x="677" y="465"/>
                    </a:lnTo>
                    <a:lnTo>
                      <a:pt x="680" y="461"/>
                    </a:lnTo>
                    <a:lnTo>
                      <a:pt x="684" y="457"/>
                    </a:lnTo>
                    <a:lnTo>
                      <a:pt x="689" y="455"/>
                    </a:lnTo>
                    <a:lnTo>
                      <a:pt x="692" y="450"/>
                    </a:lnTo>
                    <a:lnTo>
                      <a:pt x="697" y="447"/>
                    </a:lnTo>
                    <a:lnTo>
                      <a:pt x="700" y="443"/>
                    </a:lnTo>
                    <a:lnTo>
                      <a:pt x="704" y="438"/>
                    </a:lnTo>
                    <a:lnTo>
                      <a:pt x="708" y="435"/>
                    </a:lnTo>
                    <a:lnTo>
                      <a:pt x="711" y="431"/>
                    </a:lnTo>
                    <a:lnTo>
                      <a:pt x="714" y="426"/>
                    </a:lnTo>
                    <a:lnTo>
                      <a:pt x="717" y="423"/>
                    </a:lnTo>
                    <a:lnTo>
                      <a:pt x="720" y="418"/>
                    </a:lnTo>
                    <a:lnTo>
                      <a:pt x="722" y="414"/>
                    </a:lnTo>
                    <a:lnTo>
                      <a:pt x="724" y="409"/>
                    </a:lnTo>
                    <a:lnTo>
                      <a:pt x="727" y="405"/>
                    </a:lnTo>
                    <a:lnTo>
                      <a:pt x="729" y="401"/>
                    </a:lnTo>
                    <a:lnTo>
                      <a:pt x="732" y="396"/>
                    </a:lnTo>
                    <a:lnTo>
                      <a:pt x="733" y="392"/>
                    </a:lnTo>
                    <a:lnTo>
                      <a:pt x="735" y="386"/>
                    </a:lnTo>
                    <a:lnTo>
                      <a:pt x="736" y="383"/>
                    </a:lnTo>
                    <a:lnTo>
                      <a:pt x="738" y="381"/>
                    </a:lnTo>
                    <a:lnTo>
                      <a:pt x="739" y="377"/>
                    </a:lnTo>
                    <a:lnTo>
                      <a:pt x="739" y="375"/>
                    </a:lnTo>
                    <a:lnTo>
                      <a:pt x="740" y="372"/>
                    </a:lnTo>
                    <a:lnTo>
                      <a:pt x="741" y="369"/>
                    </a:lnTo>
                    <a:lnTo>
                      <a:pt x="742" y="366"/>
                    </a:lnTo>
                    <a:lnTo>
                      <a:pt x="743" y="364"/>
                    </a:lnTo>
                    <a:lnTo>
                      <a:pt x="745" y="360"/>
                    </a:lnTo>
                    <a:lnTo>
                      <a:pt x="745" y="358"/>
                    </a:lnTo>
                    <a:lnTo>
                      <a:pt x="746" y="356"/>
                    </a:lnTo>
                    <a:lnTo>
                      <a:pt x="747" y="352"/>
                    </a:lnTo>
                    <a:lnTo>
                      <a:pt x="748" y="350"/>
                    </a:lnTo>
                    <a:lnTo>
                      <a:pt x="748" y="347"/>
                    </a:lnTo>
                    <a:lnTo>
                      <a:pt x="749" y="344"/>
                    </a:lnTo>
                    <a:lnTo>
                      <a:pt x="751" y="341"/>
                    </a:lnTo>
                    <a:lnTo>
                      <a:pt x="751" y="339"/>
                    </a:lnTo>
                    <a:lnTo>
                      <a:pt x="752" y="335"/>
                    </a:lnTo>
                    <a:lnTo>
                      <a:pt x="753" y="333"/>
                    </a:lnTo>
                    <a:lnTo>
                      <a:pt x="753" y="329"/>
                    </a:lnTo>
                    <a:lnTo>
                      <a:pt x="754" y="327"/>
                    </a:lnTo>
                    <a:lnTo>
                      <a:pt x="754" y="324"/>
                    </a:lnTo>
                    <a:lnTo>
                      <a:pt x="755" y="321"/>
                    </a:lnTo>
                    <a:lnTo>
                      <a:pt x="755" y="318"/>
                    </a:lnTo>
                    <a:lnTo>
                      <a:pt x="757" y="316"/>
                    </a:lnTo>
                    <a:lnTo>
                      <a:pt x="757" y="312"/>
                    </a:lnTo>
                    <a:lnTo>
                      <a:pt x="758" y="310"/>
                    </a:lnTo>
                    <a:lnTo>
                      <a:pt x="758" y="307"/>
                    </a:lnTo>
                    <a:lnTo>
                      <a:pt x="759" y="304"/>
                    </a:lnTo>
                    <a:lnTo>
                      <a:pt x="759" y="302"/>
                    </a:lnTo>
                    <a:lnTo>
                      <a:pt x="759" y="298"/>
                    </a:lnTo>
                    <a:lnTo>
                      <a:pt x="760" y="296"/>
                    </a:lnTo>
                    <a:lnTo>
                      <a:pt x="760" y="292"/>
                    </a:lnTo>
                    <a:lnTo>
                      <a:pt x="761" y="289"/>
                    </a:lnTo>
                    <a:lnTo>
                      <a:pt x="761" y="285"/>
                    </a:lnTo>
                    <a:lnTo>
                      <a:pt x="763" y="281"/>
                    </a:lnTo>
                    <a:lnTo>
                      <a:pt x="763" y="278"/>
                    </a:lnTo>
                    <a:lnTo>
                      <a:pt x="763" y="274"/>
                    </a:lnTo>
                    <a:lnTo>
                      <a:pt x="763" y="271"/>
                    </a:lnTo>
                    <a:lnTo>
                      <a:pt x="764" y="267"/>
                    </a:lnTo>
                    <a:lnTo>
                      <a:pt x="764" y="263"/>
                    </a:lnTo>
                    <a:lnTo>
                      <a:pt x="764" y="260"/>
                    </a:lnTo>
                    <a:lnTo>
                      <a:pt x="764" y="256"/>
                    </a:lnTo>
                    <a:lnTo>
                      <a:pt x="765" y="253"/>
                    </a:lnTo>
                    <a:lnTo>
                      <a:pt x="765" y="248"/>
                    </a:lnTo>
                    <a:lnTo>
                      <a:pt x="765" y="245"/>
                    </a:lnTo>
                    <a:lnTo>
                      <a:pt x="765" y="241"/>
                    </a:lnTo>
                    <a:lnTo>
                      <a:pt x="765" y="237"/>
                    </a:lnTo>
                    <a:lnTo>
                      <a:pt x="765" y="233"/>
                    </a:lnTo>
                    <a:lnTo>
                      <a:pt x="765" y="230"/>
                    </a:lnTo>
                    <a:lnTo>
                      <a:pt x="765" y="226"/>
                    </a:lnTo>
                    <a:lnTo>
                      <a:pt x="765" y="223"/>
                    </a:lnTo>
                    <a:lnTo>
                      <a:pt x="765" y="219"/>
                    </a:lnTo>
                    <a:lnTo>
                      <a:pt x="765" y="216"/>
                    </a:lnTo>
                    <a:lnTo>
                      <a:pt x="764" y="212"/>
                    </a:lnTo>
                    <a:lnTo>
                      <a:pt x="764" y="208"/>
                    </a:lnTo>
                    <a:lnTo>
                      <a:pt x="764" y="205"/>
                    </a:lnTo>
                    <a:lnTo>
                      <a:pt x="764" y="201"/>
                    </a:lnTo>
                    <a:lnTo>
                      <a:pt x="763" y="198"/>
                    </a:lnTo>
                    <a:lnTo>
                      <a:pt x="763" y="194"/>
                    </a:lnTo>
                    <a:lnTo>
                      <a:pt x="763" y="190"/>
                    </a:lnTo>
                    <a:lnTo>
                      <a:pt x="761" y="187"/>
                    </a:lnTo>
                    <a:lnTo>
                      <a:pt x="761" y="183"/>
                    </a:lnTo>
                    <a:lnTo>
                      <a:pt x="760" y="180"/>
                    </a:lnTo>
                    <a:lnTo>
                      <a:pt x="760" y="177"/>
                    </a:lnTo>
                    <a:lnTo>
                      <a:pt x="759" y="175"/>
                    </a:lnTo>
                    <a:lnTo>
                      <a:pt x="759" y="171"/>
                    </a:lnTo>
                    <a:lnTo>
                      <a:pt x="758" y="169"/>
                    </a:lnTo>
                    <a:lnTo>
                      <a:pt x="758" y="166"/>
                    </a:lnTo>
                    <a:lnTo>
                      <a:pt x="757" y="163"/>
                    </a:lnTo>
                    <a:lnTo>
                      <a:pt x="755" y="160"/>
                    </a:lnTo>
                    <a:lnTo>
                      <a:pt x="755" y="157"/>
                    </a:lnTo>
                    <a:lnTo>
                      <a:pt x="754" y="154"/>
                    </a:lnTo>
                    <a:lnTo>
                      <a:pt x="754" y="152"/>
                    </a:lnTo>
                    <a:lnTo>
                      <a:pt x="753" y="148"/>
                    </a:lnTo>
                    <a:lnTo>
                      <a:pt x="752" y="146"/>
                    </a:lnTo>
                    <a:lnTo>
                      <a:pt x="752" y="144"/>
                    </a:lnTo>
                    <a:lnTo>
                      <a:pt x="751" y="141"/>
                    </a:lnTo>
                    <a:lnTo>
                      <a:pt x="749" y="138"/>
                    </a:lnTo>
                    <a:lnTo>
                      <a:pt x="748" y="135"/>
                    </a:lnTo>
                    <a:lnTo>
                      <a:pt x="747" y="133"/>
                    </a:lnTo>
                    <a:lnTo>
                      <a:pt x="747" y="131"/>
                    </a:lnTo>
                    <a:lnTo>
                      <a:pt x="746" y="128"/>
                    </a:lnTo>
                    <a:lnTo>
                      <a:pt x="745" y="126"/>
                    </a:lnTo>
                    <a:lnTo>
                      <a:pt x="742" y="123"/>
                    </a:lnTo>
                    <a:lnTo>
                      <a:pt x="741" y="121"/>
                    </a:lnTo>
                    <a:lnTo>
                      <a:pt x="740" y="119"/>
                    </a:lnTo>
                    <a:lnTo>
                      <a:pt x="739" y="116"/>
                    </a:lnTo>
                    <a:lnTo>
                      <a:pt x="738" y="114"/>
                    </a:lnTo>
                    <a:lnTo>
                      <a:pt x="735" y="113"/>
                    </a:lnTo>
                    <a:lnTo>
                      <a:pt x="734" y="110"/>
                    </a:lnTo>
                    <a:lnTo>
                      <a:pt x="732" y="108"/>
                    </a:lnTo>
                    <a:lnTo>
                      <a:pt x="730" y="107"/>
                    </a:lnTo>
                    <a:lnTo>
                      <a:pt x="728" y="104"/>
                    </a:lnTo>
                    <a:lnTo>
                      <a:pt x="726" y="103"/>
                    </a:lnTo>
                    <a:lnTo>
                      <a:pt x="723" y="102"/>
                    </a:lnTo>
                    <a:lnTo>
                      <a:pt x="722" y="99"/>
                    </a:lnTo>
                    <a:lnTo>
                      <a:pt x="720" y="98"/>
                    </a:lnTo>
                    <a:lnTo>
                      <a:pt x="717" y="97"/>
                    </a:lnTo>
                    <a:lnTo>
                      <a:pt x="715" y="96"/>
                    </a:lnTo>
                    <a:lnTo>
                      <a:pt x="712" y="95"/>
                    </a:lnTo>
                    <a:lnTo>
                      <a:pt x="711" y="93"/>
                    </a:lnTo>
                    <a:lnTo>
                      <a:pt x="709" y="92"/>
                    </a:lnTo>
                    <a:lnTo>
                      <a:pt x="706" y="91"/>
                    </a:lnTo>
                    <a:lnTo>
                      <a:pt x="704" y="90"/>
                    </a:lnTo>
                    <a:lnTo>
                      <a:pt x="702" y="89"/>
                    </a:lnTo>
                    <a:lnTo>
                      <a:pt x="699" y="87"/>
                    </a:lnTo>
                    <a:lnTo>
                      <a:pt x="698" y="86"/>
                    </a:lnTo>
                    <a:lnTo>
                      <a:pt x="696" y="85"/>
                    </a:lnTo>
                    <a:lnTo>
                      <a:pt x="693" y="84"/>
                    </a:lnTo>
                    <a:lnTo>
                      <a:pt x="692" y="81"/>
                    </a:lnTo>
                    <a:lnTo>
                      <a:pt x="690" y="80"/>
                    </a:lnTo>
                    <a:lnTo>
                      <a:pt x="689" y="77"/>
                    </a:lnTo>
                    <a:lnTo>
                      <a:pt x="687" y="73"/>
                    </a:lnTo>
                    <a:lnTo>
                      <a:pt x="686" y="69"/>
                    </a:lnTo>
                    <a:lnTo>
                      <a:pt x="685" y="66"/>
                    </a:lnTo>
                    <a:lnTo>
                      <a:pt x="683" y="62"/>
                    </a:lnTo>
                    <a:lnTo>
                      <a:pt x="681" y="60"/>
                    </a:lnTo>
                    <a:lnTo>
                      <a:pt x="679" y="56"/>
                    </a:lnTo>
                    <a:lnTo>
                      <a:pt x="677" y="54"/>
                    </a:lnTo>
                    <a:lnTo>
                      <a:pt x="674" y="50"/>
                    </a:lnTo>
                    <a:lnTo>
                      <a:pt x="672" y="48"/>
                    </a:lnTo>
                    <a:lnTo>
                      <a:pt x="669" y="45"/>
                    </a:lnTo>
                    <a:lnTo>
                      <a:pt x="667" y="43"/>
                    </a:lnTo>
                    <a:lnTo>
                      <a:pt x="665" y="40"/>
                    </a:lnTo>
                    <a:lnTo>
                      <a:pt x="662" y="37"/>
                    </a:lnTo>
                    <a:lnTo>
                      <a:pt x="660" y="35"/>
                    </a:lnTo>
                    <a:lnTo>
                      <a:pt x="657" y="31"/>
                    </a:lnTo>
                    <a:lnTo>
                      <a:pt x="655" y="29"/>
                    </a:lnTo>
                    <a:lnTo>
                      <a:pt x="653" y="26"/>
                    </a:lnTo>
                    <a:lnTo>
                      <a:pt x="651" y="24"/>
                    </a:lnTo>
                    <a:lnTo>
                      <a:pt x="649" y="23"/>
                    </a:lnTo>
                    <a:lnTo>
                      <a:pt x="647" y="20"/>
                    </a:lnTo>
                    <a:lnTo>
                      <a:pt x="643" y="19"/>
                    </a:lnTo>
                    <a:lnTo>
                      <a:pt x="641" y="18"/>
                    </a:lnTo>
                    <a:lnTo>
                      <a:pt x="638" y="16"/>
                    </a:lnTo>
                    <a:lnTo>
                      <a:pt x="636" y="14"/>
                    </a:lnTo>
                    <a:lnTo>
                      <a:pt x="634" y="13"/>
                    </a:lnTo>
                    <a:lnTo>
                      <a:pt x="631" y="12"/>
                    </a:lnTo>
                    <a:lnTo>
                      <a:pt x="628" y="12"/>
                    </a:lnTo>
                    <a:lnTo>
                      <a:pt x="625" y="11"/>
                    </a:lnTo>
                    <a:lnTo>
                      <a:pt x="622" y="10"/>
                    </a:lnTo>
                    <a:lnTo>
                      <a:pt x="619" y="10"/>
                    </a:lnTo>
                    <a:lnTo>
                      <a:pt x="616" y="8"/>
                    </a:lnTo>
                    <a:lnTo>
                      <a:pt x="613" y="8"/>
                    </a:lnTo>
                    <a:lnTo>
                      <a:pt x="611" y="8"/>
                    </a:lnTo>
                    <a:lnTo>
                      <a:pt x="607" y="7"/>
                    </a:lnTo>
                    <a:lnTo>
                      <a:pt x="604" y="7"/>
                    </a:lnTo>
                    <a:lnTo>
                      <a:pt x="601" y="7"/>
                    </a:lnTo>
                    <a:lnTo>
                      <a:pt x="598" y="7"/>
                    </a:lnTo>
                    <a:lnTo>
                      <a:pt x="595" y="7"/>
                    </a:lnTo>
                    <a:lnTo>
                      <a:pt x="592" y="7"/>
                    </a:lnTo>
                    <a:lnTo>
                      <a:pt x="588" y="7"/>
                    </a:lnTo>
                    <a:lnTo>
                      <a:pt x="586" y="7"/>
                    </a:lnTo>
                    <a:lnTo>
                      <a:pt x="582" y="7"/>
                    </a:lnTo>
                    <a:lnTo>
                      <a:pt x="580" y="7"/>
                    </a:lnTo>
                    <a:lnTo>
                      <a:pt x="576" y="7"/>
                    </a:lnTo>
                    <a:lnTo>
                      <a:pt x="573" y="7"/>
                    </a:lnTo>
                    <a:lnTo>
                      <a:pt x="570" y="7"/>
                    </a:lnTo>
                    <a:lnTo>
                      <a:pt x="567" y="7"/>
                    </a:lnTo>
                    <a:lnTo>
                      <a:pt x="563" y="6"/>
                    </a:lnTo>
                    <a:lnTo>
                      <a:pt x="561" y="6"/>
                    </a:lnTo>
                    <a:lnTo>
                      <a:pt x="557" y="5"/>
                    </a:lnTo>
                    <a:lnTo>
                      <a:pt x="553" y="5"/>
                    </a:lnTo>
                    <a:lnTo>
                      <a:pt x="550" y="4"/>
                    </a:lnTo>
                    <a:lnTo>
                      <a:pt x="546" y="2"/>
                    </a:lnTo>
                    <a:lnTo>
                      <a:pt x="543" y="2"/>
                    </a:lnTo>
                    <a:lnTo>
                      <a:pt x="539" y="2"/>
                    </a:lnTo>
                    <a:lnTo>
                      <a:pt x="536" y="1"/>
                    </a:lnTo>
                    <a:lnTo>
                      <a:pt x="532" y="1"/>
                    </a:lnTo>
                    <a:lnTo>
                      <a:pt x="528" y="1"/>
                    </a:lnTo>
                    <a:lnTo>
                      <a:pt x="525" y="0"/>
                    </a:lnTo>
                    <a:lnTo>
                      <a:pt x="521" y="0"/>
                    </a:lnTo>
                    <a:lnTo>
                      <a:pt x="518" y="0"/>
                    </a:lnTo>
                    <a:lnTo>
                      <a:pt x="514" y="0"/>
                    </a:lnTo>
                    <a:lnTo>
                      <a:pt x="510" y="0"/>
                    </a:lnTo>
                    <a:lnTo>
                      <a:pt x="507" y="0"/>
                    </a:lnTo>
                    <a:lnTo>
                      <a:pt x="504" y="0"/>
                    </a:lnTo>
                    <a:lnTo>
                      <a:pt x="501" y="0"/>
                    </a:lnTo>
                    <a:lnTo>
                      <a:pt x="497" y="1"/>
                    </a:lnTo>
                    <a:lnTo>
                      <a:pt x="494" y="1"/>
                    </a:lnTo>
                    <a:lnTo>
                      <a:pt x="490" y="2"/>
                    </a:lnTo>
                    <a:lnTo>
                      <a:pt x="486" y="2"/>
                    </a:lnTo>
                    <a:lnTo>
                      <a:pt x="484" y="4"/>
                    </a:lnTo>
                    <a:lnTo>
                      <a:pt x="481" y="5"/>
                    </a:lnTo>
                    <a:lnTo>
                      <a:pt x="477" y="6"/>
                    </a:lnTo>
                    <a:lnTo>
                      <a:pt x="475" y="6"/>
                    </a:lnTo>
                    <a:lnTo>
                      <a:pt x="471" y="8"/>
                    </a:lnTo>
                    <a:lnTo>
                      <a:pt x="469" y="10"/>
                    </a:lnTo>
                    <a:lnTo>
                      <a:pt x="465" y="11"/>
                    </a:lnTo>
                    <a:lnTo>
                      <a:pt x="463" y="13"/>
                    </a:lnTo>
                    <a:lnTo>
                      <a:pt x="459" y="14"/>
                    </a:lnTo>
                    <a:lnTo>
                      <a:pt x="458" y="16"/>
                    </a:lnTo>
                    <a:lnTo>
                      <a:pt x="457" y="17"/>
                    </a:lnTo>
                    <a:lnTo>
                      <a:pt x="455" y="18"/>
                    </a:lnTo>
                    <a:lnTo>
                      <a:pt x="454" y="18"/>
                    </a:lnTo>
                    <a:lnTo>
                      <a:pt x="453" y="19"/>
                    </a:lnTo>
                    <a:lnTo>
                      <a:pt x="452" y="20"/>
                    </a:lnTo>
                    <a:lnTo>
                      <a:pt x="451" y="20"/>
                    </a:lnTo>
                    <a:lnTo>
                      <a:pt x="449" y="22"/>
                    </a:lnTo>
                    <a:lnTo>
                      <a:pt x="448" y="23"/>
                    </a:lnTo>
                    <a:lnTo>
                      <a:pt x="447" y="24"/>
                    </a:lnTo>
                    <a:lnTo>
                      <a:pt x="446" y="24"/>
                    </a:lnTo>
                    <a:lnTo>
                      <a:pt x="445" y="25"/>
                    </a:lnTo>
                    <a:lnTo>
                      <a:pt x="443" y="26"/>
                    </a:lnTo>
                    <a:lnTo>
                      <a:pt x="442" y="28"/>
                    </a:lnTo>
                    <a:lnTo>
                      <a:pt x="441" y="29"/>
                    </a:lnTo>
                    <a:lnTo>
                      <a:pt x="437" y="32"/>
                    </a:lnTo>
                    <a:lnTo>
                      <a:pt x="434" y="35"/>
                    </a:lnTo>
                    <a:lnTo>
                      <a:pt x="430" y="38"/>
                    </a:lnTo>
                    <a:lnTo>
                      <a:pt x="427" y="41"/>
                    </a:lnTo>
                    <a:lnTo>
                      <a:pt x="423" y="44"/>
                    </a:lnTo>
                    <a:lnTo>
                      <a:pt x="420" y="47"/>
                    </a:lnTo>
                    <a:lnTo>
                      <a:pt x="416" y="49"/>
                    </a:lnTo>
                    <a:lnTo>
                      <a:pt x="412" y="51"/>
                    </a:lnTo>
                    <a:lnTo>
                      <a:pt x="409" y="54"/>
                    </a:lnTo>
                    <a:lnTo>
                      <a:pt x="405" y="56"/>
                    </a:lnTo>
                    <a:lnTo>
                      <a:pt x="400" y="57"/>
                    </a:lnTo>
                    <a:lnTo>
                      <a:pt x="397" y="60"/>
                    </a:lnTo>
                    <a:lnTo>
                      <a:pt x="392" y="61"/>
                    </a:lnTo>
                    <a:lnTo>
                      <a:pt x="387" y="62"/>
                    </a:lnTo>
                    <a:lnTo>
                      <a:pt x="383" y="62"/>
                    </a:lnTo>
                    <a:lnTo>
                      <a:pt x="378" y="62"/>
                    </a:lnTo>
                    <a:lnTo>
                      <a:pt x="373" y="60"/>
                    </a:lnTo>
                    <a:lnTo>
                      <a:pt x="369" y="57"/>
                    </a:lnTo>
                    <a:lnTo>
                      <a:pt x="365" y="55"/>
                    </a:lnTo>
                    <a:lnTo>
                      <a:pt x="361" y="51"/>
                    </a:lnTo>
                    <a:lnTo>
                      <a:pt x="356" y="49"/>
                    </a:lnTo>
                    <a:lnTo>
                      <a:pt x="351" y="47"/>
                    </a:lnTo>
                    <a:lnTo>
                      <a:pt x="348" y="44"/>
                    </a:lnTo>
                    <a:lnTo>
                      <a:pt x="343" y="42"/>
                    </a:lnTo>
                    <a:lnTo>
                      <a:pt x="338" y="40"/>
                    </a:lnTo>
                    <a:lnTo>
                      <a:pt x="333" y="37"/>
                    </a:lnTo>
                    <a:lnTo>
                      <a:pt x="330" y="35"/>
                    </a:lnTo>
                    <a:lnTo>
                      <a:pt x="325" y="32"/>
                    </a:lnTo>
                    <a:lnTo>
                      <a:pt x="320" y="30"/>
                    </a:lnTo>
                    <a:lnTo>
                      <a:pt x="316" y="28"/>
                    </a:lnTo>
                    <a:lnTo>
                      <a:pt x="311" y="25"/>
                    </a:lnTo>
                    <a:lnTo>
                      <a:pt x="306" y="23"/>
                    </a:lnTo>
                    <a:lnTo>
                      <a:pt x="304" y="22"/>
                    </a:lnTo>
                    <a:lnTo>
                      <a:pt x="300" y="20"/>
                    </a:lnTo>
                    <a:lnTo>
                      <a:pt x="296" y="18"/>
                    </a:lnTo>
                    <a:lnTo>
                      <a:pt x="294" y="18"/>
                    </a:lnTo>
                    <a:lnTo>
                      <a:pt x="290" y="17"/>
                    </a:lnTo>
                    <a:lnTo>
                      <a:pt x="287" y="16"/>
                    </a:lnTo>
                    <a:lnTo>
                      <a:pt x="284" y="14"/>
                    </a:lnTo>
                    <a:lnTo>
                      <a:pt x="281" y="13"/>
                    </a:lnTo>
                    <a:lnTo>
                      <a:pt x="277" y="13"/>
                    </a:lnTo>
                    <a:lnTo>
                      <a:pt x="275" y="13"/>
                    </a:lnTo>
                    <a:lnTo>
                      <a:pt x="271" y="13"/>
                    </a:lnTo>
                    <a:lnTo>
                      <a:pt x="268" y="13"/>
                    </a:lnTo>
                    <a:lnTo>
                      <a:pt x="265" y="14"/>
                    </a:lnTo>
                    <a:lnTo>
                      <a:pt x="262" y="14"/>
                    </a:lnTo>
                    <a:lnTo>
                      <a:pt x="259" y="17"/>
                    </a:lnTo>
                    <a:lnTo>
                      <a:pt x="257" y="18"/>
                    </a:lnTo>
                    <a:lnTo>
                      <a:pt x="253" y="19"/>
                    </a:lnTo>
                    <a:lnTo>
                      <a:pt x="251" y="20"/>
                    </a:lnTo>
                    <a:lnTo>
                      <a:pt x="247" y="22"/>
                    </a:lnTo>
                    <a:lnTo>
                      <a:pt x="245" y="23"/>
                    </a:lnTo>
                    <a:lnTo>
                      <a:pt x="241" y="23"/>
                    </a:lnTo>
                    <a:lnTo>
                      <a:pt x="238" y="24"/>
                    </a:lnTo>
                    <a:lnTo>
                      <a:pt x="235" y="24"/>
                    </a:lnTo>
                    <a:lnTo>
                      <a:pt x="232" y="24"/>
                    </a:lnTo>
                    <a:lnTo>
                      <a:pt x="228" y="24"/>
                    </a:lnTo>
                    <a:lnTo>
                      <a:pt x="225" y="23"/>
                    </a:lnTo>
                    <a:lnTo>
                      <a:pt x="221" y="23"/>
                    </a:lnTo>
                    <a:lnTo>
                      <a:pt x="219" y="22"/>
                    </a:lnTo>
                    <a:lnTo>
                      <a:pt x="215" y="22"/>
                    </a:lnTo>
                    <a:lnTo>
                      <a:pt x="212" y="20"/>
                    </a:lnTo>
                    <a:lnTo>
                      <a:pt x="208" y="20"/>
                    </a:lnTo>
                    <a:lnTo>
                      <a:pt x="204" y="19"/>
                    </a:lnTo>
                    <a:lnTo>
                      <a:pt x="201" y="18"/>
                    </a:lnTo>
                    <a:lnTo>
                      <a:pt x="197" y="18"/>
                    </a:lnTo>
                    <a:lnTo>
                      <a:pt x="194" y="17"/>
                    </a:lnTo>
                    <a:lnTo>
                      <a:pt x="190" y="16"/>
                    </a:lnTo>
                    <a:lnTo>
                      <a:pt x="188" y="16"/>
                    </a:lnTo>
                    <a:lnTo>
                      <a:pt x="184" y="14"/>
                    </a:lnTo>
                    <a:lnTo>
                      <a:pt x="180" y="14"/>
                    </a:lnTo>
                    <a:lnTo>
                      <a:pt x="177" y="14"/>
                    </a:lnTo>
                    <a:lnTo>
                      <a:pt x="173" y="14"/>
                    </a:lnTo>
                    <a:lnTo>
                      <a:pt x="170" y="13"/>
                    </a:lnTo>
                    <a:lnTo>
                      <a:pt x="166" y="13"/>
                    </a:lnTo>
                    <a:lnTo>
                      <a:pt x="163" y="14"/>
                    </a:lnTo>
                    <a:lnTo>
                      <a:pt x="159" y="14"/>
                    </a:lnTo>
                    <a:lnTo>
                      <a:pt x="157" y="16"/>
                    </a:lnTo>
                    <a:lnTo>
                      <a:pt x="153" y="16"/>
                    </a:lnTo>
                    <a:lnTo>
                      <a:pt x="149" y="17"/>
                    </a:lnTo>
                    <a:lnTo>
                      <a:pt x="146" y="20"/>
                    </a:lnTo>
                    <a:lnTo>
                      <a:pt x="142" y="24"/>
                    </a:lnTo>
                    <a:lnTo>
                      <a:pt x="139" y="28"/>
                    </a:lnTo>
                    <a:lnTo>
                      <a:pt x="135" y="31"/>
                    </a:lnTo>
                    <a:lnTo>
                      <a:pt x="131" y="35"/>
                    </a:lnTo>
                    <a:lnTo>
                      <a:pt x="127" y="38"/>
                    </a:lnTo>
                    <a:lnTo>
                      <a:pt x="123" y="41"/>
                    </a:lnTo>
                    <a:lnTo>
                      <a:pt x="120" y="44"/>
                    </a:lnTo>
                    <a:lnTo>
                      <a:pt x="116" y="48"/>
                    </a:lnTo>
                    <a:lnTo>
                      <a:pt x="112" y="50"/>
                    </a:lnTo>
                    <a:lnTo>
                      <a:pt x="109" y="54"/>
                    </a:lnTo>
                    <a:lnTo>
                      <a:pt x="104" y="57"/>
                    </a:lnTo>
                    <a:lnTo>
                      <a:pt x="100" y="60"/>
                    </a:lnTo>
                    <a:lnTo>
                      <a:pt x="97" y="63"/>
                    </a:lnTo>
                    <a:lnTo>
                      <a:pt x="93" y="67"/>
                    </a:lnTo>
                    <a:lnTo>
                      <a:pt x="88" y="71"/>
                    </a:lnTo>
                    <a:lnTo>
                      <a:pt x="85" y="74"/>
                    </a:lnTo>
                    <a:lnTo>
                      <a:pt x="80" y="78"/>
                    </a:lnTo>
                    <a:lnTo>
                      <a:pt x="77" y="81"/>
                    </a:lnTo>
                    <a:lnTo>
                      <a:pt x="73" y="86"/>
                    </a:lnTo>
                    <a:lnTo>
                      <a:pt x="71" y="91"/>
                    </a:lnTo>
                    <a:lnTo>
                      <a:pt x="68" y="96"/>
                    </a:lnTo>
                    <a:lnTo>
                      <a:pt x="66" y="99"/>
                    </a:lnTo>
                    <a:lnTo>
                      <a:pt x="63" y="104"/>
                    </a:lnTo>
                    <a:lnTo>
                      <a:pt x="61" y="109"/>
                    </a:lnTo>
                    <a:lnTo>
                      <a:pt x="59" y="114"/>
                    </a:lnTo>
                    <a:lnTo>
                      <a:pt x="56" y="119"/>
                    </a:lnTo>
                    <a:lnTo>
                      <a:pt x="53" y="122"/>
                    </a:lnTo>
                    <a:lnTo>
                      <a:pt x="49" y="126"/>
                    </a:lnTo>
                    <a:lnTo>
                      <a:pt x="45" y="128"/>
                    </a:lnTo>
                    <a:lnTo>
                      <a:pt x="41" y="132"/>
                    </a:lnTo>
                    <a:lnTo>
                      <a:pt x="36" y="133"/>
                    </a:lnTo>
                    <a:lnTo>
                      <a:pt x="33" y="135"/>
                    </a:lnTo>
                    <a:lnTo>
                      <a:pt x="31" y="136"/>
                    </a:lnTo>
                    <a:lnTo>
                      <a:pt x="29" y="139"/>
                    </a:lnTo>
                    <a:lnTo>
                      <a:pt x="26" y="140"/>
                    </a:lnTo>
                    <a:lnTo>
                      <a:pt x="25" y="142"/>
                    </a:lnTo>
                    <a:lnTo>
                      <a:pt x="23" y="145"/>
                    </a:lnTo>
                    <a:lnTo>
                      <a:pt x="22" y="147"/>
                    </a:lnTo>
                    <a:lnTo>
                      <a:pt x="19" y="150"/>
                    </a:lnTo>
                    <a:lnTo>
                      <a:pt x="18" y="152"/>
                    </a:lnTo>
                    <a:lnTo>
                      <a:pt x="17" y="154"/>
                    </a:lnTo>
                    <a:lnTo>
                      <a:pt x="16" y="157"/>
                    </a:lnTo>
                    <a:lnTo>
                      <a:pt x="14" y="159"/>
                    </a:lnTo>
                    <a:lnTo>
                      <a:pt x="13" y="162"/>
                    </a:lnTo>
                    <a:lnTo>
                      <a:pt x="12" y="164"/>
                    </a:lnTo>
                    <a:lnTo>
                      <a:pt x="11" y="166"/>
                    </a:lnTo>
                    <a:lnTo>
                      <a:pt x="10" y="170"/>
                    </a:lnTo>
                    <a:lnTo>
                      <a:pt x="8" y="172"/>
                    </a:lnTo>
                    <a:lnTo>
                      <a:pt x="8" y="176"/>
                    </a:lnTo>
                    <a:lnTo>
                      <a:pt x="7" y="178"/>
                    </a:lnTo>
                    <a:lnTo>
                      <a:pt x="7" y="181"/>
                    </a:lnTo>
                    <a:lnTo>
                      <a:pt x="6" y="184"/>
                    </a:lnTo>
                    <a:lnTo>
                      <a:pt x="6" y="187"/>
                    </a:lnTo>
                    <a:lnTo>
                      <a:pt x="5" y="190"/>
                    </a:lnTo>
                    <a:lnTo>
                      <a:pt x="5" y="193"/>
                    </a:lnTo>
                    <a:lnTo>
                      <a:pt x="5" y="196"/>
                    </a:lnTo>
                    <a:lnTo>
                      <a:pt x="5" y="199"/>
                    </a:lnTo>
                    <a:lnTo>
                      <a:pt x="4" y="202"/>
                    </a:lnTo>
                    <a:lnTo>
                      <a:pt x="4" y="205"/>
                    </a:lnTo>
                    <a:lnTo>
                      <a:pt x="4" y="208"/>
                    </a:lnTo>
                    <a:lnTo>
                      <a:pt x="4" y="211"/>
                    </a:lnTo>
                    <a:lnTo>
                      <a:pt x="4" y="214"/>
                    </a:lnTo>
                    <a:lnTo>
                      <a:pt x="4" y="217"/>
                    </a:lnTo>
                    <a:lnTo>
                      <a:pt x="4" y="219"/>
                    </a:lnTo>
                    <a:lnTo>
                      <a:pt x="4" y="220"/>
                    </a:lnTo>
                    <a:lnTo>
                      <a:pt x="2" y="222"/>
                    </a:lnTo>
                    <a:lnTo>
                      <a:pt x="2" y="223"/>
                    </a:lnTo>
                    <a:lnTo>
                      <a:pt x="2" y="224"/>
                    </a:lnTo>
                    <a:lnTo>
                      <a:pt x="2" y="225"/>
                    </a:lnTo>
                    <a:lnTo>
                      <a:pt x="2" y="226"/>
                    </a:lnTo>
                    <a:lnTo>
                      <a:pt x="2" y="227"/>
                    </a:lnTo>
                    <a:lnTo>
                      <a:pt x="1" y="229"/>
                    </a:lnTo>
                    <a:lnTo>
                      <a:pt x="1" y="231"/>
                    </a:lnTo>
                    <a:lnTo>
                      <a:pt x="1" y="232"/>
                    </a:lnTo>
                    <a:lnTo>
                      <a:pt x="1" y="233"/>
                    </a:lnTo>
                    <a:lnTo>
                      <a:pt x="1" y="235"/>
                    </a:lnTo>
                    <a:lnTo>
                      <a:pt x="0" y="236"/>
                    </a:lnTo>
                    <a:lnTo>
                      <a:pt x="0" y="237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  <p:sp>
            <p:nvSpPr>
              <p:cNvPr id="2132" name="Freeform 784"/>
              <p:cNvSpPr>
                <a:spLocks/>
              </p:cNvSpPr>
              <p:nvPr/>
            </p:nvSpPr>
            <p:spPr bwMode="auto">
              <a:xfrm>
                <a:off x="2241" y="3107"/>
                <a:ext cx="138" cy="132"/>
              </a:xfrm>
              <a:custGeom>
                <a:avLst/>
                <a:gdLst>
                  <a:gd name="T0" fmla="*/ 5 w 687"/>
                  <a:gd name="T1" fmla="*/ 264 h 660"/>
                  <a:gd name="T2" fmla="*/ 13 w 687"/>
                  <a:gd name="T3" fmla="*/ 294 h 660"/>
                  <a:gd name="T4" fmla="*/ 23 w 687"/>
                  <a:gd name="T5" fmla="*/ 314 h 660"/>
                  <a:gd name="T6" fmla="*/ 30 w 687"/>
                  <a:gd name="T7" fmla="*/ 328 h 660"/>
                  <a:gd name="T8" fmla="*/ 35 w 687"/>
                  <a:gd name="T9" fmla="*/ 337 h 660"/>
                  <a:gd name="T10" fmla="*/ 47 w 687"/>
                  <a:gd name="T11" fmla="*/ 355 h 660"/>
                  <a:gd name="T12" fmla="*/ 79 w 687"/>
                  <a:gd name="T13" fmla="*/ 394 h 660"/>
                  <a:gd name="T14" fmla="*/ 122 w 687"/>
                  <a:gd name="T15" fmla="*/ 434 h 660"/>
                  <a:gd name="T16" fmla="*/ 159 w 687"/>
                  <a:gd name="T17" fmla="*/ 460 h 660"/>
                  <a:gd name="T18" fmla="*/ 181 w 687"/>
                  <a:gd name="T19" fmla="*/ 476 h 660"/>
                  <a:gd name="T20" fmla="*/ 203 w 687"/>
                  <a:gd name="T21" fmla="*/ 490 h 660"/>
                  <a:gd name="T22" fmla="*/ 222 w 687"/>
                  <a:gd name="T23" fmla="*/ 501 h 660"/>
                  <a:gd name="T24" fmla="*/ 269 w 687"/>
                  <a:gd name="T25" fmla="*/ 536 h 660"/>
                  <a:gd name="T26" fmla="*/ 299 w 687"/>
                  <a:gd name="T27" fmla="*/ 561 h 660"/>
                  <a:gd name="T28" fmla="*/ 313 w 687"/>
                  <a:gd name="T29" fmla="*/ 570 h 660"/>
                  <a:gd name="T30" fmla="*/ 338 w 687"/>
                  <a:gd name="T31" fmla="*/ 594 h 660"/>
                  <a:gd name="T32" fmla="*/ 372 w 687"/>
                  <a:gd name="T33" fmla="*/ 627 h 660"/>
                  <a:gd name="T34" fmla="*/ 385 w 687"/>
                  <a:gd name="T35" fmla="*/ 640 h 660"/>
                  <a:gd name="T36" fmla="*/ 398 w 687"/>
                  <a:gd name="T37" fmla="*/ 654 h 660"/>
                  <a:gd name="T38" fmla="*/ 416 w 687"/>
                  <a:gd name="T39" fmla="*/ 654 h 660"/>
                  <a:gd name="T40" fmla="*/ 441 w 687"/>
                  <a:gd name="T41" fmla="*/ 628 h 660"/>
                  <a:gd name="T42" fmla="*/ 479 w 687"/>
                  <a:gd name="T43" fmla="*/ 580 h 660"/>
                  <a:gd name="T44" fmla="*/ 518 w 687"/>
                  <a:gd name="T45" fmla="*/ 530 h 660"/>
                  <a:gd name="T46" fmla="*/ 555 w 687"/>
                  <a:gd name="T47" fmla="*/ 482 h 660"/>
                  <a:gd name="T48" fmla="*/ 591 w 687"/>
                  <a:gd name="T49" fmla="*/ 436 h 660"/>
                  <a:gd name="T50" fmla="*/ 619 w 687"/>
                  <a:gd name="T51" fmla="*/ 403 h 660"/>
                  <a:gd name="T52" fmla="*/ 643 w 687"/>
                  <a:gd name="T53" fmla="*/ 369 h 660"/>
                  <a:gd name="T54" fmla="*/ 659 w 687"/>
                  <a:gd name="T55" fmla="*/ 340 h 660"/>
                  <a:gd name="T56" fmla="*/ 671 w 687"/>
                  <a:gd name="T57" fmla="*/ 313 h 660"/>
                  <a:gd name="T58" fmla="*/ 680 w 687"/>
                  <a:gd name="T59" fmla="*/ 282 h 660"/>
                  <a:gd name="T60" fmla="*/ 687 w 687"/>
                  <a:gd name="T61" fmla="*/ 241 h 660"/>
                  <a:gd name="T62" fmla="*/ 687 w 687"/>
                  <a:gd name="T63" fmla="*/ 200 h 660"/>
                  <a:gd name="T64" fmla="*/ 681 w 687"/>
                  <a:gd name="T65" fmla="*/ 161 h 660"/>
                  <a:gd name="T66" fmla="*/ 672 w 687"/>
                  <a:gd name="T67" fmla="*/ 128 h 660"/>
                  <a:gd name="T68" fmla="*/ 656 w 687"/>
                  <a:gd name="T69" fmla="*/ 99 h 660"/>
                  <a:gd name="T70" fmla="*/ 634 w 687"/>
                  <a:gd name="T71" fmla="*/ 66 h 660"/>
                  <a:gd name="T72" fmla="*/ 607 w 687"/>
                  <a:gd name="T73" fmla="*/ 39 h 660"/>
                  <a:gd name="T74" fmla="*/ 589 w 687"/>
                  <a:gd name="T75" fmla="*/ 25 h 660"/>
                  <a:gd name="T76" fmla="*/ 557 w 687"/>
                  <a:gd name="T77" fmla="*/ 10 h 660"/>
                  <a:gd name="T78" fmla="*/ 520 w 687"/>
                  <a:gd name="T79" fmla="*/ 0 h 660"/>
                  <a:gd name="T80" fmla="*/ 502 w 687"/>
                  <a:gd name="T81" fmla="*/ 0 h 660"/>
                  <a:gd name="T82" fmla="*/ 463 w 687"/>
                  <a:gd name="T83" fmla="*/ 3 h 660"/>
                  <a:gd name="T84" fmla="*/ 435 w 687"/>
                  <a:gd name="T85" fmla="*/ 10 h 660"/>
                  <a:gd name="T86" fmla="*/ 421 w 687"/>
                  <a:gd name="T87" fmla="*/ 15 h 660"/>
                  <a:gd name="T88" fmla="*/ 404 w 687"/>
                  <a:gd name="T89" fmla="*/ 22 h 660"/>
                  <a:gd name="T90" fmla="*/ 380 w 687"/>
                  <a:gd name="T91" fmla="*/ 36 h 660"/>
                  <a:gd name="T92" fmla="*/ 356 w 687"/>
                  <a:gd name="T93" fmla="*/ 65 h 660"/>
                  <a:gd name="T94" fmla="*/ 349 w 687"/>
                  <a:gd name="T95" fmla="*/ 84 h 660"/>
                  <a:gd name="T96" fmla="*/ 342 w 687"/>
                  <a:gd name="T97" fmla="*/ 76 h 660"/>
                  <a:gd name="T98" fmla="*/ 316 w 687"/>
                  <a:gd name="T99" fmla="*/ 52 h 660"/>
                  <a:gd name="T100" fmla="*/ 285 w 687"/>
                  <a:gd name="T101" fmla="*/ 34 h 660"/>
                  <a:gd name="T102" fmla="*/ 257 w 687"/>
                  <a:gd name="T103" fmla="*/ 25 h 660"/>
                  <a:gd name="T104" fmla="*/ 225 w 687"/>
                  <a:gd name="T105" fmla="*/ 21 h 660"/>
                  <a:gd name="T106" fmla="*/ 185 w 687"/>
                  <a:gd name="T107" fmla="*/ 21 h 660"/>
                  <a:gd name="T108" fmla="*/ 146 w 687"/>
                  <a:gd name="T109" fmla="*/ 27 h 660"/>
                  <a:gd name="T110" fmla="*/ 126 w 687"/>
                  <a:gd name="T111" fmla="*/ 33 h 660"/>
                  <a:gd name="T112" fmla="*/ 97 w 687"/>
                  <a:gd name="T113" fmla="*/ 45 h 660"/>
                  <a:gd name="T114" fmla="*/ 62 w 687"/>
                  <a:gd name="T115" fmla="*/ 70 h 660"/>
                  <a:gd name="T116" fmla="*/ 31 w 687"/>
                  <a:gd name="T117" fmla="*/ 108 h 660"/>
                  <a:gd name="T118" fmla="*/ 18 w 687"/>
                  <a:gd name="T119" fmla="*/ 133 h 660"/>
                  <a:gd name="T120" fmla="*/ 7 w 687"/>
                  <a:gd name="T121" fmla="*/ 169 h 660"/>
                  <a:gd name="T122" fmla="*/ 2 w 687"/>
                  <a:gd name="T123" fmla="*/ 206 h 660"/>
                  <a:gd name="T124" fmla="*/ 0 w 687"/>
                  <a:gd name="T125" fmla="*/ 233 h 66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87"/>
                  <a:gd name="T190" fmla="*/ 0 h 660"/>
                  <a:gd name="T191" fmla="*/ 687 w 687"/>
                  <a:gd name="T192" fmla="*/ 660 h 66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87" h="660">
                    <a:moveTo>
                      <a:pt x="0" y="233"/>
                    </a:moveTo>
                    <a:lnTo>
                      <a:pt x="0" y="235"/>
                    </a:lnTo>
                    <a:lnTo>
                      <a:pt x="0" y="239"/>
                    </a:lnTo>
                    <a:lnTo>
                      <a:pt x="1" y="241"/>
                    </a:lnTo>
                    <a:lnTo>
                      <a:pt x="1" y="243"/>
                    </a:lnTo>
                    <a:lnTo>
                      <a:pt x="1" y="247"/>
                    </a:lnTo>
                    <a:lnTo>
                      <a:pt x="2" y="249"/>
                    </a:lnTo>
                    <a:lnTo>
                      <a:pt x="2" y="253"/>
                    </a:lnTo>
                    <a:lnTo>
                      <a:pt x="4" y="255"/>
                    </a:lnTo>
                    <a:lnTo>
                      <a:pt x="4" y="258"/>
                    </a:lnTo>
                    <a:lnTo>
                      <a:pt x="5" y="261"/>
                    </a:lnTo>
                    <a:lnTo>
                      <a:pt x="5" y="264"/>
                    </a:lnTo>
                    <a:lnTo>
                      <a:pt x="6" y="266"/>
                    </a:lnTo>
                    <a:lnTo>
                      <a:pt x="6" y="270"/>
                    </a:lnTo>
                    <a:lnTo>
                      <a:pt x="7" y="272"/>
                    </a:lnTo>
                    <a:lnTo>
                      <a:pt x="7" y="275"/>
                    </a:lnTo>
                    <a:lnTo>
                      <a:pt x="8" y="278"/>
                    </a:lnTo>
                    <a:lnTo>
                      <a:pt x="8" y="281"/>
                    </a:lnTo>
                    <a:lnTo>
                      <a:pt x="10" y="282"/>
                    </a:lnTo>
                    <a:lnTo>
                      <a:pt x="11" y="284"/>
                    </a:lnTo>
                    <a:lnTo>
                      <a:pt x="11" y="286"/>
                    </a:lnTo>
                    <a:lnTo>
                      <a:pt x="12" y="289"/>
                    </a:lnTo>
                    <a:lnTo>
                      <a:pt x="12" y="291"/>
                    </a:lnTo>
                    <a:lnTo>
                      <a:pt x="13" y="294"/>
                    </a:lnTo>
                    <a:lnTo>
                      <a:pt x="13" y="295"/>
                    </a:lnTo>
                    <a:lnTo>
                      <a:pt x="14" y="297"/>
                    </a:lnTo>
                    <a:lnTo>
                      <a:pt x="14" y="300"/>
                    </a:lnTo>
                    <a:lnTo>
                      <a:pt x="16" y="302"/>
                    </a:lnTo>
                    <a:lnTo>
                      <a:pt x="17" y="303"/>
                    </a:lnTo>
                    <a:lnTo>
                      <a:pt x="17" y="306"/>
                    </a:lnTo>
                    <a:lnTo>
                      <a:pt x="18" y="308"/>
                    </a:lnTo>
                    <a:lnTo>
                      <a:pt x="19" y="309"/>
                    </a:lnTo>
                    <a:lnTo>
                      <a:pt x="20" y="312"/>
                    </a:lnTo>
                    <a:lnTo>
                      <a:pt x="20" y="313"/>
                    </a:lnTo>
                    <a:lnTo>
                      <a:pt x="22" y="313"/>
                    </a:lnTo>
                    <a:lnTo>
                      <a:pt x="23" y="314"/>
                    </a:lnTo>
                    <a:lnTo>
                      <a:pt x="23" y="315"/>
                    </a:lnTo>
                    <a:lnTo>
                      <a:pt x="24" y="316"/>
                    </a:lnTo>
                    <a:lnTo>
                      <a:pt x="25" y="318"/>
                    </a:lnTo>
                    <a:lnTo>
                      <a:pt x="25" y="319"/>
                    </a:lnTo>
                    <a:lnTo>
                      <a:pt x="26" y="320"/>
                    </a:lnTo>
                    <a:lnTo>
                      <a:pt x="26" y="321"/>
                    </a:lnTo>
                    <a:lnTo>
                      <a:pt x="28" y="322"/>
                    </a:lnTo>
                    <a:lnTo>
                      <a:pt x="28" y="324"/>
                    </a:lnTo>
                    <a:lnTo>
                      <a:pt x="29" y="325"/>
                    </a:lnTo>
                    <a:lnTo>
                      <a:pt x="29" y="326"/>
                    </a:lnTo>
                    <a:lnTo>
                      <a:pt x="30" y="327"/>
                    </a:lnTo>
                    <a:lnTo>
                      <a:pt x="30" y="328"/>
                    </a:lnTo>
                    <a:lnTo>
                      <a:pt x="31" y="330"/>
                    </a:lnTo>
                    <a:lnTo>
                      <a:pt x="31" y="331"/>
                    </a:lnTo>
                    <a:lnTo>
                      <a:pt x="32" y="331"/>
                    </a:lnTo>
                    <a:lnTo>
                      <a:pt x="32" y="332"/>
                    </a:lnTo>
                    <a:lnTo>
                      <a:pt x="34" y="332"/>
                    </a:lnTo>
                    <a:lnTo>
                      <a:pt x="34" y="333"/>
                    </a:lnTo>
                    <a:lnTo>
                      <a:pt x="35" y="336"/>
                    </a:lnTo>
                    <a:lnTo>
                      <a:pt x="35" y="337"/>
                    </a:lnTo>
                    <a:lnTo>
                      <a:pt x="36" y="339"/>
                    </a:lnTo>
                    <a:lnTo>
                      <a:pt x="37" y="340"/>
                    </a:lnTo>
                    <a:lnTo>
                      <a:pt x="37" y="342"/>
                    </a:lnTo>
                    <a:lnTo>
                      <a:pt x="38" y="343"/>
                    </a:lnTo>
                    <a:lnTo>
                      <a:pt x="40" y="345"/>
                    </a:lnTo>
                    <a:lnTo>
                      <a:pt x="41" y="346"/>
                    </a:lnTo>
                    <a:lnTo>
                      <a:pt x="42" y="348"/>
                    </a:lnTo>
                    <a:lnTo>
                      <a:pt x="43" y="349"/>
                    </a:lnTo>
                    <a:lnTo>
                      <a:pt x="44" y="351"/>
                    </a:lnTo>
                    <a:lnTo>
                      <a:pt x="44" y="352"/>
                    </a:lnTo>
                    <a:lnTo>
                      <a:pt x="45" y="354"/>
                    </a:lnTo>
                    <a:lnTo>
                      <a:pt x="47" y="355"/>
                    </a:lnTo>
                    <a:lnTo>
                      <a:pt x="48" y="357"/>
                    </a:lnTo>
                    <a:lnTo>
                      <a:pt x="50" y="361"/>
                    </a:lnTo>
                    <a:lnTo>
                      <a:pt x="53" y="364"/>
                    </a:lnTo>
                    <a:lnTo>
                      <a:pt x="56" y="368"/>
                    </a:lnTo>
                    <a:lnTo>
                      <a:pt x="59" y="372"/>
                    </a:lnTo>
                    <a:lnTo>
                      <a:pt x="61" y="374"/>
                    </a:lnTo>
                    <a:lnTo>
                      <a:pt x="65" y="377"/>
                    </a:lnTo>
                    <a:lnTo>
                      <a:pt x="67" y="381"/>
                    </a:lnTo>
                    <a:lnTo>
                      <a:pt x="71" y="385"/>
                    </a:lnTo>
                    <a:lnTo>
                      <a:pt x="73" y="388"/>
                    </a:lnTo>
                    <a:lnTo>
                      <a:pt x="77" y="391"/>
                    </a:lnTo>
                    <a:lnTo>
                      <a:pt x="79" y="394"/>
                    </a:lnTo>
                    <a:lnTo>
                      <a:pt x="83" y="398"/>
                    </a:lnTo>
                    <a:lnTo>
                      <a:pt x="86" y="400"/>
                    </a:lnTo>
                    <a:lnTo>
                      <a:pt x="89" y="404"/>
                    </a:lnTo>
                    <a:lnTo>
                      <a:pt x="92" y="407"/>
                    </a:lnTo>
                    <a:lnTo>
                      <a:pt x="96" y="411"/>
                    </a:lnTo>
                    <a:lnTo>
                      <a:pt x="99" y="415"/>
                    </a:lnTo>
                    <a:lnTo>
                      <a:pt x="103" y="418"/>
                    </a:lnTo>
                    <a:lnTo>
                      <a:pt x="106" y="422"/>
                    </a:lnTo>
                    <a:lnTo>
                      <a:pt x="110" y="424"/>
                    </a:lnTo>
                    <a:lnTo>
                      <a:pt x="115" y="428"/>
                    </a:lnTo>
                    <a:lnTo>
                      <a:pt x="118" y="431"/>
                    </a:lnTo>
                    <a:lnTo>
                      <a:pt x="122" y="434"/>
                    </a:lnTo>
                    <a:lnTo>
                      <a:pt x="126" y="436"/>
                    </a:lnTo>
                    <a:lnTo>
                      <a:pt x="129" y="440"/>
                    </a:lnTo>
                    <a:lnTo>
                      <a:pt x="133" y="442"/>
                    </a:lnTo>
                    <a:lnTo>
                      <a:pt x="136" y="445"/>
                    </a:lnTo>
                    <a:lnTo>
                      <a:pt x="140" y="447"/>
                    </a:lnTo>
                    <a:lnTo>
                      <a:pt x="143" y="449"/>
                    </a:lnTo>
                    <a:lnTo>
                      <a:pt x="147" y="453"/>
                    </a:lnTo>
                    <a:lnTo>
                      <a:pt x="151" y="455"/>
                    </a:lnTo>
                    <a:lnTo>
                      <a:pt x="155" y="458"/>
                    </a:lnTo>
                    <a:lnTo>
                      <a:pt x="157" y="459"/>
                    </a:lnTo>
                    <a:lnTo>
                      <a:pt x="158" y="460"/>
                    </a:lnTo>
                    <a:lnTo>
                      <a:pt x="159" y="460"/>
                    </a:lnTo>
                    <a:lnTo>
                      <a:pt x="161" y="461"/>
                    </a:lnTo>
                    <a:lnTo>
                      <a:pt x="163" y="462"/>
                    </a:lnTo>
                    <a:lnTo>
                      <a:pt x="164" y="464"/>
                    </a:lnTo>
                    <a:lnTo>
                      <a:pt x="165" y="465"/>
                    </a:lnTo>
                    <a:lnTo>
                      <a:pt x="166" y="465"/>
                    </a:lnTo>
                    <a:lnTo>
                      <a:pt x="169" y="466"/>
                    </a:lnTo>
                    <a:lnTo>
                      <a:pt x="171" y="468"/>
                    </a:lnTo>
                    <a:lnTo>
                      <a:pt x="172" y="470"/>
                    </a:lnTo>
                    <a:lnTo>
                      <a:pt x="175" y="471"/>
                    </a:lnTo>
                    <a:lnTo>
                      <a:pt x="177" y="472"/>
                    </a:lnTo>
                    <a:lnTo>
                      <a:pt x="178" y="473"/>
                    </a:lnTo>
                    <a:lnTo>
                      <a:pt x="181" y="476"/>
                    </a:lnTo>
                    <a:lnTo>
                      <a:pt x="183" y="477"/>
                    </a:lnTo>
                    <a:lnTo>
                      <a:pt x="184" y="478"/>
                    </a:lnTo>
                    <a:lnTo>
                      <a:pt x="187" y="479"/>
                    </a:lnTo>
                    <a:lnTo>
                      <a:pt x="189" y="480"/>
                    </a:lnTo>
                    <a:lnTo>
                      <a:pt x="191" y="482"/>
                    </a:lnTo>
                    <a:lnTo>
                      <a:pt x="193" y="483"/>
                    </a:lnTo>
                    <a:lnTo>
                      <a:pt x="195" y="484"/>
                    </a:lnTo>
                    <a:lnTo>
                      <a:pt x="197" y="485"/>
                    </a:lnTo>
                    <a:lnTo>
                      <a:pt x="198" y="488"/>
                    </a:lnTo>
                    <a:lnTo>
                      <a:pt x="201" y="488"/>
                    </a:lnTo>
                    <a:lnTo>
                      <a:pt x="202" y="489"/>
                    </a:lnTo>
                    <a:lnTo>
                      <a:pt x="203" y="490"/>
                    </a:lnTo>
                    <a:lnTo>
                      <a:pt x="206" y="490"/>
                    </a:lnTo>
                    <a:lnTo>
                      <a:pt x="207" y="491"/>
                    </a:lnTo>
                    <a:lnTo>
                      <a:pt x="208" y="492"/>
                    </a:lnTo>
                    <a:lnTo>
                      <a:pt x="209" y="494"/>
                    </a:lnTo>
                    <a:lnTo>
                      <a:pt x="212" y="494"/>
                    </a:lnTo>
                    <a:lnTo>
                      <a:pt x="213" y="495"/>
                    </a:lnTo>
                    <a:lnTo>
                      <a:pt x="214" y="496"/>
                    </a:lnTo>
                    <a:lnTo>
                      <a:pt x="216" y="497"/>
                    </a:lnTo>
                    <a:lnTo>
                      <a:pt x="218" y="497"/>
                    </a:lnTo>
                    <a:lnTo>
                      <a:pt x="219" y="498"/>
                    </a:lnTo>
                    <a:lnTo>
                      <a:pt x="220" y="500"/>
                    </a:lnTo>
                    <a:lnTo>
                      <a:pt x="222" y="501"/>
                    </a:lnTo>
                    <a:lnTo>
                      <a:pt x="225" y="502"/>
                    </a:lnTo>
                    <a:lnTo>
                      <a:pt x="228" y="504"/>
                    </a:lnTo>
                    <a:lnTo>
                      <a:pt x="232" y="507"/>
                    </a:lnTo>
                    <a:lnTo>
                      <a:pt x="237" y="510"/>
                    </a:lnTo>
                    <a:lnTo>
                      <a:pt x="240" y="513"/>
                    </a:lnTo>
                    <a:lnTo>
                      <a:pt x="245" y="516"/>
                    </a:lnTo>
                    <a:lnTo>
                      <a:pt x="249" y="520"/>
                    </a:lnTo>
                    <a:lnTo>
                      <a:pt x="253" y="522"/>
                    </a:lnTo>
                    <a:lnTo>
                      <a:pt x="257" y="526"/>
                    </a:lnTo>
                    <a:lnTo>
                      <a:pt x="261" y="530"/>
                    </a:lnTo>
                    <a:lnTo>
                      <a:pt x="265" y="532"/>
                    </a:lnTo>
                    <a:lnTo>
                      <a:pt x="269" y="536"/>
                    </a:lnTo>
                    <a:lnTo>
                      <a:pt x="274" y="539"/>
                    </a:lnTo>
                    <a:lnTo>
                      <a:pt x="277" y="543"/>
                    </a:lnTo>
                    <a:lnTo>
                      <a:pt x="282" y="545"/>
                    </a:lnTo>
                    <a:lnTo>
                      <a:pt x="286" y="549"/>
                    </a:lnTo>
                    <a:lnTo>
                      <a:pt x="289" y="552"/>
                    </a:lnTo>
                    <a:lnTo>
                      <a:pt x="291" y="553"/>
                    </a:lnTo>
                    <a:lnTo>
                      <a:pt x="293" y="555"/>
                    </a:lnTo>
                    <a:lnTo>
                      <a:pt x="294" y="556"/>
                    </a:lnTo>
                    <a:lnTo>
                      <a:pt x="295" y="557"/>
                    </a:lnTo>
                    <a:lnTo>
                      <a:pt x="296" y="558"/>
                    </a:lnTo>
                    <a:lnTo>
                      <a:pt x="298" y="559"/>
                    </a:lnTo>
                    <a:lnTo>
                      <a:pt x="299" y="561"/>
                    </a:lnTo>
                    <a:lnTo>
                      <a:pt x="300" y="562"/>
                    </a:lnTo>
                    <a:lnTo>
                      <a:pt x="301" y="563"/>
                    </a:lnTo>
                    <a:lnTo>
                      <a:pt x="302" y="563"/>
                    </a:lnTo>
                    <a:lnTo>
                      <a:pt x="305" y="564"/>
                    </a:lnTo>
                    <a:lnTo>
                      <a:pt x="306" y="565"/>
                    </a:lnTo>
                    <a:lnTo>
                      <a:pt x="307" y="567"/>
                    </a:lnTo>
                    <a:lnTo>
                      <a:pt x="308" y="568"/>
                    </a:lnTo>
                    <a:lnTo>
                      <a:pt x="310" y="569"/>
                    </a:lnTo>
                    <a:lnTo>
                      <a:pt x="311" y="570"/>
                    </a:lnTo>
                    <a:lnTo>
                      <a:pt x="312" y="570"/>
                    </a:lnTo>
                    <a:lnTo>
                      <a:pt x="313" y="570"/>
                    </a:lnTo>
                    <a:lnTo>
                      <a:pt x="314" y="571"/>
                    </a:lnTo>
                    <a:lnTo>
                      <a:pt x="314" y="573"/>
                    </a:lnTo>
                    <a:lnTo>
                      <a:pt x="318" y="576"/>
                    </a:lnTo>
                    <a:lnTo>
                      <a:pt x="322" y="579"/>
                    </a:lnTo>
                    <a:lnTo>
                      <a:pt x="324" y="582"/>
                    </a:lnTo>
                    <a:lnTo>
                      <a:pt x="328" y="585"/>
                    </a:lnTo>
                    <a:lnTo>
                      <a:pt x="331" y="588"/>
                    </a:lnTo>
                    <a:lnTo>
                      <a:pt x="335" y="591"/>
                    </a:lnTo>
                    <a:lnTo>
                      <a:pt x="338" y="594"/>
                    </a:lnTo>
                    <a:lnTo>
                      <a:pt x="341" y="597"/>
                    </a:lnTo>
                    <a:lnTo>
                      <a:pt x="344" y="600"/>
                    </a:lnTo>
                    <a:lnTo>
                      <a:pt x="348" y="604"/>
                    </a:lnTo>
                    <a:lnTo>
                      <a:pt x="351" y="607"/>
                    </a:lnTo>
                    <a:lnTo>
                      <a:pt x="355" y="610"/>
                    </a:lnTo>
                    <a:lnTo>
                      <a:pt x="359" y="613"/>
                    </a:lnTo>
                    <a:lnTo>
                      <a:pt x="362" y="617"/>
                    </a:lnTo>
                    <a:lnTo>
                      <a:pt x="366" y="621"/>
                    </a:lnTo>
                    <a:lnTo>
                      <a:pt x="369" y="624"/>
                    </a:lnTo>
                    <a:lnTo>
                      <a:pt x="371" y="625"/>
                    </a:lnTo>
                    <a:lnTo>
                      <a:pt x="371" y="627"/>
                    </a:lnTo>
                    <a:lnTo>
                      <a:pt x="372" y="627"/>
                    </a:lnTo>
                    <a:lnTo>
                      <a:pt x="373" y="628"/>
                    </a:lnTo>
                    <a:lnTo>
                      <a:pt x="374" y="629"/>
                    </a:lnTo>
                    <a:lnTo>
                      <a:pt x="375" y="630"/>
                    </a:lnTo>
                    <a:lnTo>
                      <a:pt x="378" y="631"/>
                    </a:lnTo>
                    <a:lnTo>
                      <a:pt x="378" y="633"/>
                    </a:lnTo>
                    <a:lnTo>
                      <a:pt x="380" y="634"/>
                    </a:lnTo>
                    <a:lnTo>
                      <a:pt x="381" y="635"/>
                    </a:lnTo>
                    <a:lnTo>
                      <a:pt x="383" y="637"/>
                    </a:lnTo>
                    <a:lnTo>
                      <a:pt x="384" y="639"/>
                    </a:lnTo>
                    <a:lnTo>
                      <a:pt x="385" y="640"/>
                    </a:lnTo>
                    <a:lnTo>
                      <a:pt x="386" y="641"/>
                    </a:lnTo>
                    <a:lnTo>
                      <a:pt x="387" y="642"/>
                    </a:lnTo>
                    <a:lnTo>
                      <a:pt x="389" y="643"/>
                    </a:lnTo>
                    <a:lnTo>
                      <a:pt x="390" y="644"/>
                    </a:lnTo>
                    <a:lnTo>
                      <a:pt x="391" y="646"/>
                    </a:lnTo>
                    <a:lnTo>
                      <a:pt x="392" y="646"/>
                    </a:lnTo>
                    <a:lnTo>
                      <a:pt x="392" y="647"/>
                    </a:lnTo>
                    <a:lnTo>
                      <a:pt x="393" y="648"/>
                    </a:lnTo>
                    <a:lnTo>
                      <a:pt x="395" y="649"/>
                    </a:lnTo>
                    <a:lnTo>
                      <a:pt x="396" y="650"/>
                    </a:lnTo>
                    <a:lnTo>
                      <a:pt x="397" y="652"/>
                    </a:lnTo>
                    <a:lnTo>
                      <a:pt x="398" y="654"/>
                    </a:lnTo>
                    <a:lnTo>
                      <a:pt x="399" y="655"/>
                    </a:lnTo>
                    <a:lnTo>
                      <a:pt x="399" y="656"/>
                    </a:lnTo>
                    <a:lnTo>
                      <a:pt x="400" y="658"/>
                    </a:lnTo>
                    <a:lnTo>
                      <a:pt x="402" y="659"/>
                    </a:lnTo>
                    <a:lnTo>
                      <a:pt x="402" y="660"/>
                    </a:lnTo>
                    <a:lnTo>
                      <a:pt x="404" y="660"/>
                    </a:lnTo>
                    <a:lnTo>
                      <a:pt x="406" y="660"/>
                    </a:lnTo>
                    <a:lnTo>
                      <a:pt x="409" y="659"/>
                    </a:lnTo>
                    <a:lnTo>
                      <a:pt x="410" y="658"/>
                    </a:lnTo>
                    <a:lnTo>
                      <a:pt x="412" y="658"/>
                    </a:lnTo>
                    <a:lnTo>
                      <a:pt x="414" y="655"/>
                    </a:lnTo>
                    <a:lnTo>
                      <a:pt x="416" y="654"/>
                    </a:lnTo>
                    <a:lnTo>
                      <a:pt x="417" y="653"/>
                    </a:lnTo>
                    <a:lnTo>
                      <a:pt x="418" y="652"/>
                    </a:lnTo>
                    <a:lnTo>
                      <a:pt x="421" y="650"/>
                    </a:lnTo>
                    <a:lnTo>
                      <a:pt x="422" y="648"/>
                    </a:lnTo>
                    <a:lnTo>
                      <a:pt x="424" y="647"/>
                    </a:lnTo>
                    <a:lnTo>
                      <a:pt x="426" y="646"/>
                    </a:lnTo>
                    <a:lnTo>
                      <a:pt x="427" y="643"/>
                    </a:lnTo>
                    <a:lnTo>
                      <a:pt x="429" y="642"/>
                    </a:lnTo>
                    <a:lnTo>
                      <a:pt x="430" y="640"/>
                    </a:lnTo>
                    <a:lnTo>
                      <a:pt x="434" y="636"/>
                    </a:lnTo>
                    <a:lnTo>
                      <a:pt x="438" y="633"/>
                    </a:lnTo>
                    <a:lnTo>
                      <a:pt x="441" y="628"/>
                    </a:lnTo>
                    <a:lnTo>
                      <a:pt x="445" y="624"/>
                    </a:lnTo>
                    <a:lnTo>
                      <a:pt x="448" y="621"/>
                    </a:lnTo>
                    <a:lnTo>
                      <a:pt x="452" y="616"/>
                    </a:lnTo>
                    <a:lnTo>
                      <a:pt x="454" y="612"/>
                    </a:lnTo>
                    <a:lnTo>
                      <a:pt x="458" y="609"/>
                    </a:lnTo>
                    <a:lnTo>
                      <a:pt x="461" y="604"/>
                    </a:lnTo>
                    <a:lnTo>
                      <a:pt x="464" y="600"/>
                    </a:lnTo>
                    <a:lnTo>
                      <a:pt x="467" y="595"/>
                    </a:lnTo>
                    <a:lnTo>
                      <a:pt x="471" y="592"/>
                    </a:lnTo>
                    <a:lnTo>
                      <a:pt x="473" y="588"/>
                    </a:lnTo>
                    <a:lnTo>
                      <a:pt x="477" y="583"/>
                    </a:lnTo>
                    <a:lnTo>
                      <a:pt x="479" y="580"/>
                    </a:lnTo>
                    <a:lnTo>
                      <a:pt x="483" y="576"/>
                    </a:lnTo>
                    <a:lnTo>
                      <a:pt x="487" y="571"/>
                    </a:lnTo>
                    <a:lnTo>
                      <a:pt x="489" y="568"/>
                    </a:lnTo>
                    <a:lnTo>
                      <a:pt x="493" y="563"/>
                    </a:lnTo>
                    <a:lnTo>
                      <a:pt x="495" y="559"/>
                    </a:lnTo>
                    <a:lnTo>
                      <a:pt x="499" y="555"/>
                    </a:lnTo>
                    <a:lnTo>
                      <a:pt x="502" y="551"/>
                    </a:lnTo>
                    <a:lnTo>
                      <a:pt x="504" y="546"/>
                    </a:lnTo>
                    <a:lnTo>
                      <a:pt x="508" y="543"/>
                    </a:lnTo>
                    <a:lnTo>
                      <a:pt x="510" y="538"/>
                    </a:lnTo>
                    <a:lnTo>
                      <a:pt x="514" y="534"/>
                    </a:lnTo>
                    <a:lnTo>
                      <a:pt x="518" y="530"/>
                    </a:lnTo>
                    <a:lnTo>
                      <a:pt x="520" y="526"/>
                    </a:lnTo>
                    <a:lnTo>
                      <a:pt x="524" y="521"/>
                    </a:lnTo>
                    <a:lnTo>
                      <a:pt x="526" y="518"/>
                    </a:lnTo>
                    <a:lnTo>
                      <a:pt x="530" y="514"/>
                    </a:lnTo>
                    <a:lnTo>
                      <a:pt x="533" y="509"/>
                    </a:lnTo>
                    <a:lnTo>
                      <a:pt x="536" y="506"/>
                    </a:lnTo>
                    <a:lnTo>
                      <a:pt x="539" y="502"/>
                    </a:lnTo>
                    <a:lnTo>
                      <a:pt x="543" y="497"/>
                    </a:lnTo>
                    <a:lnTo>
                      <a:pt x="545" y="494"/>
                    </a:lnTo>
                    <a:lnTo>
                      <a:pt x="549" y="489"/>
                    </a:lnTo>
                    <a:lnTo>
                      <a:pt x="552" y="485"/>
                    </a:lnTo>
                    <a:lnTo>
                      <a:pt x="555" y="482"/>
                    </a:lnTo>
                    <a:lnTo>
                      <a:pt x="558" y="477"/>
                    </a:lnTo>
                    <a:lnTo>
                      <a:pt x="562" y="473"/>
                    </a:lnTo>
                    <a:lnTo>
                      <a:pt x="564" y="470"/>
                    </a:lnTo>
                    <a:lnTo>
                      <a:pt x="568" y="465"/>
                    </a:lnTo>
                    <a:lnTo>
                      <a:pt x="571" y="461"/>
                    </a:lnTo>
                    <a:lnTo>
                      <a:pt x="574" y="458"/>
                    </a:lnTo>
                    <a:lnTo>
                      <a:pt x="577" y="453"/>
                    </a:lnTo>
                    <a:lnTo>
                      <a:pt x="581" y="449"/>
                    </a:lnTo>
                    <a:lnTo>
                      <a:pt x="585" y="446"/>
                    </a:lnTo>
                    <a:lnTo>
                      <a:pt x="587" y="442"/>
                    </a:lnTo>
                    <a:lnTo>
                      <a:pt x="588" y="440"/>
                    </a:lnTo>
                    <a:lnTo>
                      <a:pt x="591" y="436"/>
                    </a:lnTo>
                    <a:lnTo>
                      <a:pt x="593" y="434"/>
                    </a:lnTo>
                    <a:lnTo>
                      <a:pt x="595" y="431"/>
                    </a:lnTo>
                    <a:lnTo>
                      <a:pt x="598" y="428"/>
                    </a:lnTo>
                    <a:lnTo>
                      <a:pt x="600" y="425"/>
                    </a:lnTo>
                    <a:lnTo>
                      <a:pt x="602" y="422"/>
                    </a:lnTo>
                    <a:lnTo>
                      <a:pt x="605" y="419"/>
                    </a:lnTo>
                    <a:lnTo>
                      <a:pt x="607" y="417"/>
                    </a:lnTo>
                    <a:lnTo>
                      <a:pt x="610" y="413"/>
                    </a:lnTo>
                    <a:lnTo>
                      <a:pt x="612" y="411"/>
                    </a:lnTo>
                    <a:lnTo>
                      <a:pt x="614" y="407"/>
                    </a:lnTo>
                    <a:lnTo>
                      <a:pt x="617" y="405"/>
                    </a:lnTo>
                    <a:lnTo>
                      <a:pt x="619" y="403"/>
                    </a:lnTo>
                    <a:lnTo>
                      <a:pt x="622" y="399"/>
                    </a:lnTo>
                    <a:lnTo>
                      <a:pt x="624" y="397"/>
                    </a:lnTo>
                    <a:lnTo>
                      <a:pt x="626" y="394"/>
                    </a:lnTo>
                    <a:lnTo>
                      <a:pt x="629" y="392"/>
                    </a:lnTo>
                    <a:lnTo>
                      <a:pt x="630" y="389"/>
                    </a:lnTo>
                    <a:lnTo>
                      <a:pt x="632" y="386"/>
                    </a:lnTo>
                    <a:lnTo>
                      <a:pt x="634" y="383"/>
                    </a:lnTo>
                    <a:lnTo>
                      <a:pt x="636" y="381"/>
                    </a:lnTo>
                    <a:lnTo>
                      <a:pt x="637" y="377"/>
                    </a:lnTo>
                    <a:lnTo>
                      <a:pt x="640" y="375"/>
                    </a:lnTo>
                    <a:lnTo>
                      <a:pt x="641" y="373"/>
                    </a:lnTo>
                    <a:lnTo>
                      <a:pt x="643" y="369"/>
                    </a:lnTo>
                    <a:lnTo>
                      <a:pt x="644" y="367"/>
                    </a:lnTo>
                    <a:lnTo>
                      <a:pt x="646" y="364"/>
                    </a:lnTo>
                    <a:lnTo>
                      <a:pt x="648" y="362"/>
                    </a:lnTo>
                    <a:lnTo>
                      <a:pt x="649" y="360"/>
                    </a:lnTo>
                    <a:lnTo>
                      <a:pt x="652" y="357"/>
                    </a:lnTo>
                    <a:lnTo>
                      <a:pt x="653" y="355"/>
                    </a:lnTo>
                    <a:lnTo>
                      <a:pt x="654" y="352"/>
                    </a:lnTo>
                    <a:lnTo>
                      <a:pt x="655" y="350"/>
                    </a:lnTo>
                    <a:lnTo>
                      <a:pt x="655" y="348"/>
                    </a:lnTo>
                    <a:lnTo>
                      <a:pt x="656" y="345"/>
                    </a:lnTo>
                    <a:lnTo>
                      <a:pt x="657" y="343"/>
                    </a:lnTo>
                    <a:lnTo>
                      <a:pt x="659" y="340"/>
                    </a:lnTo>
                    <a:lnTo>
                      <a:pt x="660" y="339"/>
                    </a:lnTo>
                    <a:lnTo>
                      <a:pt x="661" y="337"/>
                    </a:lnTo>
                    <a:lnTo>
                      <a:pt x="662" y="334"/>
                    </a:lnTo>
                    <a:lnTo>
                      <a:pt x="662" y="332"/>
                    </a:lnTo>
                    <a:lnTo>
                      <a:pt x="663" y="330"/>
                    </a:lnTo>
                    <a:lnTo>
                      <a:pt x="665" y="327"/>
                    </a:lnTo>
                    <a:lnTo>
                      <a:pt x="666" y="325"/>
                    </a:lnTo>
                    <a:lnTo>
                      <a:pt x="667" y="322"/>
                    </a:lnTo>
                    <a:lnTo>
                      <a:pt x="668" y="320"/>
                    </a:lnTo>
                    <a:lnTo>
                      <a:pt x="669" y="318"/>
                    </a:lnTo>
                    <a:lnTo>
                      <a:pt x="669" y="315"/>
                    </a:lnTo>
                    <a:lnTo>
                      <a:pt x="671" y="313"/>
                    </a:lnTo>
                    <a:lnTo>
                      <a:pt x="672" y="309"/>
                    </a:lnTo>
                    <a:lnTo>
                      <a:pt x="673" y="307"/>
                    </a:lnTo>
                    <a:lnTo>
                      <a:pt x="673" y="304"/>
                    </a:lnTo>
                    <a:lnTo>
                      <a:pt x="674" y="302"/>
                    </a:lnTo>
                    <a:lnTo>
                      <a:pt x="675" y="300"/>
                    </a:lnTo>
                    <a:lnTo>
                      <a:pt x="675" y="297"/>
                    </a:lnTo>
                    <a:lnTo>
                      <a:pt x="677" y="295"/>
                    </a:lnTo>
                    <a:lnTo>
                      <a:pt x="678" y="292"/>
                    </a:lnTo>
                    <a:lnTo>
                      <a:pt x="678" y="289"/>
                    </a:lnTo>
                    <a:lnTo>
                      <a:pt x="679" y="286"/>
                    </a:lnTo>
                    <a:lnTo>
                      <a:pt x="679" y="284"/>
                    </a:lnTo>
                    <a:lnTo>
                      <a:pt x="680" y="282"/>
                    </a:lnTo>
                    <a:lnTo>
                      <a:pt x="680" y="278"/>
                    </a:lnTo>
                    <a:lnTo>
                      <a:pt x="681" y="276"/>
                    </a:lnTo>
                    <a:lnTo>
                      <a:pt x="683" y="272"/>
                    </a:lnTo>
                    <a:lnTo>
                      <a:pt x="683" y="269"/>
                    </a:lnTo>
                    <a:lnTo>
                      <a:pt x="684" y="265"/>
                    </a:lnTo>
                    <a:lnTo>
                      <a:pt x="685" y="261"/>
                    </a:lnTo>
                    <a:lnTo>
                      <a:pt x="685" y="258"/>
                    </a:lnTo>
                    <a:lnTo>
                      <a:pt x="685" y="254"/>
                    </a:lnTo>
                    <a:lnTo>
                      <a:pt x="686" y="252"/>
                    </a:lnTo>
                    <a:lnTo>
                      <a:pt x="686" y="248"/>
                    </a:lnTo>
                    <a:lnTo>
                      <a:pt x="687" y="245"/>
                    </a:lnTo>
                    <a:lnTo>
                      <a:pt x="687" y="241"/>
                    </a:lnTo>
                    <a:lnTo>
                      <a:pt x="687" y="237"/>
                    </a:lnTo>
                    <a:lnTo>
                      <a:pt x="687" y="234"/>
                    </a:lnTo>
                    <a:lnTo>
                      <a:pt x="687" y="231"/>
                    </a:lnTo>
                    <a:lnTo>
                      <a:pt x="687" y="228"/>
                    </a:lnTo>
                    <a:lnTo>
                      <a:pt x="687" y="224"/>
                    </a:lnTo>
                    <a:lnTo>
                      <a:pt x="687" y="221"/>
                    </a:lnTo>
                    <a:lnTo>
                      <a:pt x="687" y="217"/>
                    </a:lnTo>
                    <a:lnTo>
                      <a:pt x="687" y="213"/>
                    </a:lnTo>
                    <a:lnTo>
                      <a:pt x="687" y="211"/>
                    </a:lnTo>
                    <a:lnTo>
                      <a:pt x="687" y="207"/>
                    </a:lnTo>
                    <a:lnTo>
                      <a:pt x="687" y="204"/>
                    </a:lnTo>
                    <a:lnTo>
                      <a:pt x="687" y="200"/>
                    </a:lnTo>
                    <a:lnTo>
                      <a:pt x="686" y="197"/>
                    </a:lnTo>
                    <a:lnTo>
                      <a:pt x="686" y="194"/>
                    </a:lnTo>
                    <a:lnTo>
                      <a:pt x="686" y="191"/>
                    </a:lnTo>
                    <a:lnTo>
                      <a:pt x="685" y="187"/>
                    </a:lnTo>
                    <a:lnTo>
                      <a:pt x="685" y="184"/>
                    </a:lnTo>
                    <a:lnTo>
                      <a:pt x="685" y="180"/>
                    </a:lnTo>
                    <a:lnTo>
                      <a:pt x="684" y="176"/>
                    </a:lnTo>
                    <a:lnTo>
                      <a:pt x="684" y="174"/>
                    </a:lnTo>
                    <a:lnTo>
                      <a:pt x="684" y="170"/>
                    </a:lnTo>
                    <a:lnTo>
                      <a:pt x="683" y="167"/>
                    </a:lnTo>
                    <a:lnTo>
                      <a:pt x="683" y="164"/>
                    </a:lnTo>
                    <a:lnTo>
                      <a:pt x="681" y="161"/>
                    </a:lnTo>
                    <a:lnTo>
                      <a:pt x="681" y="158"/>
                    </a:lnTo>
                    <a:lnTo>
                      <a:pt x="680" y="156"/>
                    </a:lnTo>
                    <a:lnTo>
                      <a:pt x="679" y="152"/>
                    </a:lnTo>
                    <a:lnTo>
                      <a:pt x="679" y="150"/>
                    </a:lnTo>
                    <a:lnTo>
                      <a:pt x="678" y="148"/>
                    </a:lnTo>
                    <a:lnTo>
                      <a:pt x="677" y="144"/>
                    </a:lnTo>
                    <a:lnTo>
                      <a:pt x="677" y="142"/>
                    </a:lnTo>
                    <a:lnTo>
                      <a:pt x="675" y="139"/>
                    </a:lnTo>
                    <a:lnTo>
                      <a:pt x="674" y="136"/>
                    </a:lnTo>
                    <a:lnTo>
                      <a:pt x="673" y="133"/>
                    </a:lnTo>
                    <a:lnTo>
                      <a:pt x="673" y="131"/>
                    </a:lnTo>
                    <a:lnTo>
                      <a:pt x="672" y="128"/>
                    </a:lnTo>
                    <a:lnTo>
                      <a:pt x="671" y="125"/>
                    </a:lnTo>
                    <a:lnTo>
                      <a:pt x="669" y="122"/>
                    </a:lnTo>
                    <a:lnTo>
                      <a:pt x="668" y="120"/>
                    </a:lnTo>
                    <a:lnTo>
                      <a:pt x="667" y="118"/>
                    </a:lnTo>
                    <a:lnTo>
                      <a:pt x="666" y="115"/>
                    </a:lnTo>
                    <a:lnTo>
                      <a:pt x="665" y="113"/>
                    </a:lnTo>
                    <a:lnTo>
                      <a:pt x="663" y="110"/>
                    </a:lnTo>
                    <a:lnTo>
                      <a:pt x="662" y="108"/>
                    </a:lnTo>
                    <a:lnTo>
                      <a:pt x="661" y="106"/>
                    </a:lnTo>
                    <a:lnTo>
                      <a:pt x="660" y="103"/>
                    </a:lnTo>
                    <a:lnTo>
                      <a:pt x="659" y="101"/>
                    </a:lnTo>
                    <a:lnTo>
                      <a:pt x="656" y="99"/>
                    </a:lnTo>
                    <a:lnTo>
                      <a:pt x="655" y="96"/>
                    </a:lnTo>
                    <a:lnTo>
                      <a:pt x="654" y="95"/>
                    </a:lnTo>
                    <a:lnTo>
                      <a:pt x="653" y="93"/>
                    </a:lnTo>
                    <a:lnTo>
                      <a:pt x="652" y="90"/>
                    </a:lnTo>
                    <a:lnTo>
                      <a:pt x="650" y="88"/>
                    </a:lnTo>
                    <a:lnTo>
                      <a:pt x="648" y="85"/>
                    </a:lnTo>
                    <a:lnTo>
                      <a:pt x="646" y="82"/>
                    </a:lnTo>
                    <a:lnTo>
                      <a:pt x="643" y="78"/>
                    </a:lnTo>
                    <a:lnTo>
                      <a:pt x="641" y="76"/>
                    </a:lnTo>
                    <a:lnTo>
                      <a:pt x="638" y="72"/>
                    </a:lnTo>
                    <a:lnTo>
                      <a:pt x="636" y="69"/>
                    </a:lnTo>
                    <a:lnTo>
                      <a:pt x="634" y="66"/>
                    </a:lnTo>
                    <a:lnTo>
                      <a:pt x="631" y="63"/>
                    </a:lnTo>
                    <a:lnTo>
                      <a:pt x="629" y="60"/>
                    </a:lnTo>
                    <a:lnTo>
                      <a:pt x="625" y="57"/>
                    </a:lnTo>
                    <a:lnTo>
                      <a:pt x="623" y="54"/>
                    </a:lnTo>
                    <a:lnTo>
                      <a:pt x="620" y="51"/>
                    </a:lnTo>
                    <a:lnTo>
                      <a:pt x="617" y="48"/>
                    </a:lnTo>
                    <a:lnTo>
                      <a:pt x="614" y="45"/>
                    </a:lnTo>
                    <a:lnTo>
                      <a:pt x="611" y="42"/>
                    </a:lnTo>
                    <a:lnTo>
                      <a:pt x="608" y="39"/>
                    </a:lnTo>
                    <a:lnTo>
                      <a:pt x="607" y="39"/>
                    </a:lnTo>
                    <a:lnTo>
                      <a:pt x="606" y="39"/>
                    </a:lnTo>
                    <a:lnTo>
                      <a:pt x="605" y="37"/>
                    </a:lnTo>
                    <a:lnTo>
                      <a:pt x="604" y="35"/>
                    </a:lnTo>
                    <a:lnTo>
                      <a:pt x="602" y="34"/>
                    </a:lnTo>
                    <a:lnTo>
                      <a:pt x="600" y="33"/>
                    </a:lnTo>
                    <a:lnTo>
                      <a:pt x="599" y="33"/>
                    </a:lnTo>
                    <a:lnTo>
                      <a:pt x="598" y="31"/>
                    </a:lnTo>
                    <a:lnTo>
                      <a:pt x="595" y="30"/>
                    </a:lnTo>
                    <a:lnTo>
                      <a:pt x="594" y="29"/>
                    </a:lnTo>
                    <a:lnTo>
                      <a:pt x="593" y="28"/>
                    </a:lnTo>
                    <a:lnTo>
                      <a:pt x="591" y="27"/>
                    </a:lnTo>
                    <a:lnTo>
                      <a:pt x="589" y="25"/>
                    </a:lnTo>
                    <a:lnTo>
                      <a:pt x="588" y="24"/>
                    </a:lnTo>
                    <a:lnTo>
                      <a:pt x="586" y="23"/>
                    </a:lnTo>
                    <a:lnTo>
                      <a:pt x="585" y="23"/>
                    </a:lnTo>
                    <a:lnTo>
                      <a:pt x="582" y="22"/>
                    </a:lnTo>
                    <a:lnTo>
                      <a:pt x="581" y="21"/>
                    </a:lnTo>
                    <a:lnTo>
                      <a:pt x="577" y="18"/>
                    </a:lnTo>
                    <a:lnTo>
                      <a:pt x="574" y="17"/>
                    </a:lnTo>
                    <a:lnTo>
                      <a:pt x="570" y="16"/>
                    </a:lnTo>
                    <a:lnTo>
                      <a:pt x="568" y="15"/>
                    </a:lnTo>
                    <a:lnTo>
                      <a:pt x="564" y="14"/>
                    </a:lnTo>
                    <a:lnTo>
                      <a:pt x="561" y="11"/>
                    </a:lnTo>
                    <a:lnTo>
                      <a:pt x="557" y="10"/>
                    </a:lnTo>
                    <a:lnTo>
                      <a:pt x="553" y="9"/>
                    </a:lnTo>
                    <a:lnTo>
                      <a:pt x="550" y="8"/>
                    </a:lnTo>
                    <a:lnTo>
                      <a:pt x="546" y="6"/>
                    </a:lnTo>
                    <a:lnTo>
                      <a:pt x="543" y="6"/>
                    </a:lnTo>
                    <a:lnTo>
                      <a:pt x="539" y="5"/>
                    </a:lnTo>
                    <a:lnTo>
                      <a:pt x="536" y="4"/>
                    </a:lnTo>
                    <a:lnTo>
                      <a:pt x="531" y="3"/>
                    </a:lnTo>
                    <a:lnTo>
                      <a:pt x="527" y="3"/>
                    </a:lnTo>
                    <a:lnTo>
                      <a:pt x="524" y="2"/>
                    </a:lnTo>
                    <a:lnTo>
                      <a:pt x="522" y="2"/>
                    </a:lnTo>
                    <a:lnTo>
                      <a:pt x="521" y="2"/>
                    </a:lnTo>
                    <a:lnTo>
                      <a:pt x="520" y="0"/>
                    </a:lnTo>
                    <a:lnTo>
                      <a:pt x="518" y="0"/>
                    </a:lnTo>
                    <a:lnTo>
                      <a:pt x="516" y="0"/>
                    </a:lnTo>
                    <a:lnTo>
                      <a:pt x="515" y="0"/>
                    </a:lnTo>
                    <a:lnTo>
                      <a:pt x="514" y="0"/>
                    </a:lnTo>
                    <a:lnTo>
                      <a:pt x="512" y="0"/>
                    </a:lnTo>
                    <a:lnTo>
                      <a:pt x="510" y="0"/>
                    </a:lnTo>
                    <a:lnTo>
                      <a:pt x="509" y="0"/>
                    </a:lnTo>
                    <a:lnTo>
                      <a:pt x="508" y="0"/>
                    </a:lnTo>
                    <a:lnTo>
                      <a:pt x="507" y="0"/>
                    </a:lnTo>
                    <a:lnTo>
                      <a:pt x="506" y="0"/>
                    </a:lnTo>
                    <a:lnTo>
                      <a:pt x="503" y="0"/>
                    </a:lnTo>
                    <a:lnTo>
                      <a:pt x="502" y="0"/>
                    </a:lnTo>
                    <a:lnTo>
                      <a:pt x="501" y="0"/>
                    </a:lnTo>
                    <a:lnTo>
                      <a:pt x="497" y="0"/>
                    </a:lnTo>
                    <a:lnTo>
                      <a:pt x="494" y="0"/>
                    </a:lnTo>
                    <a:lnTo>
                      <a:pt x="490" y="0"/>
                    </a:lnTo>
                    <a:lnTo>
                      <a:pt x="487" y="0"/>
                    </a:lnTo>
                    <a:lnTo>
                      <a:pt x="483" y="0"/>
                    </a:lnTo>
                    <a:lnTo>
                      <a:pt x="479" y="0"/>
                    </a:lnTo>
                    <a:lnTo>
                      <a:pt x="477" y="0"/>
                    </a:lnTo>
                    <a:lnTo>
                      <a:pt x="473" y="2"/>
                    </a:lnTo>
                    <a:lnTo>
                      <a:pt x="470" y="2"/>
                    </a:lnTo>
                    <a:lnTo>
                      <a:pt x="466" y="3"/>
                    </a:lnTo>
                    <a:lnTo>
                      <a:pt x="463" y="3"/>
                    </a:lnTo>
                    <a:lnTo>
                      <a:pt x="459" y="3"/>
                    </a:lnTo>
                    <a:lnTo>
                      <a:pt x="455" y="4"/>
                    </a:lnTo>
                    <a:lnTo>
                      <a:pt x="452" y="4"/>
                    </a:lnTo>
                    <a:lnTo>
                      <a:pt x="448" y="5"/>
                    </a:lnTo>
                    <a:lnTo>
                      <a:pt x="446" y="6"/>
                    </a:lnTo>
                    <a:lnTo>
                      <a:pt x="444" y="6"/>
                    </a:lnTo>
                    <a:lnTo>
                      <a:pt x="442" y="8"/>
                    </a:lnTo>
                    <a:lnTo>
                      <a:pt x="441" y="8"/>
                    </a:lnTo>
                    <a:lnTo>
                      <a:pt x="440" y="9"/>
                    </a:lnTo>
                    <a:lnTo>
                      <a:pt x="438" y="9"/>
                    </a:lnTo>
                    <a:lnTo>
                      <a:pt x="436" y="9"/>
                    </a:lnTo>
                    <a:lnTo>
                      <a:pt x="435" y="10"/>
                    </a:lnTo>
                    <a:lnTo>
                      <a:pt x="434" y="10"/>
                    </a:lnTo>
                    <a:lnTo>
                      <a:pt x="433" y="10"/>
                    </a:lnTo>
                    <a:lnTo>
                      <a:pt x="432" y="11"/>
                    </a:lnTo>
                    <a:lnTo>
                      <a:pt x="429" y="11"/>
                    </a:lnTo>
                    <a:lnTo>
                      <a:pt x="428" y="11"/>
                    </a:lnTo>
                    <a:lnTo>
                      <a:pt x="427" y="12"/>
                    </a:lnTo>
                    <a:lnTo>
                      <a:pt x="426" y="12"/>
                    </a:lnTo>
                    <a:lnTo>
                      <a:pt x="424" y="12"/>
                    </a:lnTo>
                    <a:lnTo>
                      <a:pt x="422" y="12"/>
                    </a:lnTo>
                    <a:lnTo>
                      <a:pt x="422" y="14"/>
                    </a:lnTo>
                    <a:lnTo>
                      <a:pt x="421" y="15"/>
                    </a:lnTo>
                    <a:lnTo>
                      <a:pt x="420" y="16"/>
                    </a:lnTo>
                    <a:lnTo>
                      <a:pt x="418" y="16"/>
                    </a:lnTo>
                    <a:lnTo>
                      <a:pt x="417" y="15"/>
                    </a:lnTo>
                    <a:lnTo>
                      <a:pt x="415" y="16"/>
                    </a:lnTo>
                    <a:lnTo>
                      <a:pt x="414" y="17"/>
                    </a:lnTo>
                    <a:lnTo>
                      <a:pt x="411" y="18"/>
                    </a:lnTo>
                    <a:lnTo>
                      <a:pt x="410" y="18"/>
                    </a:lnTo>
                    <a:lnTo>
                      <a:pt x="408" y="19"/>
                    </a:lnTo>
                    <a:lnTo>
                      <a:pt x="405" y="21"/>
                    </a:lnTo>
                    <a:lnTo>
                      <a:pt x="404" y="22"/>
                    </a:lnTo>
                    <a:lnTo>
                      <a:pt x="402" y="22"/>
                    </a:lnTo>
                    <a:lnTo>
                      <a:pt x="400" y="23"/>
                    </a:lnTo>
                    <a:lnTo>
                      <a:pt x="398" y="24"/>
                    </a:lnTo>
                    <a:lnTo>
                      <a:pt x="397" y="25"/>
                    </a:lnTo>
                    <a:lnTo>
                      <a:pt x="395" y="25"/>
                    </a:lnTo>
                    <a:lnTo>
                      <a:pt x="392" y="27"/>
                    </a:lnTo>
                    <a:lnTo>
                      <a:pt x="391" y="28"/>
                    </a:lnTo>
                    <a:lnTo>
                      <a:pt x="390" y="29"/>
                    </a:lnTo>
                    <a:lnTo>
                      <a:pt x="387" y="30"/>
                    </a:lnTo>
                    <a:lnTo>
                      <a:pt x="385" y="31"/>
                    </a:lnTo>
                    <a:lnTo>
                      <a:pt x="383" y="34"/>
                    </a:lnTo>
                    <a:lnTo>
                      <a:pt x="380" y="36"/>
                    </a:lnTo>
                    <a:lnTo>
                      <a:pt x="378" y="39"/>
                    </a:lnTo>
                    <a:lnTo>
                      <a:pt x="375" y="40"/>
                    </a:lnTo>
                    <a:lnTo>
                      <a:pt x="373" y="42"/>
                    </a:lnTo>
                    <a:lnTo>
                      <a:pt x="371" y="45"/>
                    </a:lnTo>
                    <a:lnTo>
                      <a:pt x="368" y="47"/>
                    </a:lnTo>
                    <a:lnTo>
                      <a:pt x="366" y="49"/>
                    </a:lnTo>
                    <a:lnTo>
                      <a:pt x="365" y="52"/>
                    </a:lnTo>
                    <a:lnTo>
                      <a:pt x="362" y="54"/>
                    </a:lnTo>
                    <a:lnTo>
                      <a:pt x="361" y="57"/>
                    </a:lnTo>
                    <a:lnTo>
                      <a:pt x="359" y="60"/>
                    </a:lnTo>
                    <a:lnTo>
                      <a:pt x="357" y="63"/>
                    </a:lnTo>
                    <a:lnTo>
                      <a:pt x="356" y="65"/>
                    </a:lnTo>
                    <a:lnTo>
                      <a:pt x="355" y="69"/>
                    </a:lnTo>
                    <a:lnTo>
                      <a:pt x="355" y="70"/>
                    </a:lnTo>
                    <a:lnTo>
                      <a:pt x="350" y="79"/>
                    </a:lnTo>
                    <a:lnTo>
                      <a:pt x="350" y="81"/>
                    </a:lnTo>
                    <a:lnTo>
                      <a:pt x="350" y="82"/>
                    </a:lnTo>
                    <a:lnTo>
                      <a:pt x="350" y="83"/>
                    </a:lnTo>
                    <a:lnTo>
                      <a:pt x="349" y="84"/>
                    </a:lnTo>
                    <a:lnTo>
                      <a:pt x="348" y="84"/>
                    </a:lnTo>
                    <a:lnTo>
                      <a:pt x="347" y="84"/>
                    </a:lnTo>
                    <a:lnTo>
                      <a:pt x="346" y="83"/>
                    </a:lnTo>
                    <a:lnTo>
                      <a:pt x="346" y="82"/>
                    </a:lnTo>
                    <a:lnTo>
                      <a:pt x="344" y="78"/>
                    </a:lnTo>
                    <a:lnTo>
                      <a:pt x="342" y="76"/>
                    </a:lnTo>
                    <a:lnTo>
                      <a:pt x="340" y="73"/>
                    </a:lnTo>
                    <a:lnTo>
                      <a:pt x="338" y="72"/>
                    </a:lnTo>
                    <a:lnTo>
                      <a:pt x="336" y="70"/>
                    </a:lnTo>
                    <a:lnTo>
                      <a:pt x="334" y="67"/>
                    </a:lnTo>
                    <a:lnTo>
                      <a:pt x="331" y="65"/>
                    </a:lnTo>
                    <a:lnTo>
                      <a:pt x="329" y="63"/>
                    </a:lnTo>
                    <a:lnTo>
                      <a:pt x="326" y="61"/>
                    </a:lnTo>
                    <a:lnTo>
                      <a:pt x="325" y="59"/>
                    </a:lnTo>
                    <a:lnTo>
                      <a:pt x="323" y="58"/>
                    </a:lnTo>
                    <a:lnTo>
                      <a:pt x="320" y="55"/>
                    </a:lnTo>
                    <a:lnTo>
                      <a:pt x="318" y="53"/>
                    </a:lnTo>
                    <a:lnTo>
                      <a:pt x="316" y="52"/>
                    </a:lnTo>
                    <a:lnTo>
                      <a:pt x="313" y="49"/>
                    </a:lnTo>
                    <a:lnTo>
                      <a:pt x="311" y="48"/>
                    </a:lnTo>
                    <a:lnTo>
                      <a:pt x="308" y="47"/>
                    </a:lnTo>
                    <a:lnTo>
                      <a:pt x="306" y="45"/>
                    </a:lnTo>
                    <a:lnTo>
                      <a:pt x="304" y="43"/>
                    </a:lnTo>
                    <a:lnTo>
                      <a:pt x="300" y="42"/>
                    </a:lnTo>
                    <a:lnTo>
                      <a:pt x="298" y="40"/>
                    </a:lnTo>
                    <a:lnTo>
                      <a:pt x="295" y="39"/>
                    </a:lnTo>
                    <a:lnTo>
                      <a:pt x="293" y="37"/>
                    </a:lnTo>
                    <a:lnTo>
                      <a:pt x="289" y="36"/>
                    </a:lnTo>
                    <a:lnTo>
                      <a:pt x="287" y="35"/>
                    </a:lnTo>
                    <a:lnTo>
                      <a:pt x="285" y="34"/>
                    </a:lnTo>
                    <a:lnTo>
                      <a:pt x="281" y="33"/>
                    </a:lnTo>
                    <a:lnTo>
                      <a:pt x="279" y="31"/>
                    </a:lnTo>
                    <a:lnTo>
                      <a:pt x="275" y="31"/>
                    </a:lnTo>
                    <a:lnTo>
                      <a:pt x="273" y="30"/>
                    </a:lnTo>
                    <a:lnTo>
                      <a:pt x="269" y="29"/>
                    </a:lnTo>
                    <a:lnTo>
                      <a:pt x="265" y="29"/>
                    </a:lnTo>
                    <a:lnTo>
                      <a:pt x="264" y="28"/>
                    </a:lnTo>
                    <a:lnTo>
                      <a:pt x="263" y="28"/>
                    </a:lnTo>
                    <a:lnTo>
                      <a:pt x="261" y="27"/>
                    </a:lnTo>
                    <a:lnTo>
                      <a:pt x="259" y="27"/>
                    </a:lnTo>
                    <a:lnTo>
                      <a:pt x="258" y="27"/>
                    </a:lnTo>
                    <a:lnTo>
                      <a:pt x="257" y="25"/>
                    </a:lnTo>
                    <a:lnTo>
                      <a:pt x="256" y="25"/>
                    </a:lnTo>
                    <a:lnTo>
                      <a:pt x="255" y="24"/>
                    </a:lnTo>
                    <a:lnTo>
                      <a:pt x="251" y="24"/>
                    </a:lnTo>
                    <a:lnTo>
                      <a:pt x="249" y="23"/>
                    </a:lnTo>
                    <a:lnTo>
                      <a:pt x="245" y="23"/>
                    </a:lnTo>
                    <a:lnTo>
                      <a:pt x="243" y="23"/>
                    </a:lnTo>
                    <a:lnTo>
                      <a:pt x="239" y="22"/>
                    </a:lnTo>
                    <a:lnTo>
                      <a:pt x="237" y="22"/>
                    </a:lnTo>
                    <a:lnTo>
                      <a:pt x="233" y="22"/>
                    </a:lnTo>
                    <a:lnTo>
                      <a:pt x="231" y="21"/>
                    </a:lnTo>
                    <a:lnTo>
                      <a:pt x="227" y="21"/>
                    </a:lnTo>
                    <a:lnTo>
                      <a:pt x="225" y="21"/>
                    </a:lnTo>
                    <a:lnTo>
                      <a:pt x="222" y="21"/>
                    </a:lnTo>
                    <a:lnTo>
                      <a:pt x="219" y="21"/>
                    </a:lnTo>
                    <a:lnTo>
                      <a:pt x="216" y="19"/>
                    </a:lnTo>
                    <a:lnTo>
                      <a:pt x="213" y="19"/>
                    </a:lnTo>
                    <a:lnTo>
                      <a:pt x="210" y="19"/>
                    </a:lnTo>
                    <a:lnTo>
                      <a:pt x="207" y="19"/>
                    </a:lnTo>
                    <a:lnTo>
                      <a:pt x="203" y="19"/>
                    </a:lnTo>
                    <a:lnTo>
                      <a:pt x="200" y="19"/>
                    </a:lnTo>
                    <a:lnTo>
                      <a:pt x="196" y="19"/>
                    </a:lnTo>
                    <a:lnTo>
                      <a:pt x="193" y="21"/>
                    </a:lnTo>
                    <a:lnTo>
                      <a:pt x="189" y="21"/>
                    </a:lnTo>
                    <a:lnTo>
                      <a:pt x="185" y="21"/>
                    </a:lnTo>
                    <a:lnTo>
                      <a:pt x="182" y="21"/>
                    </a:lnTo>
                    <a:lnTo>
                      <a:pt x="178" y="21"/>
                    </a:lnTo>
                    <a:lnTo>
                      <a:pt x="175" y="21"/>
                    </a:lnTo>
                    <a:lnTo>
                      <a:pt x="170" y="22"/>
                    </a:lnTo>
                    <a:lnTo>
                      <a:pt x="167" y="22"/>
                    </a:lnTo>
                    <a:lnTo>
                      <a:pt x="163" y="23"/>
                    </a:lnTo>
                    <a:lnTo>
                      <a:pt x="159" y="23"/>
                    </a:lnTo>
                    <a:lnTo>
                      <a:pt x="155" y="23"/>
                    </a:lnTo>
                    <a:lnTo>
                      <a:pt x="152" y="24"/>
                    </a:lnTo>
                    <a:lnTo>
                      <a:pt x="148" y="25"/>
                    </a:lnTo>
                    <a:lnTo>
                      <a:pt x="147" y="25"/>
                    </a:lnTo>
                    <a:lnTo>
                      <a:pt x="146" y="27"/>
                    </a:lnTo>
                    <a:lnTo>
                      <a:pt x="143" y="27"/>
                    </a:lnTo>
                    <a:lnTo>
                      <a:pt x="142" y="27"/>
                    </a:lnTo>
                    <a:lnTo>
                      <a:pt x="140" y="28"/>
                    </a:lnTo>
                    <a:lnTo>
                      <a:pt x="139" y="28"/>
                    </a:lnTo>
                    <a:lnTo>
                      <a:pt x="138" y="29"/>
                    </a:lnTo>
                    <a:lnTo>
                      <a:pt x="135" y="29"/>
                    </a:lnTo>
                    <a:lnTo>
                      <a:pt x="134" y="29"/>
                    </a:lnTo>
                    <a:lnTo>
                      <a:pt x="132" y="30"/>
                    </a:lnTo>
                    <a:lnTo>
                      <a:pt x="130" y="30"/>
                    </a:lnTo>
                    <a:lnTo>
                      <a:pt x="129" y="31"/>
                    </a:lnTo>
                    <a:lnTo>
                      <a:pt x="127" y="31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2" y="33"/>
                    </a:lnTo>
                    <a:lnTo>
                      <a:pt x="121" y="34"/>
                    </a:lnTo>
                    <a:lnTo>
                      <a:pt x="120" y="35"/>
                    </a:lnTo>
                    <a:lnTo>
                      <a:pt x="120" y="36"/>
                    </a:lnTo>
                    <a:lnTo>
                      <a:pt x="100" y="45"/>
                    </a:lnTo>
                    <a:lnTo>
                      <a:pt x="100" y="43"/>
                    </a:lnTo>
                    <a:lnTo>
                      <a:pt x="97" y="45"/>
                    </a:lnTo>
                    <a:lnTo>
                      <a:pt x="97" y="46"/>
                    </a:lnTo>
                    <a:lnTo>
                      <a:pt x="97" y="47"/>
                    </a:lnTo>
                    <a:lnTo>
                      <a:pt x="92" y="48"/>
                    </a:lnTo>
                    <a:lnTo>
                      <a:pt x="87" y="51"/>
                    </a:lnTo>
                    <a:lnTo>
                      <a:pt x="84" y="54"/>
                    </a:lnTo>
                    <a:lnTo>
                      <a:pt x="79" y="57"/>
                    </a:lnTo>
                    <a:lnTo>
                      <a:pt x="75" y="59"/>
                    </a:lnTo>
                    <a:lnTo>
                      <a:pt x="71" y="63"/>
                    </a:lnTo>
                    <a:lnTo>
                      <a:pt x="67" y="66"/>
                    </a:lnTo>
                    <a:lnTo>
                      <a:pt x="62" y="70"/>
                    </a:lnTo>
                    <a:lnTo>
                      <a:pt x="59" y="73"/>
                    </a:lnTo>
                    <a:lnTo>
                      <a:pt x="55" y="77"/>
                    </a:lnTo>
                    <a:lnTo>
                      <a:pt x="51" y="81"/>
                    </a:lnTo>
                    <a:lnTo>
                      <a:pt x="48" y="84"/>
                    </a:lnTo>
                    <a:lnTo>
                      <a:pt x="44" y="88"/>
                    </a:lnTo>
                    <a:lnTo>
                      <a:pt x="42" y="93"/>
                    </a:lnTo>
                    <a:lnTo>
                      <a:pt x="40" y="96"/>
                    </a:lnTo>
                    <a:lnTo>
                      <a:pt x="36" y="101"/>
                    </a:lnTo>
                    <a:lnTo>
                      <a:pt x="35" y="102"/>
                    </a:lnTo>
                    <a:lnTo>
                      <a:pt x="34" y="105"/>
                    </a:lnTo>
                    <a:lnTo>
                      <a:pt x="32" y="107"/>
                    </a:lnTo>
                    <a:lnTo>
                      <a:pt x="31" y="108"/>
                    </a:lnTo>
                    <a:lnTo>
                      <a:pt x="30" y="110"/>
                    </a:lnTo>
                    <a:lnTo>
                      <a:pt x="29" y="113"/>
                    </a:lnTo>
                    <a:lnTo>
                      <a:pt x="28" y="114"/>
                    </a:lnTo>
                    <a:lnTo>
                      <a:pt x="26" y="116"/>
                    </a:lnTo>
                    <a:lnTo>
                      <a:pt x="25" y="119"/>
                    </a:lnTo>
                    <a:lnTo>
                      <a:pt x="24" y="120"/>
                    </a:lnTo>
                    <a:lnTo>
                      <a:pt x="24" y="122"/>
                    </a:lnTo>
                    <a:lnTo>
                      <a:pt x="23" y="125"/>
                    </a:lnTo>
                    <a:lnTo>
                      <a:pt x="22" y="127"/>
                    </a:lnTo>
                    <a:lnTo>
                      <a:pt x="20" y="128"/>
                    </a:lnTo>
                    <a:lnTo>
                      <a:pt x="19" y="131"/>
                    </a:lnTo>
                    <a:lnTo>
                      <a:pt x="18" y="133"/>
                    </a:lnTo>
                    <a:lnTo>
                      <a:pt x="17" y="136"/>
                    </a:lnTo>
                    <a:lnTo>
                      <a:pt x="16" y="139"/>
                    </a:lnTo>
                    <a:lnTo>
                      <a:pt x="14" y="142"/>
                    </a:lnTo>
                    <a:lnTo>
                      <a:pt x="14" y="145"/>
                    </a:lnTo>
                    <a:lnTo>
                      <a:pt x="13" y="148"/>
                    </a:lnTo>
                    <a:lnTo>
                      <a:pt x="12" y="151"/>
                    </a:lnTo>
                    <a:lnTo>
                      <a:pt x="11" y="154"/>
                    </a:lnTo>
                    <a:lnTo>
                      <a:pt x="11" y="157"/>
                    </a:lnTo>
                    <a:lnTo>
                      <a:pt x="10" y="160"/>
                    </a:lnTo>
                    <a:lnTo>
                      <a:pt x="8" y="163"/>
                    </a:lnTo>
                    <a:lnTo>
                      <a:pt x="8" y="166"/>
                    </a:lnTo>
                    <a:lnTo>
                      <a:pt x="7" y="169"/>
                    </a:lnTo>
                    <a:lnTo>
                      <a:pt x="7" y="173"/>
                    </a:lnTo>
                    <a:lnTo>
                      <a:pt x="6" y="175"/>
                    </a:lnTo>
                    <a:lnTo>
                      <a:pt x="6" y="179"/>
                    </a:lnTo>
                    <a:lnTo>
                      <a:pt x="5" y="181"/>
                    </a:lnTo>
                    <a:lnTo>
                      <a:pt x="5" y="185"/>
                    </a:lnTo>
                    <a:lnTo>
                      <a:pt x="4" y="187"/>
                    </a:lnTo>
                    <a:lnTo>
                      <a:pt x="4" y="191"/>
                    </a:lnTo>
                    <a:lnTo>
                      <a:pt x="4" y="193"/>
                    </a:lnTo>
                    <a:lnTo>
                      <a:pt x="4" y="197"/>
                    </a:lnTo>
                    <a:lnTo>
                      <a:pt x="2" y="200"/>
                    </a:lnTo>
                    <a:lnTo>
                      <a:pt x="2" y="203"/>
                    </a:lnTo>
                    <a:lnTo>
                      <a:pt x="2" y="206"/>
                    </a:lnTo>
                    <a:lnTo>
                      <a:pt x="1" y="209"/>
                    </a:lnTo>
                    <a:lnTo>
                      <a:pt x="1" y="212"/>
                    </a:lnTo>
                    <a:lnTo>
                      <a:pt x="1" y="215"/>
                    </a:lnTo>
                    <a:lnTo>
                      <a:pt x="1" y="218"/>
                    </a:lnTo>
                    <a:lnTo>
                      <a:pt x="1" y="221"/>
                    </a:lnTo>
                    <a:lnTo>
                      <a:pt x="1" y="224"/>
                    </a:lnTo>
                    <a:lnTo>
                      <a:pt x="1" y="228"/>
                    </a:lnTo>
                    <a:lnTo>
                      <a:pt x="0" y="230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FF0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s-MX" altLang="en-US"/>
              </a:p>
            </p:txBody>
          </p:sp>
        </p:grpSp>
      </p:grpSp>
      <p:graphicFrame>
        <p:nvGraphicFramePr>
          <p:cNvPr id="25361" name="Object 7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908541"/>
              </p:ext>
            </p:extLst>
          </p:nvPr>
        </p:nvGraphicFramePr>
        <p:xfrm>
          <a:off x="409310" y="166688"/>
          <a:ext cx="892175" cy="64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CorelDRAW" r:id="rId20" imgW="326160" imgH="2347200" progId="CorelDRAW.Graphic.12">
                  <p:embed/>
                </p:oleObj>
              </mc:Choice>
              <mc:Fallback>
                <p:oleObj name="CorelDRAW" r:id="rId20" imgW="326160" imgH="2347200" progId="CorelDRAW.Graphic.12">
                  <p:embed/>
                  <p:pic>
                    <p:nvPicPr>
                      <p:cNvPr id="25361" name="Object 7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310" y="166688"/>
                        <a:ext cx="892175" cy="643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786"/>
          <p:cNvGrpSpPr>
            <a:grpSpLocks/>
          </p:cNvGrpSpPr>
          <p:nvPr/>
        </p:nvGrpSpPr>
        <p:grpSpPr bwMode="auto">
          <a:xfrm>
            <a:off x="1148994" y="4336537"/>
            <a:ext cx="2009775" cy="1887538"/>
            <a:chOff x="244" y="2886"/>
            <a:chExt cx="1392" cy="1273"/>
          </a:xfrm>
        </p:grpSpPr>
        <p:graphicFrame>
          <p:nvGraphicFramePr>
            <p:cNvPr id="2059" name="Object 787"/>
            <p:cNvGraphicFramePr>
              <a:graphicFrameLocks noChangeAspect="1"/>
            </p:cNvGraphicFramePr>
            <p:nvPr/>
          </p:nvGraphicFramePr>
          <p:xfrm>
            <a:off x="244" y="2886"/>
            <a:ext cx="1392" cy="1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CorelDRAW" r:id="rId22" imgW="1410120" imgH="1281600" progId="CorelDRAW.Graphic.12">
                    <p:embed/>
                  </p:oleObj>
                </mc:Choice>
                <mc:Fallback>
                  <p:oleObj name="CorelDRAW" r:id="rId22" imgW="1410120" imgH="1281600" progId="CorelDRAW.Graphic.12">
                    <p:embed/>
                    <p:pic>
                      <p:nvPicPr>
                        <p:cNvPr id="2059" name="Object 7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" y="2886"/>
                          <a:ext cx="1392" cy="1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20" name="Group 788"/>
            <p:cNvGrpSpPr>
              <a:grpSpLocks/>
            </p:cNvGrpSpPr>
            <p:nvPr/>
          </p:nvGrpSpPr>
          <p:grpSpPr bwMode="auto">
            <a:xfrm>
              <a:off x="525" y="4011"/>
              <a:ext cx="1064" cy="148"/>
              <a:chOff x="525" y="4011"/>
              <a:chExt cx="1064" cy="148"/>
            </a:xfrm>
          </p:grpSpPr>
          <p:sp>
            <p:nvSpPr>
              <p:cNvPr id="2121" name="WordArt 789"/>
              <p:cNvSpPr>
                <a:spLocks noChangeArrowheads="1" noChangeShapeType="1" noTextEdit="1"/>
              </p:cNvSpPr>
              <p:nvPr/>
            </p:nvSpPr>
            <p:spPr bwMode="auto">
              <a:xfrm>
                <a:off x="543" y="4023"/>
                <a:ext cx="1046" cy="13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spc="-18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ntique Olive Compact"/>
                  </a:rPr>
                  <a:t>AUTOESTIMA</a:t>
                </a:r>
              </a:p>
            </p:txBody>
          </p:sp>
          <p:sp>
            <p:nvSpPr>
              <p:cNvPr id="2122" name="WordArt 790"/>
              <p:cNvSpPr>
                <a:spLocks noChangeArrowheads="1" noChangeShapeType="1" noTextEdit="1"/>
              </p:cNvSpPr>
              <p:nvPr/>
            </p:nvSpPr>
            <p:spPr bwMode="auto">
              <a:xfrm>
                <a:off x="525" y="4011"/>
                <a:ext cx="1046" cy="13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spc="-18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1"/>
                    </a:gradFill>
                    <a:latin typeface="Antique Olive Compact"/>
                  </a:rPr>
                  <a:t>AUTOESTIMA</a:t>
                </a:r>
              </a:p>
            </p:txBody>
          </p:sp>
        </p:grpSp>
      </p:grpSp>
      <p:grpSp>
        <p:nvGrpSpPr>
          <p:cNvPr id="18" name="Group 791"/>
          <p:cNvGrpSpPr>
            <a:grpSpLocks/>
          </p:cNvGrpSpPr>
          <p:nvPr/>
        </p:nvGrpSpPr>
        <p:grpSpPr bwMode="auto">
          <a:xfrm>
            <a:off x="1185068" y="2555259"/>
            <a:ext cx="2157413" cy="1771651"/>
            <a:chOff x="50" y="1717"/>
            <a:chExt cx="1359" cy="1116"/>
          </a:xfrm>
        </p:grpSpPr>
        <p:graphicFrame>
          <p:nvGraphicFramePr>
            <p:cNvPr id="2058" name="Object 7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6586080"/>
                </p:ext>
              </p:extLst>
            </p:nvPr>
          </p:nvGraphicFramePr>
          <p:xfrm>
            <a:off x="50" y="1717"/>
            <a:ext cx="1079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CorelDRAW" r:id="rId24" imgW="1284480" imgH="1162800" progId="CorelDRAW.Graphic.12">
                    <p:embed/>
                  </p:oleObj>
                </mc:Choice>
                <mc:Fallback>
                  <p:oleObj name="CorelDRAW" r:id="rId24" imgW="1284480" imgH="1162800" progId="CorelDRAW.Graphic.12">
                    <p:embed/>
                    <p:pic>
                      <p:nvPicPr>
                        <p:cNvPr id="2058" name="Object 7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" y="1717"/>
                          <a:ext cx="1079" cy="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17" name="Group 793"/>
            <p:cNvGrpSpPr>
              <a:grpSpLocks/>
            </p:cNvGrpSpPr>
            <p:nvPr/>
          </p:nvGrpSpPr>
          <p:grpSpPr bwMode="auto">
            <a:xfrm>
              <a:off x="657" y="2673"/>
              <a:ext cx="752" cy="160"/>
              <a:chOff x="657" y="2673"/>
              <a:chExt cx="752" cy="160"/>
            </a:xfrm>
          </p:grpSpPr>
          <p:sp>
            <p:nvSpPr>
              <p:cNvPr id="2118" name="WordArt 79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75" y="2685"/>
                <a:ext cx="734" cy="1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spc="-18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ntique Olive Compact"/>
                  </a:rPr>
                  <a:t>EMPATÍA</a:t>
                </a:r>
              </a:p>
            </p:txBody>
          </p:sp>
          <p:sp>
            <p:nvSpPr>
              <p:cNvPr id="2119" name="WordArt 795"/>
              <p:cNvSpPr>
                <a:spLocks noChangeArrowheads="1" noChangeShapeType="1" noTextEdit="1"/>
              </p:cNvSpPr>
              <p:nvPr/>
            </p:nvSpPr>
            <p:spPr bwMode="auto">
              <a:xfrm>
                <a:off x="657" y="2673"/>
                <a:ext cx="734" cy="1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spc="-18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1"/>
                    </a:gradFill>
                    <a:latin typeface="Antique Olive Compact"/>
                  </a:rPr>
                  <a:t>EMPATÍA</a:t>
                </a:r>
              </a:p>
            </p:txBody>
          </p:sp>
        </p:grpSp>
      </p:grpSp>
      <p:grpSp>
        <p:nvGrpSpPr>
          <p:cNvPr id="20" name="Group 796"/>
          <p:cNvGrpSpPr>
            <a:grpSpLocks/>
          </p:cNvGrpSpPr>
          <p:nvPr/>
        </p:nvGrpSpPr>
        <p:grpSpPr bwMode="auto">
          <a:xfrm>
            <a:off x="1375045" y="658361"/>
            <a:ext cx="1222375" cy="1581150"/>
            <a:chOff x="441" y="661"/>
            <a:chExt cx="770" cy="996"/>
          </a:xfrm>
        </p:grpSpPr>
        <p:graphicFrame>
          <p:nvGraphicFramePr>
            <p:cNvPr id="2057" name="Object 797"/>
            <p:cNvGraphicFramePr>
              <a:graphicFrameLocks noChangeAspect="1"/>
            </p:cNvGraphicFramePr>
            <p:nvPr/>
          </p:nvGraphicFramePr>
          <p:xfrm>
            <a:off x="529" y="661"/>
            <a:ext cx="577" cy="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CorelDRAW" r:id="rId26" imgW="786960" imgH="984960" progId="CorelDRAW.Graphic.12">
                    <p:embed/>
                  </p:oleObj>
                </mc:Choice>
                <mc:Fallback>
                  <p:oleObj name="CorelDRAW" r:id="rId26" imgW="786960" imgH="984960" progId="CorelDRAW.Graphic.12">
                    <p:embed/>
                    <p:pic>
                      <p:nvPicPr>
                        <p:cNvPr id="2057" name="Object 7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" y="661"/>
                          <a:ext cx="577" cy="7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12" name="Group 798"/>
            <p:cNvGrpSpPr>
              <a:grpSpLocks/>
            </p:cNvGrpSpPr>
            <p:nvPr/>
          </p:nvGrpSpPr>
          <p:grpSpPr bwMode="auto">
            <a:xfrm>
              <a:off x="441" y="1377"/>
              <a:ext cx="770" cy="280"/>
              <a:chOff x="441" y="1377"/>
              <a:chExt cx="770" cy="280"/>
            </a:xfrm>
          </p:grpSpPr>
          <p:sp>
            <p:nvSpPr>
              <p:cNvPr id="2113" name="WordArt 79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3" y="1389"/>
                <a:ext cx="452" cy="13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spc="-18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ntique Olive Compact"/>
                  </a:rPr>
                  <a:t>AUTO</a:t>
                </a:r>
              </a:p>
            </p:txBody>
          </p:sp>
          <p:sp>
            <p:nvSpPr>
              <p:cNvPr id="2114" name="WordArt 800"/>
              <p:cNvSpPr>
                <a:spLocks noChangeArrowheads="1" noChangeShapeType="1" noTextEdit="1"/>
              </p:cNvSpPr>
              <p:nvPr/>
            </p:nvSpPr>
            <p:spPr bwMode="auto">
              <a:xfrm>
                <a:off x="519" y="1521"/>
                <a:ext cx="692" cy="13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spc="-18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ntique Olive Compact"/>
                  </a:rPr>
                  <a:t>CONTROL</a:t>
                </a:r>
              </a:p>
            </p:txBody>
          </p:sp>
          <p:sp>
            <p:nvSpPr>
              <p:cNvPr id="2115" name="WordArt 801"/>
              <p:cNvSpPr>
                <a:spLocks noChangeArrowheads="1" noChangeShapeType="1" noTextEdit="1"/>
              </p:cNvSpPr>
              <p:nvPr/>
            </p:nvSpPr>
            <p:spPr bwMode="auto">
              <a:xfrm>
                <a:off x="441" y="1377"/>
                <a:ext cx="452" cy="13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spc="-18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1"/>
                    </a:gradFill>
                    <a:latin typeface="Antique Olive Compact"/>
                  </a:rPr>
                  <a:t>AUTO</a:t>
                </a:r>
              </a:p>
            </p:txBody>
          </p:sp>
          <p:sp>
            <p:nvSpPr>
              <p:cNvPr id="2116" name="WordArt 802"/>
              <p:cNvSpPr>
                <a:spLocks noChangeArrowheads="1" noChangeShapeType="1" noTextEdit="1"/>
              </p:cNvSpPr>
              <p:nvPr/>
            </p:nvSpPr>
            <p:spPr bwMode="auto">
              <a:xfrm>
                <a:off x="507" y="1509"/>
                <a:ext cx="692" cy="13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spc="-18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1"/>
                    </a:gradFill>
                    <a:latin typeface="Antique Olive Compact"/>
                  </a:rPr>
                  <a:t>CONTROL</a:t>
                </a:r>
              </a:p>
            </p:txBody>
          </p:sp>
        </p:grpSp>
      </p:grpSp>
      <p:grpSp>
        <p:nvGrpSpPr>
          <p:cNvPr id="22" name="Group 803"/>
          <p:cNvGrpSpPr>
            <a:grpSpLocks/>
          </p:cNvGrpSpPr>
          <p:nvPr/>
        </p:nvGrpSpPr>
        <p:grpSpPr bwMode="auto">
          <a:xfrm>
            <a:off x="3005338" y="757237"/>
            <a:ext cx="2316162" cy="2246312"/>
            <a:chOff x="1203" y="371"/>
            <a:chExt cx="1459" cy="1415"/>
          </a:xfrm>
        </p:grpSpPr>
        <p:graphicFrame>
          <p:nvGraphicFramePr>
            <p:cNvPr id="2056" name="Object 804"/>
            <p:cNvGraphicFramePr>
              <a:graphicFrameLocks noChangeAspect="1"/>
            </p:cNvGraphicFramePr>
            <p:nvPr/>
          </p:nvGraphicFramePr>
          <p:xfrm>
            <a:off x="1203" y="371"/>
            <a:ext cx="1459" cy="1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" name="CorelDRAW" r:id="rId28" imgW="1725480" imgH="1673640" progId="CorelDRAW.Graphic.12">
                    <p:embed/>
                  </p:oleObj>
                </mc:Choice>
                <mc:Fallback>
                  <p:oleObj name="CorelDRAW" r:id="rId28" imgW="1725480" imgH="1673640" progId="CorelDRAW.Graphic.12">
                    <p:embed/>
                    <p:pic>
                      <p:nvPicPr>
                        <p:cNvPr id="2056" name="Object 8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3" y="371"/>
                          <a:ext cx="1459" cy="14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09" name="Group 805"/>
            <p:cNvGrpSpPr>
              <a:grpSpLocks/>
            </p:cNvGrpSpPr>
            <p:nvPr/>
          </p:nvGrpSpPr>
          <p:grpSpPr bwMode="auto">
            <a:xfrm>
              <a:off x="1683" y="1233"/>
              <a:ext cx="938" cy="178"/>
              <a:chOff x="1683" y="1233"/>
              <a:chExt cx="938" cy="178"/>
            </a:xfrm>
          </p:grpSpPr>
          <p:sp>
            <p:nvSpPr>
              <p:cNvPr id="2110" name="WordArt 80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95" y="1245"/>
                <a:ext cx="926" cy="16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spc="-18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Antique Olive Compact"/>
                  </a:rPr>
                  <a:t>AUTONOMÍA</a:t>
                </a:r>
              </a:p>
            </p:txBody>
          </p:sp>
          <p:sp>
            <p:nvSpPr>
              <p:cNvPr id="2111" name="WordArt 80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83" y="1233"/>
                <a:ext cx="926" cy="16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 spc="-18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1"/>
                    </a:gradFill>
                    <a:latin typeface="Antique Olive Compact"/>
                  </a:rPr>
                  <a:t>AUTONOMÍA</a:t>
                </a:r>
              </a:p>
            </p:txBody>
          </p:sp>
        </p:grpSp>
      </p:grpSp>
      <p:grpSp>
        <p:nvGrpSpPr>
          <p:cNvPr id="24" name="Group 808"/>
          <p:cNvGrpSpPr>
            <a:grpSpLocks/>
          </p:cNvGrpSpPr>
          <p:nvPr/>
        </p:nvGrpSpPr>
        <p:grpSpPr bwMode="auto">
          <a:xfrm>
            <a:off x="2212975" y="71438"/>
            <a:ext cx="4527550" cy="709612"/>
            <a:chOff x="434" y="45"/>
            <a:chExt cx="2852" cy="447"/>
          </a:xfrm>
        </p:grpSpPr>
        <p:grpSp>
          <p:nvGrpSpPr>
            <p:cNvPr id="2087" name="Group 809"/>
            <p:cNvGrpSpPr>
              <a:grpSpLocks/>
            </p:cNvGrpSpPr>
            <p:nvPr/>
          </p:nvGrpSpPr>
          <p:grpSpPr bwMode="auto">
            <a:xfrm>
              <a:off x="466" y="45"/>
              <a:ext cx="2820" cy="431"/>
              <a:chOff x="426" y="93"/>
              <a:chExt cx="2820" cy="431"/>
            </a:xfrm>
          </p:grpSpPr>
          <p:sp>
            <p:nvSpPr>
              <p:cNvPr id="2099" name="WordArt 8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26" y="208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Comic Sans MS" panose="030F0702030302020204" pitchFamily="66" charset="0"/>
                  </a:rPr>
                  <a:t>S</a:t>
                </a:r>
              </a:p>
            </p:txBody>
          </p:sp>
          <p:sp>
            <p:nvSpPr>
              <p:cNvPr id="2100" name="WordArt 8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694" y="205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2101" name="WordArt 8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994" y="137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Comic Sans MS" panose="030F0702030302020204" pitchFamily="66" charset="0"/>
                  </a:rPr>
                  <a:t>L</a:t>
                </a:r>
              </a:p>
            </p:txBody>
          </p:sp>
          <p:sp>
            <p:nvSpPr>
              <p:cNvPr id="2102" name="WordArt 8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31" y="220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Comic Sans MS" panose="030F0702030302020204" pitchFamily="66" charset="0"/>
                  </a:rPr>
                  <a:t>U</a:t>
                </a:r>
              </a:p>
            </p:txBody>
          </p:sp>
          <p:sp>
            <p:nvSpPr>
              <p:cNvPr id="2103" name="WordArt 8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45" y="195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Comic Sans MS" panose="030F0702030302020204" pitchFamily="66" charset="0"/>
                  </a:rPr>
                  <a:t>D</a:t>
                </a:r>
              </a:p>
            </p:txBody>
          </p:sp>
          <p:sp>
            <p:nvSpPr>
              <p:cNvPr id="2104" name="WordArt 8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00" y="211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2105" name="WordArt 8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83" y="93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2106" name="WordArt 8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63" y="122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Comic Sans MS" panose="030F0702030302020204" pitchFamily="66" charset="0"/>
                  </a:rPr>
                  <a:t>L</a:t>
                </a:r>
              </a:p>
            </p:txBody>
          </p:sp>
          <p:sp>
            <p:nvSpPr>
              <p:cNvPr id="2107" name="WordArt 8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12" y="124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Comic Sans MS" panose="030F0702030302020204" pitchFamily="66" charset="0"/>
                  </a:rPr>
                  <a:t>E</a:t>
                </a:r>
              </a:p>
            </p:txBody>
          </p:sp>
          <p:sp>
            <p:nvSpPr>
              <p:cNvPr id="2108" name="WordArt 8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21" y="153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Comic Sans MS" panose="030F0702030302020204" pitchFamily="66" charset="0"/>
                  </a:rPr>
                  <a:t>S</a:t>
                </a:r>
              </a:p>
            </p:txBody>
          </p:sp>
        </p:grpSp>
        <p:grpSp>
          <p:nvGrpSpPr>
            <p:cNvPr id="2088" name="Group 820"/>
            <p:cNvGrpSpPr>
              <a:grpSpLocks/>
            </p:cNvGrpSpPr>
            <p:nvPr/>
          </p:nvGrpSpPr>
          <p:grpSpPr bwMode="auto">
            <a:xfrm>
              <a:off x="434" y="61"/>
              <a:ext cx="2820" cy="431"/>
              <a:chOff x="426" y="93"/>
              <a:chExt cx="2820" cy="431"/>
            </a:xfrm>
          </p:grpSpPr>
          <p:sp>
            <p:nvSpPr>
              <p:cNvPr id="2089" name="WordArt 8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426" y="208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6699"/>
                        </a:gs>
                        <a:gs pos="100000">
                          <a:srgbClr val="CC00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Comic Sans MS" panose="030F0702030302020204" pitchFamily="66" charset="0"/>
                  </a:rPr>
                  <a:t>S</a:t>
                </a:r>
              </a:p>
            </p:txBody>
          </p:sp>
          <p:sp>
            <p:nvSpPr>
              <p:cNvPr id="2090" name="WordArt 8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694" y="205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6699"/>
                        </a:gs>
                        <a:gs pos="100000">
                          <a:srgbClr val="CC00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2091" name="WordArt 823"/>
              <p:cNvSpPr>
                <a:spLocks noChangeArrowheads="1" noChangeShapeType="1" noTextEdit="1"/>
              </p:cNvSpPr>
              <p:nvPr/>
            </p:nvSpPr>
            <p:spPr bwMode="auto">
              <a:xfrm>
                <a:off x="994" y="137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6699"/>
                        </a:gs>
                        <a:gs pos="100000">
                          <a:srgbClr val="CC00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Comic Sans MS" panose="030F0702030302020204" pitchFamily="66" charset="0"/>
                  </a:rPr>
                  <a:t>L</a:t>
                </a:r>
              </a:p>
            </p:txBody>
          </p:sp>
          <p:sp>
            <p:nvSpPr>
              <p:cNvPr id="2092" name="WordArt 82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31" y="220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6699"/>
                        </a:gs>
                        <a:gs pos="100000">
                          <a:srgbClr val="CC00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Comic Sans MS" panose="030F0702030302020204" pitchFamily="66" charset="0"/>
                  </a:rPr>
                  <a:t>U</a:t>
                </a:r>
              </a:p>
            </p:txBody>
          </p:sp>
          <p:sp>
            <p:nvSpPr>
              <p:cNvPr id="2093" name="WordArt 82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45" y="195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6699"/>
                        </a:gs>
                        <a:gs pos="100000">
                          <a:srgbClr val="CC00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Comic Sans MS" panose="030F0702030302020204" pitchFamily="66" charset="0"/>
                  </a:rPr>
                  <a:t>D</a:t>
                </a:r>
              </a:p>
            </p:txBody>
          </p:sp>
          <p:sp>
            <p:nvSpPr>
              <p:cNvPr id="2094" name="WordArt 8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00" y="211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6699"/>
                        </a:gs>
                        <a:gs pos="100000">
                          <a:srgbClr val="CC00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2095" name="WordArt 82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83" y="93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6699"/>
                        </a:gs>
                        <a:gs pos="100000">
                          <a:srgbClr val="CC00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2096" name="WordArt 82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63" y="122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6699"/>
                        </a:gs>
                        <a:gs pos="100000">
                          <a:srgbClr val="CC00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Comic Sans MS" panose="030F0702030302020204" pitchFamily="66" charset="0"/>
                  </a:rPr>
                  <a:t>L</a:t>
                </a:r>
              </a:p>
            </p:txBody>
          </p:sp>
          <p:sp>
            <p:nvSpPr>
              <p:cNvPr id="2097" name="WordArt 82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12" y="124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6699"/>
                        </a:gs>
                        <a:gs pos="100000">
                          <a:srgbClr val="CC00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Comic Sans MS" panose="030F0702030302020204" pitchFamily="66" charset="0"/>
                  </a:rPr>
                  <a:t>E</a:t>
                </a:r>
              </a:p>
            </p:txBody>
          </p:sp>
          <p:sp>
            <p:nvSpPr>
              <p:cNvPr id="2098" name="WordArt 83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21" y="153"/>
                <a:ext cx="325" cy="304"/>
              </a:xfrm>
              <a:prstGeom prst="rect">
                <a:avLst/>
              </a:prstGeom>
            </p:spPr>
            <p:txBody>
              <a:bodyPr wrap="none" fromWordArt="1">
                <a:prstTxWarp prst="textInflate">
                  <a:avLst>
                    <a:gd name="adj" fmla="val 13634"/>
                  </a:avLst>
                </a:prstTxWarp>
              </a:bodyPr>
              <a:lstStyle/>
              <a:p>
                <a:pPr algn="ctr"/>
                <a:r>
                  <a:rPr lang="en-US" sz="3600" b="1" kern="10" spc="-18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6699"/>
                        </a:gs>
                        <a:gs pos="100000">
                          <a:srgbClr val="CC00FF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atin typeface="Comic Sans MS" panose="030F0702030302020204" pitchFamily="66" charset="0"/>
                  </a:rPr>
                  <a:t>S</a:t>
                </a:r>
              </a:p>
            </p:txBody>
          </p:sp>
        </p:grpSp>
      </p:grpSp>
      <p:sp>
        <p:nvSpPr>
          <p:cNvPr id="25407" name="Line 831"/>
          <p:cNvSpPr>
            <a:spLocks noChangeShapeType="1"/>
          </p:cNvSpPr>
          <p:nvPr/>
        </p:nvSpPr>
        <p:spPr bwMode="auto">
          <a:xfrm>
            <a:off x="4133850" y="2497139"/>
            <a:ext cx="0" cy="536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roup 832"/>
          <p:cNvGrpSpPr>
            <a:grpSpLocks/>
          </p:cNvGrpSpPr>
          <p:nvPr/>
        </p:nvGrpSpPr>
        <p:grpSpPr bwMode="auto">
          <a:xfrm>
            <a:off x="6405500" y="946318"/>
            <a:ext cx="1493837" cy="1466850"/>
            <a:chOff x="2433" y="456"/>
            <a:chExt cx="941" cy="924"/>
          </a:xfrm>
        </p:grpSpPr>
        <p:grpSp>
          <p:nvGrpSpPr>
            <p:cNvPr id="2075" name="Group 833"/>
            <p:cNvGrpSpPr>
              <a:grpSpLocks/>
            </p:cNvGrpSpPr>
            <p:nvPr/>
          </p:nvGrpSpPr>
          <p:grpSpPr bwMode="auto">
            <a:xfrm>
              <a:off x="2433" y="627"/>
              <a:ext cx="941" cy="753"/>
              <a:chOff x="2433" y="627"/>
              <a:chExt cx="941" cy="753"/>
            </a:xfrm>
          </p:grpSpPr>
          <p:grpSp>
            <p:nvGrpSpPr>
              <p:cNvPr id="2078" name="Group 834"/>
              <p:cNvGrpSpPr>
                <a:grpSpLocks/>
              </p:cNvGrpSpPr>
              <p:nvPr/>
            </p:nvGrpSpPr>
            <p:grpSpPr bwMode="auto">
              <a:xfrm>
                <a:off x="2692" y="763"/>
                <a:ext cx="682" cy="617"/>
                <a:chOff x="2710" y="733"/>
                <a:chExt cx="682" cy="617"/>
              </a:xfrm>
            </p:grpSpPr>
            <p:sp>
              <p:nvSpPr>
                <p:cNvPr id="2082" name="Oval 835"/>
                <p:cNvSpPr>
                  <a:spLocks noChangeArrowheads="1"/>
                </p:cNvSpPr>
                <p:nvPr/>
              </p:nvSpPr>
              <p:spPr bwMode="auto">
                <a:xfrm>
                  <a:off x="2710" y="733"/>
                  <a:ext cx="682" cy="617"/>
                </a:xfrm>
                <a:prstGeom prst="ellipse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s-MX" altLang="en-US"/>
                </a:p>
              </p:txBody>
            </p:sp>
            <p:pic>
              <p:nvPicPr>
                <p:cNvPr id="2083" name="Picture 836"/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53" y="1109"/>
                  <a:ext cx="392" cy="2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84" name="AutoShape 837"/>
                <p:cNvSpPr>
                  <a:spLocks noChangeArrowheads="1"/>
                </p:cNvSpPr>
                <p:nvPr/>
              </p:nvSpPr>
              <p:spPr bwMode="auto">
                <a:xfrm rot="-5438863">
                  <a:off x="2853" y="882"/>
                  <a:ext cx="245" cy="124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endParaRPr lang="es-MX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85" name="AutoShape 838"/>
                <p:cNvSpPr>
                  <a:spLocks noChangeArrowheads="1"/>
                </p:cNvSpPr>
                <p:nvPr/>
              </p:nvSpPr>
              <p:spPr bwMode="auto">
                <a:xfrm rot="-5061030">
                  <a:off x="3030" y="886"/>
                  <a:ext cx="239" cy="117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endParaRPr lang="es-MX" altLang="en-US" sz="1800"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2086" name="Picture 839"/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45" y="819"/>
                  <a:ext cx="411" cy="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079" name="Group 840"/>
              <p:cNvGrpSpPr>
                <a:grpSpLocks/>
              </p:cNvGrpSpPr>
              <p:nvPr/>
            </p:nvGrpSpPr>
            <p:grpSpPr bwMode="auto">
              <a:xfrm>
                <a:off x="2433" y="627"/>
                <a:ext cx="704" cy="148"/>
                <a:chOff x="2433" y="627"/>
                <a:chExt cx="704" cy="148"/>
              </a:xfrm>
            </p:grpSpPr>
            <p:sp>
              <p:nvSpPr>
                <p:cNvPr id="2080" name="WordArt 84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45" y="639"/>
                  <a:ext cx="692" cy="136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 spc="-180"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latin typeface="Antique Olive Compact"/>
                    </a:rPr>
                    <a:t>HUMOR</a:t>
                  </a:r>
                </a:p>
              </p:txBody>
            </p:sp>
            <p:sp>
              <p:nvSpPr>
                <p:cNvPr id="2081" name="WordArt 84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33" y="627"/>
                  <a:ext cx="692" cy="136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 spc="-180" dirty="0"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03D4A8"/>
                          </a:gs>
                          <a:gs pos="25000">
                            <a:srgbClr val="21D6E0"/>
                          </a:gs>
                          <a:gs pos="75000">
                            <a:srgbClr val="0087E6"/>
                          </a:gs>
                          <a:gs pos="100000">
                            <a:srgbClr val="005CBF"/>
                          </a:gs>
                        </a:gsLst>
                        <a:lin ang="5400000" scaled="1"/>
                      </a:gradFill>
                      <a:latin typeface="Antique Olive Compact"/>
                    </a:rPr>
                    <a:t>HUMOR</a:t>
                  </a:r>
                </a:p>
              </p:txBody>
            </p:sp>
          </p:grpSp>
        </p:grpSp>
        <p:sp>
          <p:nvSpPr>
            <p:cNvPr id="2076" name="WordArt 843"/>
            <p:cNvSpPr>
              <a:spLocks noChangeArrowheads="1" noChangeShapeType="1" noTextEdit="1"/>
            </p:cNvSpPr>
            <p:nvPr/>
          </p:nvSpPr>
          <p:spPr bwMode="auto">
            <a:xfrm>
              <a:off x="2455" y="464"/>
              <a:ext cx="522" cy="1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ntique Olive Compact"/>
                </a:rPr>
                <a:t>BUEN</a:t>
              </a:r>
            </a:p>
          </p:txBody>
        </p:sp>
        <p:sp>
          <p:nvSpPr>
            <p:cNvPr id="2077" name="WordArt 844"/>
            <p:cNvSpPr>
              <a:spLocks noChangeArrowheads="1" noChangeShapeType="1" noTextEdit="1"/>
            </p:cNvSpPr>
            <p:nvPr/>
          </p:nvSpPr>
          <p:spPr bwMode="auto">
            <a:xfrm>
              <a:off x="2439" y="456"/>
              <a:ext cx="522" cy="1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1"/>
                  </a:gradFill>
                  <a:latin typeface="Antique Olive Compact"/>
                </a:rPr>
                <a:t>BUEN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15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46811" y="2299063"/>
            <a:ext cx="7746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smtClean="0">
                <a:solidFill>
                  <a:schemeClr val="accent2">
                    <a:lumMod val="50000"/>
                  </a:schemeClr>
                </a:solidFill>
              </a:rPr>
              <a:t>¿QUÉ HACER PARA </a:t>
            </a:r>
            <a:r>
              <a:rPr lang="es-CL" sz="3200" b="1" dirty="0" smtClean="0">
                <a:solidFill>
                  <a:schemeClr val="accent2">
                    <a:lumMod val="50000"/>
                  </a:schemeClr>
                </a:solidFill>
              </a:rPr>
              <a:t>MEJORAR NUESTRA AUTOESTIMA?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27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42</TotalTime>
  <Words>134</Words>
  <Application>Microsoft Office PowerPoint</Application>
  <PresentationFormat>Panorámica</PresentationFormat>
  <Paragraphs>61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22" baseType="lpstr">
      <vt:lpstr>Antique Olive Compact</vt:lpstr>
      <vt:lpstr>Arial</vt:lpstr>
      <vt:lpstr>Arial Black</vt:lpstr>
      <vt:lpstr>Century Gothic</vt:lpstr>
      <vt:lpstr>Comic Sans MS</vt:lpstr>
      <vt:lpstr>Garamond</vt:lpstr>
      <vt:lpstr>Haettenschweiler</vt:lpstr>
      <vt:lpstr>Open Sans</vt:lpstr>
      <vt:lpstr>Times New Roman</vt:lpstr>
      <vt:lpstr>Verdana</vt:lpstr>
      <vt:lpstr>Savon</vt:lpstr>
      <vt:lpstr>Imagen de mapa de bits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56989849001</dc:creator>
  <cp:lastModifiedBy>56989849001</cp:lastModifiedBy>
  <cp:revision>5</cp:revision>
  <dcterms:created xsi:type="dcterms:W3CDTF">2020-11-05T00:49:23Z</dcterms:created>
  <dcterms:modified xsi:type="dcterms:W3CDTF">2020-11-11T20:18:34Z</dcterms:modified>
</cp:coreProperties>
</file>