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2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7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8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6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4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5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6532D-6F2B-4004-953A-0535371C539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B065-B695-4D1E-A4BB-047BE81F7A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48630" y="1908841"/>
            <a:ext cx="10668000" cy="2969443"/>
          </a:xfrm>
          <a:prstGeom prst="rect">
            <a:avLst/>
          </a:prstGeom>
          <a:effectLst/>
        </p:spPr>
        <p:txBody>
          <a:bodyPr vert="horz" lIns="91440" tIns="0" rIns="91440" bIns="91440" rtlCol="0" anchor="ctr" anchorCtr="0">
            <a:normAutofit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1499" kern="3000" spc="20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400" b="1" i="0" u="none" strike="noStrike" kern="30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AUTOCUIDADO EMOCIONAL </a:t>
            </a:r>
            <a:br>
              <a:rPr kumimoji="0" lang="es-CL" sz="5400" b="1" i="0" u="none" strike="noStrike" kern="30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CL" sz="5400" b="1" i="0" u="none" strike="noStrike" kern="30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EN TIEMPOS DE CUARENTENA</a:t>
            </a:r>
            <a:endParaRPr kumimoji="0" lang="es-ES" sz="5400" b="1" i="0" u="none" strike="noStrike" kern="300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076" y="255377"/>
            <a:ext cx="979146" cy="9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9702470" y="1217355"/>
            <a:ext cx="2152357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Equipo de Formación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4400" y="1350499"/>
            <a:ext cx="5176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Soltar todo aquello que nos moleste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9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26413" y="2504049"/>
            <a:ext cx="603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Tomar medidas de bienestar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3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1692" y="351692"/>
            <a:ext cx="9636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USAR TÉCNICAS DE AFRONTAMIENTO COMO LAS QUE SIGUEN: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9063" y="1793111"/>
            <a:ext cx="765986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1° TECNICA: RESPIRACIÓN CONTROLADA</a:t>
            </a:r>
            <a:r>
              <a:rPr kumimoji="0" lang="es-CL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1692" y="2618976"/>
            <a:ext cx="1130925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kern="0" spc="300" noProof="0" dirty="0" smtClean="0">
                <a:solidFill>
                  <a:prstClr val="black"/>
                </a:solidFill>
              </a:rPr>
              <a:t>C</a:t>
            </a:r>
            <a:r>
              <a:rPr kumimoji="0" lang="es-CL" sz="2400" b="1" i="0" u="none" strike="noStrike" kern="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ontrola tu respiración de forma consciente eso te ayudará a tomar el control sobre tus emociones. </a:t>
            </a:r>
          </a:p>
        </p:txBody>
      </p:sp>
      <p:sp>
        <p:nvSpPr>
          <p:cNvPr id="6" name="Elipse 5"/>
          <p:cNvSpPr/>
          <p:nvPr/>
        </p:nvSpPr>
        <p:spPr>
          <a:xfrm>
            <a:off x="646065" y="3882646"/>
            <a:ext cx="3180348" cy="1120829"/>
          </a:xfrm>
          <a:prstGeom prst="ellipse">
            <a:avLst/>
          </a:prstGeom>
          <a:solidFill>
            <a:srgbClr val="92D050">
              <a:alpha val="66000"/>
            </a:srgbClr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kern="0" dirty="0" smtClean="0">
                <a:solidFill>
                  <a:srgbClr val="FF0000"/>
                </a:solidFill>
                <a:latin typeface="Calibri" panose="020F0502020204030204"/>
              </a:rPr>
              <a:t>1. Inhala lenta y profundamente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416587" y="3882646"/>
            <a:ext cx="3675185" cy="1120829"/>
          </a:xfrm>
          <a:prstGeom prst="ellipse">
            <a:avLst/>
          </a:prstGeom>
          <a:solidFill>
            <a:srgbClr val="92D050">
              <a:alpha val="66000"/>
            </a:srgbClr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kern="0" dirty="0">
                <a:solidFill>
                  <a:srgbClr val="FF0000"/>
                </a:solidFill>
                <a:latin typeface="Calibri" panose="020F0502020204030204"/>
              </a:rPr>
              <a:t>2</a:t>
            </a:r>
            <a:r>
              <a:rPr lang="es-CL" sz="2400" b="1" kern="0" dirty="0" smtClean="0">
                <a:solidFill>
                  <a:srgbClr val="FF0000"/>
                </a:solidFill>
                <a:latin typeface="Calibri" panose="020F0502020204030204"/>
              </a:rPr>
              <a:t>. Lleva el aire hasta el fondo de los pulmones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376915" y="5230799"/>
            <a:ext cx="3180348" cy="1120829"/>
          </a:xfrm>
          <a:prstGeom prst="ellipse">
            <a:avLst/>
          </a:prstGeom>
          <a:solidFill>
            <a:srgbClr val="92D050">
              <a:alpha val="66000"/>
            </a:srgbClr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kern="0" noProof="0" dirty="0" smtClean="0">
                <a:solidFill>
                  <a:srgbClr val="FF0000"/>
                </a:solidFill>
                <a:latin typeface="Calibri" panose="020F0502020204030204"/>
              </a:rPr>
              <a:t>3. Levantando el abdomen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397887" y="5043297"/>
            <a:ext cx="3180348" cy="1120829"/>
          </a:xfrm>
          <a:prstGeom prst="ellipse">
            <a:avLst/>
          </a:prstGeom>
          <a:solidFill>
            <a:srgbClr val="92D050">
              <a:alpha val="66000"/>
            </a:srgbClr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kern="0" dirty="0">
                <a:solidFill>
                  <a:srgbClr val="FF0000"/>
                </a:solidFill>
                <a:latin typeface="Calibri" panose="020F0502020204030204"/>
              </a:rPr>
              <a:t>4</a:t>
            </a:r>
            <a:r>
              <a:rPr lang="es-CL" sz="2400" b="1" kern="0" dirty="0" smtClean="0">
                <a:solidFill>
                  <a:srgbClr val="FF0000"/>
                </a:solidFill>
                <a:latin typeface="Calibri" panose="020F0502020204030204"/>
              </a:rPr>
              <a:t>. Inhala y contrae el estómago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867507" y="493803"/>
            <a:ext cx="5420751" cy="718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2° TÉCNICA: MEDITACIÓN. 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67508" y="1604946"/>
            <a:ext cx="5617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0" dirty="0" smtClean="0">
                <a:effectLst/>
                <a:latin typeface="Catamaran"/>
              </a:rPr>
              <a:t>Busca un lugar tranquilo</a:t>
            </a:r>
            <a:r>
              <a:rPr lang="es-ES" b="0" i="0" dirty="0" smtClean="0">
                <a:effectLst/>
                <a:latin typeface="Catamaran"/>
              </a:rPr>
              <a:t>: intenta meditar en una habitación o estancia alejada del ruido para evitar distracciones. Apaga el móvil, la televisión y cultiva el silencio y la calma para poder meditar correctamente.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867508" y="3057528"/>
            <a:ext cx="5617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>
                <a:latin typeface="Catamaran"/>
              </a:rPr>
              <a:t>Encuentra el mejor momento del día</a:t>
            </a:r>
            <a:r>
              <a:rPr lang="es-ES" dirty="0" smtClean="0">
                <a:latin typeface="Catamaran"/>
              </a:rPr>
              <a:t>. Un </a:t>
            </a:r>
            <a:r>
              <a:rPr lang="es-ES" dirty="0">
                <a:latin typeface="Catamaran"/>
              </a:rPr>
              <a:t>buen momento es, por ejemplo, antes de cenar, antes de dormir o a primera hora de la mañana. Son momentos de relax absoluto y tu cuerpo estará más predispuesto a relajarse.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867508" y="4660500"/>
            <a:ext cx="56176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0" dirty="0" smtClean="0">
                <a:effectLst/>
                <a:latin typeface="Catamaran"/>
              </a:rPr>
              <a:t>Una buena posición del cuerpo</a:t>
            </a:r>
            <a:r>
              <a:rPr lang="es-ES" b="0" i="0" dirty="0" smtClean="0">
                <a:effectLst/>
                <a:latin typeface="Catamaran"/>
              </a:rPr>
              <a:t>: una vez ya tengas escogido el lugar y el momento, ahora tendrás que fijarte en la posición de tu cuerpo. La columna tiene que estar recta y tienes que sentirte cómodo durante toda la práctica. Puedes estar sentado en el suelo, en una silla o tumbado, como más cómodo/a te sientas.</a:t>
            </a: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7057294" y="1604946"/>
            <a:ext cx="44922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0" dirty="0" smtClean="0">
                <a:effectLst/>
                <a:latin typeface="Catamaran"/>
              </a:rPr>
              <a:t>Cierra los ojos y céntrate en la respiración:</a:t>
            </a:r>
            <a:r>
              <a:rPr lang="es-ES" b="0" i="0" dirty="0" smtClean="0">
                <a:effectLst/>
                <a:latin typeface="Catamaran"/>
              </a:rPr>
              <a:t> es la mejor forma de conseguir concentrarte en tu interior y desconectar del día a día y de tu mente. Puedes empezar con unas respiraciones profundas para relajarte y, después, centrarte en la respiración de tu cuerpo.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7059793" y="3737170"/>
            <a:ext cx="4642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0" dirty="0" smtClean="0">
                <a:effectLst/>
                <a:latin typeface="Catamaran"/>
              </a:rPr>
              <a:t>Pon un poco de música relajante</a:t>
            </a:r>
            <a:r>
              <a:rPr lang="es-ES" b="0" i="0" dirty="0" smtClean="0">
                <a:effectLst/>
                <a:latin typeface="Catamaran"/>
              </a:rPr>
              <a:t>: Los sonidos melódicos te ayudará a desconectarte y concentrarte.</a:t>
            </a:r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7059793" y="4888376"/>
            <a:ext cx="4642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0" dirty="0" smtClean="0">
                <a:effectLst/>
                <a:latin typeface="Catamaran"/>
              </a:rPr>
              <a:t>Conecta con aquellas emociones positivas: </a:t>
            </a:r>
            <a:r>
              <a:rPr lang="es-ES" dirty="0" smtClean="0">
                <a:latin typeface="Catamaran"/>
              </a:rPr>
              <a:t>Recuerda momentos gratos y revive colores, olores y sabores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9710" y="578005"/>
            <a:ext cx="730582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3</a:t>
            </a:r>
            <a:r>
              <a:rPr kumimoji="0" lang="es-CL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° TÉCNICA: RELAJACIÓN MUSCULAR.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73724" y="1876587"/>
            <a:ext cx="68368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L" sz="3200" b="1" dirty="0" smtClean="0"/>
              <a:t>Relájate mediante el uso de la respiración controlada. </a:t>
            </a:r>
          </a:p>
          <a:p>
            <a:pPr marL="342900" indent="-342900">
              <a:buAutoNum type="arabicPeriod"/>
            </a:pPr>
            <a:r>
              <a:rPr lang="es-CL" sz="3200" b="1" dirty="0"/>
              <a:t>S</a:t>
            </a:r>
            <a:r>
              <a:rPr lang="es-CL" sz="3200" b="1" dirty="0" smtClean="0"/>
              <a:t>elecciona un musculo y tensiónalo con suavidad. </a:t>
            </a:r>
          </a:p>
          <a:p>
            <a:pPr marL="342900" indent="-342900">
              <a:buAutoNum type="arabicPeriod"/>
            </a:pPr>
            <a:r>
              <a:rPr lang="es-CL" sz="3200" b="1" dirty="0"/>
              <a:t>M</a:t>
            </a:r>
            <a:r>
              <a:rPr lang="es-CL" sz="3200" b="1" dirty="0" smtClean="0"/>
              <a:t>antén la tensión durante 10 segundos. </a:t>
            </a:r>
          </a:p>
          <a:p>
            <a:pPr marL="342900" indent="-342900">
              <a:buAutoNum type="arabicPeriod"/>
            </a:pPr>
            <a:r>
              <a:rPr lang="es-CL" sz="3200" b="1" dirty="0" smtClean="0"/>
              <a:t>Relaja el musculo y repite otra vez. 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0094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0897" y="782203"/>
            <a:ext cx="7348025" cy="293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Como trabajadores debemos enfrentar una serie de conflictos  que afectan la salud física y psicológica.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En esta crisis  sanitaria las condiciones de trabajo han cambiado, debemos ir día a día adaptándonos a los cambios y buscar la mejor manera de desenvolvernos. 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0896" y="3856866"/>
            <a:ext cx="734802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CL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Trabajamos constantemente con personas, niños, jóvenes </a:t>
            </a:r>
            <a:r>
              <a:rPr lang="es-CL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adultos que hoy también viven </a:t>
            </a:r>
            <a:r>
              <a:rPr lang="es-CL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situaciones complejas a nivel de salud, familiar, económico, social y emocional </a:t>
            </a:r>
            <a:r>
              <a:rPr lang="es-CL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esto de alguna </a:t>
            </a:r>
            <a:r>
              <a:rPr lang="es-CL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manera </a:t>
            </a:r>
            <a:r>
              <a:rPr lang="es-CL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 interferir en nuestro </a:t>
            </a:r>
            <a:r>
              <a:rPr lang="es-CL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 animo.</a:t>
            </a:r>
          </a:p>
        </p:txBody>
      </p:sp>
    </p:spTree>
    <p:extLst>
      <p:ext uri="{BB962C8B-B14F-4D97-AF65-F5344CB8AC3E}">
        <p14:creationId xmlns:p14="http://schemas.microsoft.com/office/powerpoint/2010/main" val="15989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58462" y="1181686"/>
            <a:ext cx="842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ello es importante el autocuidado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45059" y="3474721"/>
            <a:ext cx="720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y…¿Qué es el autocuidado?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1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9882" y="1062839"/>
            <a:ext cx="4647028" cy="45797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El auto-cuidado es la práctica de actividades que</a:t>
            </a:r>
            <a:r>
              <a:rPr kumimoji="0" lang="es-CL" sz="3600" b="1" i="0" u="none" strike="noStrike" kern="0" cap="none" spc="3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podemos realizar </a:t>
            </a:r>
            <a:r>
              <a:rPr kumimoji="0" lang="es-CL" sz="3600" b="1" i="0" u="none" strike="noStrike" kern="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en favor de nosotros mismos para mantener la vida, la salud y el bienestar. </a:t>
            </a:r>
            <a:endParaRPr kumimoji="0" lang="es-CL" sz="3600" b="1" i="0" u="none" strike="noStrike" kern="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202659" y="739673"/>
            <a:ext cx="344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Hacer ejercicio</a:t>
            </a:r>
            <a:endParaRPr lang="en-U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202659" y="1735302"/>
            <a:ext cx="4459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Mantener contacto con seres queridos</a:t>
            </a:r>
            <a:endParaRPr lang="en-US" sz="3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202658" y="3185106"/>
            <a:ext cx="424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Realizar hobbies</a:t>
            </a:r>
            <a:endParaRPr lang="en-US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202657" y="4057362"/>
            <a:ext cx="424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Comer rico</a:t>
            </a:r>
            <a:endParaRPr lang="en-US" sz="3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202657" y="5629109"/>
            <a:ext cx="472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Hacer </a:t>
            </a:r>
            <a:r>
              <a:rPr lang="es-CL" sz="3600" dirty="0" err="1" smtClean="0"/>
              <a:t>meditación,etc</a:t>
            </a:r>
            <a:r>
              <a:rPr lang="es-CL" sz="3600" dirty="0" smtClean="0"/>
              <a:t>.</a:t>
            </a:r>
            <a:endParaRPr lang="en-US" sz="3600" dirty="0"/>
          </a:p>
        </p:txBody>
      </p:sp>
      <p:cxnSp>
        <p:nvCxnSpPr>
          <p:cNvPr id="10" name="Conector recto de flecha 9"/>
          <p:cNvCxnSpPr>
            <a:stCxn id="2" idx="3"/>
          </p:cNvCxnSpPr>
          <p:nvPr/>
        </p:nvCxnSpPr>
        <p:spPr>
          <a:xfrm flipV="1">
            <a:off x="5176910" y="1195754"/>
            <a:ext cx="2025747" cy="2156943"/>
          </a:xfrm>
          <a:prstGeom prst="straightConnector1">
            <a:avLst/>
          </a:prstGeom>
          <a:ln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>
            <a:bevelT w="82550" h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2" idx="3"/>
          </p:cNvCxnSpPr>
          <p:nvPr/>
        </p:nvCxnSpPr>
        <p:spPr>
          <a:xfrm flipV="1">
            <a:off x="5176910" y="2700997"/>
            <a:ext cx="2025747" cy="651700"/>
          </a:xfrm>
          <a:prstGeom prst="straightConnector1">
            <a:avLst/>
          </a:prstGeom>
          <a:ln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2" idx="3"/>
            <a:endCxn id="6" idx="1"/>
          </p:cNvCxnSpPr>
          <p:nvPr/>
        </p:nvCxnSpPr>
        <p:spPr>
          <a:xfrm>
            <a:off x="5176910" y="3352697"/>
            <a:ext cx="2025748" cy="155575"/>
          </a:xfrm>
          <a:prstGeom prst="straightConnector1">
            <a:avLst/>
          </a:prstGeom>
          <a:ln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2" idx="3"/>
            <a:endCxn id="7" idx="1"/>
          </p:cNvCxnSpPr>
          <p:nvPr/>
        </p:nvCxnSpPr>
        <p:spPr>
          <a:xfrm>
            <a:off x="5176910" y="3352697"/>
            <a:ext cx="2025747" cy="1027831"/>
          </a:xfrm>
          <a:prstGeom prst="straightConnector1">
            <a:avLst/>
          </a:prstGeom>
          <a:ln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2" idx="3"/>
          </p:cNvCxnSpPr>
          <p:nvPr/>
        </p:nvCxnSpPr>
        <p:spPr>
          <a:xfrm>
            <a:off x="5176910" y="3352697"/>
            <a:ext cx="2025747" cy="1922207"/>
          </a:xfrm>
          <a:prstGeom prst="straightConnector1">
            <a:avLst/>
          </a:prstGeom>
          <a:ln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202657" y="4951738"/>
            <a:ext cx="150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Rezar</a:t>
            </a:r>
            <a:endParaRPr lang="en-US" sz="3600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5275384" y="3419740"/>
            <a:ext cx="2025747" cy="2324533"/>
          </a:xfrm>
          <a:prstGeom prst="straightConnector1">
            <a:avLst/>
          </a:prstGeom>
          <a:ln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8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28382" y="44190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30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Frente a la contingencia es normal que experimentes algunos cambios en tu estado emocional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011824" y="604244"/>
            <a:ext cx="2647666" cy="1289714"/>
          </a:xfrm>
          <a:prstGeom prst="ellipse">
            <a:avLst/>
          </a:prstGeom>
          <a:solidFill>
            <a:srgbClr val="92D050">
              <a:alpha val="66000"/>
            </a:srgbClr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Alteraciones en el estado de animo 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418685" y="4205778"/>
            <a:ext cx="2549737" cy="1387358"/>
          </a:xfrm>
          <a:prstGeom prst="ellipse">
            <a:avLst/>
          </a:prstGeom>
          <a:solidFill>
            <a:srgbClr val="FFFF00">
              <a:alpha val="40000"/>
            </a:srgbClr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Alteraciones en el sueño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693834" y="2254645"/>
            <a:ext cx="2858767" cy="1387357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Falta de concentración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7178723" y="4039648"/>
            <a:ext cx="1965277" cy="859809"/>
          </a:xfrm>
          <a:prstGeom prst="ellipse">
            <a:avLst/>
          </a:prstGeom>
          <a:solidFill>
            <a:srgbClr val="0070C0">
              <a:alpha val="42000"/>
            </a:srgbClr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Ansiedad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478146" y="5169966"/>
            <a:ext cx="2804614" cy="1243497"/>
          </a:xfrm>
          <a:prstGeom prst="ellipse">
            <a:avLst/>
          </a:prstGeom>
          <a:solidFill>
            <a:srgbClr val="E32D91">
              <a:alpha val="38000"/>
            </a:srgbClr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Dolores físicos 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858254" y="2415166"/>
            <a:ext cx="3208484" cy="1083674"/>
          </a:xfrm>
          <a:prstGeom prst="ellipse">
            <a:avLst/>
          </a:prstGeom>
          <a:solidFill>
            <a:srgbClr val="00B0F0">
              <a:alpha val="58000"/>
            </a:srgbClr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Falta de energía </a:t>
            </a: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9340948" y="5187934"/>
            <a:ext cx="1965277" cy="859809"/>
          </a:xfrm>
          <a:prstGeom prst="ellipse">
            <a:avLst/>
          </a:prstGeom>
          <a:solidFill>
            <a:srgbClr val="92D050">
              <a:alpha val="30000"/>
            </a:srgbClr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Pena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12234" y="158552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0" cap="none" spc="0" normalizeH="0" baseline="0" noProof="0" dirty="0" smtClean="0">
                <a:ln w="6600">
                  <a:solidFill>
                    <a:srgbClr val="0C0C0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C0C0C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¿Con que emoción definirías tu cuarentena?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28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00357" y="99825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¿CÓMO ABORDAR ESTA SITUACIÓN?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40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92837" y="647113"/>
            <a:ext cx="53738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Preguntarnos qué hemos aprendido o estamos aprendiendo de todo esto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tse3.mm.bing.net/th?id=OIP.XmdUmDVAKZNbW2SKs6OnegAAAA&amp;pid=Api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65" y="3310058"/>
            <a:ext cx="1917846" cy="28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0167" y="1055077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Aceptar lo que está pasando</a:t>
            </a:r>
          </a:p>
          <a:p>
            <a:r>
              <a:rPr lang="es-CL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comprometernos con lo que podemos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6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517</Words>
  <Application>Microsoft Office PowerPoint</Application>
  <PresentationFormat>Panorámica</PresentationFormat>
  <Paragraphs>48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Catamaran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56989849001</dc:creator>
  <cp:lastModifiedBy>56989849001</cp:lastModifiedBy>
  <cp:revision>14</cp:revision>
  <dcterms:created xsi:type="dcterms:W3CDTF">2020-06-09T15:59:46Z</dcterms:created>
  <dcterms:modified xsi:type="dcterms:W3CDTF">2020-06-09T20:37:05Z</dcterms:modified>
</cp:coreProperties>
</file>